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8BCB1-8E40-4039-878B-2311F64E213E}" type="datetimeFigureOut">
              <a:rPr lang="en-US" smtClean="0"/>
              <a:t>2/20/2015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B845F7-68F3-4A2F-B3A9-4970F4500F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2677427" y="1492151"/>
            <a:ext cx="4975509" cy="2292640"/>
            <a:chOff x="2677427" y="1492151"/>
            <a:chExt cx="4975509" cy="2292640"/>
          </a:xfrm>
        </p:grpSpPr>
        <p:grpSp>
          <p:nvGrpSpPr>
            <p:cNvPr id="32" name="Group 31"/>
            <p:cNvGrpSpPr/>
            <p:nvPr/>
          </p:nvGrpSpPr>
          <p:grpSpPr>
            <a:xfrm>
              <a:off x="2677427" y="1492151"/>
              <a:ext cx="4753421" cy="2292640"/>
              <a:chOff x="2677427" y="1492151"/>
              <a:chExt cx="4753421" cy="2292640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677427" y="1492151"/>
                <a:ext cx="497999" cy="985127"/>
              </a:xfrm>
              <a:custGeom>
                <a:avLst/>
                <a:gdLst/>
                <a:ahLst/>
                <a:cxnLst/>
                <a:rect l="0" t="0" r="0" b="0"/>
                <a:pathLst>
                  <a:path w="497999" h="985127">
                    <a:moveTo>
                      <a:pt x="356359" y="0"/>
                    </a:moveTo>
                    <a:lnTo>
                      <a:pt x="350425" y="8801"/>
                    </a:lnTo>
                    <a:lnTo>
                      <a:pt x="344220" y="17148"/>
                    </a:lnTo>
                    <a:lnTo>
                      <a:pt x="337124" y="25851"/>
                    </a:lnTo>
                    <a:lnTo>
                      <a:pt x="329184" y="35145"/>
                    </a:lnTo>
                    <a:lnTo>
                      <a:pt x="320538" y="45288"/>
                    </a:lnTo>
                    <a:lnTo>
                      <a:pt x="311352" y="56329"/>
                    </a:lnTo>
                    <a:lnTo>
                      <a:pt x="302098" y="67996"/>
                    </a:lnTo>
                    <a:lnTo>
                      <a:pt x="293505" y="79818"/>
                    </a:lnTo>
                    <a:lnTo>
                      <a:pt x="285914" y="91507"/>
                    </a:lnTo>
                    <a:lnTo>
                      <a:pt x="279159" y="102964"/>
                    </a:lnTo>
                    <a:lnTo>
                      <a:pt x="272774" y="114189"/>
                    </a:lnTo>
                    <a:lnTo>
                      <a:pt x="266443" y="125221"/>
                    </a:lnTo>
                    <a:lnTo>
                      <a:pt x="260188" y="136105"/>
                    </a:lnTo>
                    <a:lnTo>
                      <a:pt x="254281" y="146879"/>
                    </a:lnTo>
                    <a:lnTo>
                      <a:pt x="248853" y="157576"/>
                    </a:lnTo>
                    <a:lnTo>
                      <a:pt x="243733" y="168220"/>
                    </a:lnTo>
                    <a:lnTo>
                      <a:pt x="238534" y="178826"/>
                    </a:lnTo>
                    <a:lnTo>
                      <a:pt x="233036" y="189407"/>
                    </a:lnTo>
                    <a:lnTo>
                      <a:pt x="227191" y="199970"/>
                    </a:lnTo>
                    <a:lnTo>
                      <a:pt x="221036" y="210522"/>
                    </a:lnTo>
                    <a:lnTo>
                      <a:pt x="214632" y="221071"/>
                    </a:lnTo>
                    <a:lnTo>
                      <a:pt x="208043" y="231783"/>
                    </a:lnTo>
                    <a:lnTo>
                      <a:pt x="201320" y="242967"/>
                    </a:lnTo>
                    <a:lnTo>
                      <a:pt x="194504" y="254753"/>
                    </a:lnTo>
                    <a:lnTo>
                      <a:pt x="187622" y="267110"/>
                    </a:lnTo>
                    <a:lnTo>
                      <a:pt x="180696" y="279938"/>
                    </a:lnTo>
                    <a:lnTo>
                      <a:pt x="173739" y="293123"/>
                    </a:lnTo>
                    <a:lnTo>
                      <a:pt x="166762" y="306571"/>
                    </a:lnTo>
                    <a:lnTo>
                      <a:pt x="159771" y="320205"/>
                    </a:lnTo>
                    <a:lnTo>
                      <a:pt x="152775" y="333968"/>
                    </a:lnTo>
                    <a:lnTo>
                      <a:pt x="145941" y="347820"/>
                    </a:lnTo>
                    <a:lnTo>
                      <a:pt x="139579" y="361733"/>
                    </a:lnTo>
                    <a:lnTo>
                      <a:pt x="133814" y="375686"/>
                    </a:lnTo>
                    <a:lnTo>
                      <a:pt x="128452" y="389668"/>
                    </a:lnTo>
                    <a:lnTo>
                      <a:pt x="123084" y="403668"/>
                    </a:lnTo>
                    <a:lnTo>
                      <a:pt x="117469" y="417681"/>
                    </a:lnTo>
                    <a:lnTo>
                      <a:pt x="111544" y="431702"/>
                    </a:lnTo>
                    <a:lnTo>
                      <a:pt x="105334" y="445729"/>
                    </a:lnTo>
                    <a:lnTo>
                      <a:pt x="98898" y="459764"/>
                    </a:lnTo>
                    <a:lnTo>
                      <a:pt x="92457" y="473970"/>
                    </a:lnTo>
                    <a:lnTo>
                      <a:pt x="86366" y="488653"/>
                    </a:lnTo>
                    <a:lnTo>
                      <a:pt x="80787" y="503937"/>
                    </a:lnTo>
                    <a:lnTo>
                      <a:pt x="75550" y="519626"/>
                    </a:lnTo>
                    <a:lnTo>
                      <a:pt x="70267" y="535312"/>
                    </a:lnTo>
                    <a:lnTo>
                      <a:pt x="64715" y="550752"/>
                    </a:lnTo>
                    <a:lnTo>
                      <a:pt x="59001" y="565882"/>
                    </a:lnTo>
                    <a:lnTo>
                      <a:pt x="53465" y="580728"/>
                    </a:lnTo>
                    <a:lnTo>
                      <a:pt x="48295" y="595339"/>
                    </a:lnTo>
                    <a:lnTo>
                      <a:pt x="43518" y="609609"/>
                    </a:lnTo>
                    <a:lnTo>
                      <a:pt x="39083" y="623278"/>
                    </a:lnTo>
                    <a:lnTo>
                      <a:pt x="34917" y="636259"/>
                    </a:lnTo>
                    <a:lnTo>
                      <a:pt x="30949" y="648773"/>
                    </a:lnTo>
                    <a:lnTo>
                      <a:pt x="27125" y="661251"/>
                    </a:lnTo>
                    <a:lnTo>
                      <a:pt x="23400" y="673945"/>
                    </a:lnTo>
                    <a:lnTo>
                      <a:pt x="19745" y="686930"/>
                    </a:lnTo>
                    <a:lnTo>
                      <a:pt x="16138" y="700186"/>
                    </a:lnTo>
                    <a:lnTo>
                      <a:pt x="12567" y="713673"/>
                    </a:lnTo>
                    <a:lnTo>
                      <a:pt x="9186" y="727664"/>
                    </a:lnTo>
                    <a:lnTo>
                      <a:pt x="6295" y="742727"/>
                    </a:lnTo>
                    <a:lnTo>
                      <a:pt x="4019" y="759086"/>
                    </a:lnTo>
                    <a:lnTo>
                      <a:pt x="2322" y="776648"/>
                    </a:lnTo>
                    <a:lnTo>
                      <a:pt x="1100" y="795194"/>
                    </a:lnTo>
                    <a:lnTo>
                      <a:pt x="249" y="814477"/>
                    </a:lnTo>
                    <a:lnTo>
                      <a:pt x="0" y="833968"/>
                    </a:lnTo>
                    <a:lnTo>
                      <a:pt x="889" y="852892"/>
                    </a:lnTo>
                    <a:lnTo>
                      <a:pt x="3118" y="870866"/>
                    </a:lnTo>
                    <a:lnTo>
                      <a:pt x="6582" y="887542"/>
                    </a:lnTo>
                    <a:lnTo>
                      <a:pt x="11049" y="902451"/>
                    </a:lnTo>
                    <a:lnTo>
                      <a:pt x="16280" y="915515"/>
                    </a:lnTo>
                    <a:lnTo>
                      <a:pt x="22233" y="926968"/>
                    </a:lnTo>
                    <a:lnTo>
                      <a:pt x="29052" y="937145"/>
                    </a:lnTo>
                    <a:lnTo>
                      <a:pt x="36753" y="946365"/>
                    </a:lnTo>
                    <a:lnTo>
                      <a:pt x="45381" y="954732"/>
                    </a:lnTo>
                    <a:lnTo>
                      <a:pt x="55082" y="962140"/>
                    </a:lnTo>
                    <a:lnTo>
                      <a:pt x="65835" y="968605"/>
                    </a:lnTo>
                    <a:lnTo>
                      <a:pt x="77479" y="974101"/>
                    </a:lnTo>
                    <a:lnTo>
                      <a:pt x="89820" y="978494"/>
                    </a:lnTo>
                    <a:lnTo>
                      <a:pt x="102672" y="981814"/>
                    </a:lnTo>
                    <a:lnTo>
                      <a:pt x="115724" y="984060"/>
                    </a:lnTo>
                    <a:lnTo>
                      <a:pt x="128560" y="985126"/>
                    </a:lnTo>
                    <a:lnTo>
                      <a:pt x="140978" y="985061"/>
                    </a:lnTo>
                    <a:lnTo>
                      <a:pt x="153283" y="983884"/>
                    </a:lnTo>
                    <a:lnTo>
                      <a:pt x="166151" y="981498"/>
                    </a:lnTo>
                    <a:lnTo>
                      <a:pt x="179916" y="977972"/>
                    </a:lnTo>
                    <a:lnTo>
                      <a:pt x="194265" y="973657"/>
                    </a:lnTo>
                    <a:lnTo>
                      <a:pt x="208443" y="969076"/>
                    </a:lnTo>
                    <a:lnTo>
                      <a:pt x="222014" y="964550"/>
                    </a:lnTo>
                    <a:lnTo>
                      <a:pt x="234719" y="960038"/>
                    </a:lnTo>
                    <a:lnTo>
                      <a:pt x="246325" y="955249"/>
                    </a:lnTo>
                    <a:lnTo>
                      <a:pt x="256835" y="950031"/>
                    </a:lnTo>
                    <a:lnTo>
                      <a:pt x="266571" y="944544"/>
                    </a:lnTo>
                    <a:lnTo>
                      <a:pt x="276043" y="939160"/>
                    </a:lnTo>
                    <a:lnTo>
                      <a:pt x="285573" y="934088"/>
                    </a:lnTo>
                    <a:lnTo>
                      <a:pt x="295283" y="929207"/>
                    </a:lnTo>
                    <a:lnTo>
                      <a:pt x="305189" y="924169"/>
                    </a:lnTo>
                    <a:lnTo>
                      <a:pt x="315260" y="918775"/>
                    </a:lnTo>
                    <a:lnTo>
                      <a:pt x="325294" y="912830"/>
                    </a:lnTo>
                    <a:lnTo>
                      <a:pt x="334951" y="906074"/>
                    </a:lnTo>
                    <a:lnTo>
                      <a:pt x="344072" y="898454"/>
                    </a:lnTo>
                    <a:lnTo>
                      <a:pt x="352670" y="890234"/>
                    </a:lnTo>
                    <a:lnTo>
                      <a:pt x="360832" y="881878"/>
                    </a:lnTo>
                    <a:lnTo>
                      <a:pt x="368657" y="873668"/>
                    </a:lnTo>
                    <a:lnTo>
                      <a:pt x="376235" y="865700"/>
                    </a:lnTo>
                    <a:lnTo>
                      <a:pt x="383637" y="857970"/>
                    </a:lnTo>
                    <a:lnTo>
                      <a:pt x="390917" y="850438"/>
                    </a:lnTo>
                    <a:lnTo>
                      <a:pt x="398113" y="843058"/>
                    </a:lnTo>
                    <a:lnTo>
                      <a:pt x="405251" y="835789"/>
                    </a:lnTo>
                    <a:lnTo>
                      <a:pt x="412350" y="828594"/>
                    </a:lnTo>
                    <a:lnTo>
                      <a:pt x="419422" y="821285"/>
                    </a:lnTo>
                    <a:lnTo>
                      <a:pt x="426477" y="813539"/>
                    </a:lnTo>
                    <a:lnTo>
                      <a:pt x="433520" y="805209"/>
                    </a:lnTo>
                    <a:lnTo>
                      <a:pt x="440555" y="796156"/>
                    </a:lnTo>
                    <a:lnTo>
                      <a:pt x="447585" y="786168"/>
                    </a:lnTo>
                    <a:lnTo>
                      <a:pt x="454611" y="775219"/>
                    </a:lnTo>
                    <a:lnTo>
                      <a:pt x="461635" y="763273"/>
                    </a:lnTo>
                    <a:lnTo>
                      <a:pt x="468657" y="750197"/>
                    </a:lnTo>
                    <a:lnTo>
                      <a:pt x="475669" y="736035"/>
                    </a:lnTo>
                    <a:lnTo>
                      <a:pt x="482344" y="721118"/>
                    </a:lnTo>
                    <a:lnTo>
                      <a:pt x="488067" y="705960"/>
                    </a:lnTo>
                    <a:lnTo>
                      <a:pt x="492576" y="690878"/>
                    </a:lnTo>
                    <a:lnTo>
                      <a:pt x="495771" y="675989"/>
                    </a:lnTo>
                    <a:lnTo>
                      <a:pt x="497549" y="661306"/>
                    </a:lnTo>
                    <a:lnTo>
                      <a:pt x="497998" y="646808"/>
                    </a:lnTo>
                    <a:lnTo>
                      <a:pt x="497183" y="632784"/>
                    </a:lnTo>
                    <a:lnTo>
                      <a:pt x="495048" y="619812"/>
                    </a:lnTo>
                    <a:lnTo>
                      <a:pt x="491685" y="608122"/>
                    </a:lnTo>
                    <a:lnTo>
                      <a:pt x="487141" y="597627"/>
                    </a:lnTo>
                    <a:lnTo>
                      <a:pt x="481342" y="588109"/>
                    </a:lnTo>
                    <a:lnTo>
                      <a:pt x="474368" y="579339"/>
                    </a:lnTo>
                    <a:lnTo>
                      <a:pt x="466414" y="571277"/>
                    </a:lnTo>
                    <a:lnTo>
                      <a:pt x="457704" y="564074"/>
                    </a:lnTo>
                    <a:lnTo>
                      <a:pt x="448439" y="557752"/>
                    </a:lnTo>
                    <a:lnTo>
                      <a:pt x="438779" y="552521"/>
                    </a:lnTo>
                    <a:lnTo>
                      <a:pt x="428841" y="548838"/>
                    </a:lnTo>
                    <a:lnTo>
                      <a:pt x="418708" y="546808"/>
                    </a:lnTo>
                    <a:lnTo>
                      <a:pt x="408276" y="546243"/>
                    </a:lnTo>
                    <a:lnTo>
                      <a:pt x="397281" y="546844"/>
                    </a:lnTo>
                    <a:lnTo>
                      <a:pt x="385621" y="548328"/>
                    </a:lnTo>
                    <a:lnTo>
                      <a:pt x="373348" y="550780"/>
                    </a:lnTo>
                    <a:lnTo>
                      <a:pt x="360577" y="554627"/>
                    </a:lnTo>
                    <a:lnTo>
                      <a:pt x="347434" y="559988"/>
                    </a:lnTo>
                    <a:lnTo>
                      <a:pt x="334184" y="566537"/>
                    </a:lnTo>
                    <a:lnTo>
                      <a:pt x="321215" y="573695"/>
                    </a:lnTo>
                    <a:lnTo>
                      <a:pt x="308717" y="581070"/>
                    </a:lnTo>
                    <a:lnTo>
                      <a:pt x="296698" y="588630"/>
                    </a:lnTo>
                    <a:lnTo>
                      <a:pt x="285087" y="596612"/>
                    </a:lnTo>
                    <a:lnTo>
                      <a:pt x="273797" y="605122"/>
                    </a:lnTo>
                    <a:lnTo>
                      <a:pt x="262909" y="613973"/>
                    </a:lnTo>
                    <a:lnTo>
                      <a:pt x="252663" y="622767"/>
                    </a:lnTo>
                    <a:lnTo>
                      <a:pt x="243138" y="631279"/>
                    </a:lnTo>
                    <a:lnTo>
                      <a:pt x="234267" y="639452"/>
                    </a:lnTo>
                    <a:lnTo>
                      <a:pt x="225921" y="647321"/>
                    </a:lnTo>
                    <a:lnTo>
                      <a:pt x="217972" y="654946"/>
                    </a:lnTo>
                    <a:lnTo>
                      <a:pt x="210311" y="662389"/>
                    </a:lnTo>
                    <a:lnTo>
                      <a:pt x="202852" y="669701"/>
                    </a:lnTo>
                    <a:lnTo>
                      <a:pt x="195530" y="676924"/>
                    </a:lnTo>
                    <a:lnTo>
                      <a:pt x="188137" y="684252"/>
                    </a:lnTo>
                    <a:lnTo>
                      <a:pt x="180334" y="692011"/>
                    </a:lnTo>
                    <a:lnTo>
                      <a:pt x="171980" y="700344"/>
                    </a:lnTo>
                    <a:lnTo>
                      <a:pt x="163420" y="709230"/>
                    </a:lnTo>
                    <a:lnTo>
                      <a:pt x="155360" y="718573"/>
                    </a:lnTo>
                    <a:lnTo>
                      <a:pt x="148160" y="728267"/>
                    </a:lnTo>
                    <a:lnTo>
                      <a:pt x="141682" y="738217"/>
                    </a:lnTo>
                    <a:lnTo>
                      <a:pt x="135491" y="748348"/>
                    </a:lnTo>
                    <a:lnTo>
                      <a:pt x="129289" y="758612"/>
                    </a:lnTo>
                    <a:lnTo>
                      <a:pt x="122952" y="769130"/>
                    </a:lnTo>
                    <a:lnTo>
                      <a:pt x="116458" y="780184"/>
                    </a:lnTo>
                    <a:lnTo>
                      <a:pt x="109828" y="791874"/>
                    </a:lnTo>
                    <a:lnTo>
                      <a:pt x="103203" y="803930"/>
                    </a:lnTo>
                    <a:lnTo>
                      <a:pt x="96073" y="817191"/>
                    </a:lnTo>
                    <a:lnTo>
                      <a:pt x="86693" y="835060"/>
                    </a:lnTo>
                    <a:lnTo>
                      <a:pt x="72090" y="863337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3339113" y="2397602"/>
                <a:ext cx="10529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1058">
                    <a:moveTo>
                      <a:pt x="10528" y="0"/>
                    </a:moveTo>
                    <a:lnTo>
                      <a:pt x="0" y="21057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641694" y="1629626"/>
                <a:ext cx="399034" cy="715334"/>
              </a:xfrm>
              <a:custGeom>
                <a:avLst/>
                <a:gdLst/>
                <a:ahLst/>
                <a:cxnLst/>
                <a:rect l="0" t="0" r="0" b="0"/>
                <a:pathLst>
                  <a:path w="399034" h="715334">
                    <a:moveTo>
                      <a:pt x="308071" y="20452"/>
                    </a:moveTo>
                    <a:lnTo>
                      <a:pt x="299270" y="23386"/>
                    </a:lnTo>
                    <a:lnTo>
                      <a:pt x="290923" y="26168"/>
                    </a:lnTo>
                    <a:lnTo>
                      <a:pt x="282215" y="29063"/>
                    </a:lnTo>
                    <a:lnTo>
                      <a:pt x="272749" y="31931"/>
                    </a:lnTo>
                    <a:lnTo>
                      <a:pt x="261957" y="34448"/>
                    </a:lnTo>
                    <a:lnTo>
                      <a:pt x="249663" y="36454"/>
                    </a:lnTo>
                    <a:lnTo>
                      <a:pt x="236171" y="37793"/>
                    </a:lnTo>
                    <a:lnTo>
                      <a:pt x="222053" y="38240"/>
                    </a:lnTo>
                    <a:lnTo>
                      <a:pt x="207703" y="37759"/>
                    </a:lnTo>
                    <a:lnTo>
                      <a:pt x="193154" y="36470"/>
                    </a:lnTo>
                    <a:lnTo>
                      <a:pt x="178176" y="34542"/>
                    </a:lnTo>
                    <a:lnTo>
                      <a:pt x="162661" y="32136"/>
                    </a:lnTo>
                    <a:lnTo>
                      <a:pt x="146802" y="29388"/>
                    </a:lnTo>
                    <a:lnTo>
                      <a:pt x="130995" y="26397"/>
                    </a:lnTo>
                    <a:lnTo>
                      <a:pt x="115475" y="23235"/>
                    </a:lnTo>
                    <a:lnTo>
                      <a:pt x="100458" y="19791"/>
                    </a:lnTo>
                    <a:lnTo>
                      <a:pt x="86221" y="15793"/>
                    </a:lnTo>
                    <a:lnTo>
                      <a:pt x="72831" y="11151"/>
                    </a:lnTo>
                    <a:lnTo>
                      <a:pt x="60196" y="6407"/>
                    </a:lnTo>
                    <a:lnTo>
                      <a:pt x="48162" y="2594"/>
                    </a:lnTo>
                    <a:lnTo>
                      <a:pt x="36595" y="239"/>
                    </a:lnTo>
                    <a:lnTo>
                      <a:pt x="25858" y="0"/>
                    </a:lnTo>
                    <a:lnTo>
                      <a:pt x="16778" y="2883"/>
                    </a:lnTo>
                    <a:lnTo>
                      <a:pt x="9678" y="9121"/>
                    </a:lnTo>
                    <a:lnTo>
                      <a:pt x="4571" y="18006"/>
                    </a:lnTo>
                    <a:lnTo>
                      <a:pt x="1427" y="28320"/>
                    </a:lnTo>
                    <a:lnTo>
                      <a:pt x="17" y="39217"/>
                    </a:lnTo>
                    <a:lnTo>
                      <a:pt x="0" y="50594"/>
                    </a:lnTo>
                    <a:lnTo>
                      <a:pt x="1035" y="62887"/>
                    </a:lnTo>
                    <a:lnTo>
                      <a:pt x="2830" y="76297"/>
                    </a:lnTo>
                    <a:lnTo>
                      <a:pt x="4996" y="90589"/>
                    </a:lnTo>
                    <a:lnTo>
                      <a:pt x="7062" y="105268"/>
                    </a:lnTo>
                    <a:lnTo>
                      <a:pt x="8785" y="120001"/>
                    </a:lnTo>
                    <a:lnTo>
                      <a:pt x="10280" y="134642"/>
                    </a:lnTo>
                    <a:lnTo>
                      <a:pt x="11898" y="149152"/>
                    </a:lnTo>
                    <a:lnTo>
                      <a:pt x="13838" y="163540"/>
                    </a:lnTo>
                    <a:lnTo>
                      <a:pt x="15973" y="177828"/>
                    </a:lnTo>
                    <a:lnTo>
                      <a:pt x="17953" y="192042"/>
                    </a:lnTo>
                    <a:lnTo>
                      <a:pt x="19582" y="206201"/>
                    </a:lnTo>
                    <a:lnTo>
                      <a:pt x="20829" y="220322"/>
                    </a:lnTo>
                    <a:lnTo>
                      <a:pt x="21741" y="234416"/>
                    </a:lnTo>
                    <a:lnTo>
                      <a:pt x="22393" y="248488"/>
                    </a:lnTo>
                    <a:lnTo>
                      <a:pt x="23018" y="262379"/>
                    </a:lnTo>
                    <a:lnTo>
                      <a:pt x="23977" y="275785"/>
                    </a:lnTo>
                    <a:lnTo>
                      <a:pt x="25455" y="288552"/>
                    </a:lnTo>
                    <a:lnTo>
                      <a:pt x="27873" y="299598"/>
                    </a:lnTo>
                    <a:lnTo>
                      <a:pt x="31712" y="305888"/>
                    </a:lnTo>
                    <a:lnTo>
                      <a:pt x="36289" y="306126"/>
                    </a:lnTo>
                    <a:lnTo>
                      <a:pt x="40626" y="302396"/>
                    </a:lnTo>
                    <a:lnTo>
                      <a:pt x="45096" y="296427"/>
                    </a:lnTo>
                    <a:lnTo>
                      <a:pt x="50757" y="289415"/>
                    </a:lnTo>
                    <a:lnTo>
                      <a:pt x="58112" y="282038"/>
                    </a:lnTo>
                    <a:lnTo>
                      <a:pt x="67127" y="274929"/>
                    </a:lnTo>
                    <a:lnTo>
                      <a:pt x="77531" y="268821"/>
                    </a:lnTo>
                    <a:lnTo>
                      <a:pt x="89001" y="263999"/>
                    </a:lnTo>
                    <a:lnTo>
                      <a:pt x="101086" y="260232"/>
                    </a:lnTo>
                    <a:lnTo>
                      <a:pt x="113255" y="256995"/>
                    </a:lnTo>
                    <a:lnTo>
                      <a:pt x="125214" y="253930"/>
                    </a:lnTo>
                    <a:lnTo>
                      <a:pt x="137037" y="251189"/>
                    </a:lnTo>
                    <a:lnTo>
                      <a:pt x="149048" y="249325"/>
                    </a:lnTo>
                    <a:lnTo>
                      <a:pt x="161424" y="248588"/>
                    </a:lnTo>
                    <a:lnTo>
                      <a:pt x="174026" y="248924"/>
                    </a:lnTo>
                    <a:lnTo>
                      <a:pt x="186493" y="250145"/>
                    </a:lnTo>
                    <a:lnTo>
                      <a:pt x="198623" y="252047"/>
                    </a:lnTo>
                    <a:lnTo>
                      <a:pt x="210380" y="254613"/>
                    </a:lnTo>
                    <a:lnTo>
                      <a:pt x="221808" y="258006"/>
                    </a:lnTo>
                    <a:lnTo>
                      <a:pt x="232976" y="262253"/>
                    </a:lnTo>
                    <a:lnTo>
                      <a:pt x="243950" y="267408"/>
                    </a:lnTo>
                    <a:lnTo>
                      <a:pt x="254786" y="273626"/>
                    </a:lnTo>
                    <a:lnTo>
                      <a:pt x="265524" y="280885"/>
                    </a:lnTo>
                    <a:lnTo>
                      <a:pt x="276195" y="289032"/>
                    </a:lnTo>
                    <a:lnTo>
                      <a:pt x="286819" y="297871"/>
                    </a:lnTo>
                    <a:lnTo>
                      <a:pt x="297407" y="307222"/>
                    </a:lnTo>
                    <a:lnTo>
                      <a:pt x="307807" y="316942"/>
                    </a:lnTo>
                    <a:lnTo>
                      <a:pt x="317715" y="326918"/>
                    </a:lnTo>
                    <a:lnTo>
                      <a:pt x="327010" y="337077"/>
                    </a:lnTo>
                    <a:lnTo>
                      <a:pt x="335726" y="347526"/>
                    </a:lnTo>
                    <a:lnTo>
                      <a:pt x="343967" y="358534"/>
                    </a:lnTo>
                    <a:lnTo>
                      <a:pt x="351840" y="370201"/>
                    </a:lnTo>
                    <a:lnTo>
                      <a:pt x="359281" y="382479"/>
                    </a:lnTo>
                    <a:lnTo>
                      <a:pt x="366060" y="395253"/>
                    </a:lnTo>
                    <a:lnTo>
                      <a:pt x="372103" y="408404"/>
                    </a:lnTo>
                    <a:lnTo>
                      <a:pt x="377483" y="421828"/>
                    </a:lnTo>
                    <a:lnTo>
                      <a:pt x="382332" y="435446"/>
                    </a:lnTo>
                    <a:lnTo>
                      <a:pt x="386775" y="449207"/>
                    </a:lnTo>
                    <a:lnTo>
                      <a:pt x="390760" y="463398"/>
                    </a:lnTo>
                    <a:lnTo>
                      <a:pt x="394065" y="478602"/>
                    </a:lnTo>
                    <a:lnTo>
                      <a:pt x="396617" y="495055"/>
                    </a:lnTo>
                    <a:lnTo>
                      <a:pt x="398332" y="512513"/>
                    </a:lnTo>
                    <a:lnTo>
                      <a:pt x="399033" y="530456"/>
                    </a:lnTo>
                    <a:lnTo>
                      <a:pt x="398721" y="548518"/>
                    </a:lnTo>
                    <a:lnTo>
                      <a:pt x="397375" y="566204"/>
                    </a:lnTo>
                    <a:lnTo>
                      <a:pt x="394876" y="582846"/>
                    </a:lnTo>
                    <a:lnTo>
                      <a:pt x="391270" y="598177"/>
                    </a:lnTo>
                    <a:lnTo>
                      <a:pt x="386731" y="612114"/>
                    </a:lnTo>
                    <a:lnTo>
                      <a:pt x="381468" y="624571"/>
                    </a:lnTo>
                    <a:lnTo>
                      <a:pt x="375661" y="635658"/>
                    </a:lnTo>
                    <a:lnTo>
                      <a:pt x="369136" y="645615"/>
                    </a:lnTo>
                    <a:lnTo>
                      <a:pt x="361392" y="654706"/>
                    </a:lnTo>
                    <a:lnTo>
                      <a:pt x="352254" y="663153"/>
                    </a:lnTo>
                    <a:lnTo>
                      <a:pt x="341845" y="670812"/>
                    </a:lnTo>
                    <a:lnTo>
                      <a:pt x="330409" y="677205"/>
                    </a:lnTo>
                    <a:lnTo>
                      <a:pt x="318191" y="682176"/>
                    </a:lnTo>
                    <a:lnTo>
                      <a:pt x="305241" y="686023"/>
                    </a:lnTo>
                    <a:lnTo>
                      <a:pt x="291418" y="689303"/>
                    </a:lnTo>
                    <a:lnTo>
                      <a:pt x="276713" y="692396"/>
                    </a:lnTo>
                    <a:lnTo>
                      <a:pt x="261245" y="695324"/>
                    </a:lnTo>
                    <a:lnTo>
                      <a:pt x="245178" y="697844"/>
                    </a:lnTo>
                    <a:lnTo>
                      <a:pt x="228672" y="699843"/>
                    </a:lnTo>
                    <a:lnTo>
                      <a:pt x="212181" y="701509"/>
                    </a:lnTo>
                    <a:lnTo>
                      <a:pt x="196415" y="703235"/>
                    </a:lnTo>
                    <a:lnTo>
                      <a:pt x="181699" y="705242"/>
                    </a:lnTo>
                    <a:lnTo>
                      <a:pt x="167852" y="707421"/>
                    </a:lnTo>
                    <a:lnTo>
                      <a:pt x="154398" y="709430"/>
                    </a:lnTo>
                    <a:lnTo>
                      <a:pt x="141009" y="711078"/>
                    </a:lnTo>
                    <a:lnTo>
                      <a:pt x="127541" y="712337"/>
                    </a:lnTo>
                    <a:lnTo>
                      <a:pt x="113951" y="713256"/>
                    </a:lnTo>
                    <a:lnTo>
                      <a:pt x="100264" y="713910"/>
                    </a:lnTo>
                    <a:lnTo>
                      <a:pt x="87108" y="714366"/>
                    </a:lnTo>
                    <a:lnTo>
                      <a:pt x="74402" y="714729"/>
                    </a:lnTo>
                    <a:lnTo>
                      <a:pt x="61030" y="715033"/>
                    </a:lnTo>
                    <a:lnTo>
                      <a:pt x="44859" y="715333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4381434" y="1965933"/>
                <a:ext cx="168457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31587">
                    <a:moveTo>
                      <a:pt x="168456" y="0"/>
                    </a:moveTo>
                    <a:lnTo>
                      <a:pt x="159587" y="2934"/>
                    </a:lnTo>
                    <a:lnTo>
                      <a:pt x="150600" y="5716"/>
                    </a:lnTo>
                    <a:lnTo>
                      <a:pt x="140605" y="8611"/>
                    </a:lnTo>
                    <a:lnTo>
                      <a:pt x="129625" y="11479"/>
                    </a:lnTo>
                    <a:lnTo>
                      <a:pt x="117813" y="13995"/>
                    </a:lnTo>
                    <a:lnTo>
                      <a:pt x="105355" y="16011"/>
                    </a:lnTo>
                    <a:lnTo>
                      <a:pt x="92417" y="17696"/>
                    </a:lnTo>
                    <a:lnTo>
                      <a:pt x="79136" y="19439"/>
                    </a:lnTo>
                    <a:lnTo>
                      <a:pt x="65628" y="21461"/>
                    </a:lnTo>
                    <a:lnTo>
                      <a:pt x="52381" y="23659"/>
                    </a:lnTo>
                    <a:lnTo>
                      <a:pt x="38855" y="25913"/>
                    </a:lnTo>
                    <a:lnTo>
                      <a:pt x="22744" y="28424"/>
                    </a:lnTo>
                    <a:lnTo>
                      <a:pt x="0" y="31586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4792638" y="1627481"/>
                <a:ext cx="367906" cy="723704"/>
              </a:xfrm>
              <a:custGeom>
                <a:avLst/>
                <a:gdLst/>
                <a:ahLst/>
                <a:cxnLst/>
                <a:rect l="0" t="0" r="0" b="0"/>
                <a:pathLst>
                  <a:path w="367906" h="723704">
                    <a:moveTo>
                      <a:pt x="304734" y="64711"/>
                    </a:moveTo>
                    <a:lnTo>
                      <a:pt x="298866" y="58843"/>
                    </a:lnTo>
                    <a:lnTo>
                      <a:pt x="293302" y="53279"/>
                    </a:lnTo>
                    <a:lnTo>
                      <a:pt x="287498" y="47480"/>
                    </a:lnTo>
                    <a:lnTo>
                      <a:pt x="281244" y="41399"/>
                    </a:lnTo>
                    <a:lnTo>
                      <a:pt x="274266" y="35069"/>
                    </a:lnTo>
                    <a:lnTo>
                      <a:pt x="266481" y="28546"/>
                    </a:lnTo>
                    <a:lnTo>
                      <a:pt x="257806" y="22043"/>
                    </a:lnTo>
                    <a:lnTo>
                      <a:pt x="248079" y="15908"/>
                    </a:lnTo>
                    <a:lnTo>
                      <a:pt x="237312" y="10313"/>
                    </a:lnTo>
                    <a:lnTo>
                      <a:pt x="225659" y="5575"/>
                    </a:lnTo>
                    <a:lnTo>
                      <a:pt x="213313" y="2223"/>
                    </a:lnTo>
                    <a:lnTo>
                      <a:pt x="200458" y="416"/>
                    </a:lnTo>
                    <a:lnTo>
                      <a:pt x="187403" y="0"/>
                    </a:lnTo>
                    <a:lnTo>
                      <a:pt x="174566" y="701"/>
                    </a:lnTo>
                    <a:lnTo>
                      <a:pt x="162156" y="2252"/>
                    </a:lnTo>
                    <a:lnTo>
                      <a:pt x="150196" y="4749"/>
                    </a:lnTo>
                    <a:lnTo>
                      <a:pt x="138624" y="8626"/>
                    </a:lnTo>
                    <a:lnTo>
                      <a:pt x="127361" y="14020"/>
                    </a:lnTo>
                    <a:lnTo>
                      <a:pt x="116491" y="21101"/>
                    </a:lnTo>
                    <a:lnTo>
                      <a:pt x="106257" y="30213"/>
                    </a:lnTo>
                    <a:lnTo>
                      <a:pt x="96740" y="41349"/>
                    </a:lnTo>
                    <a:lnTo>
                      <a:pt x="87874" y="54217"/>
                    </a:lnTo>
                    <a:lnTo>
                      <a:pt x="79532" y="68442"/>
                    </a:lnTo>
                    <a:lnTo>
                      <a:pt x="71585" y="83674"/>
                    </a:lnTo>
                    <a:lnTo>
                      <a:pt x="63925" y="99628"/>
                    </a:lnTo>
                    <a:lnTo>
                      <a:pt x="56468" y="116089"/>
                    </a:lnTo>
                    <a:lnTo>
                      <a:pt x="49156" y="132891"/>
                    </a:lnTo>
                    <a:lnTo>
                      <a:pt x="42108" y="149596"/>
                    </a:lnTo>
                    <a:lnTo>
                      <a:pt x="35602" y="165512"/>
                    </a:lnTo>
                    <a:lnTo>
                      <a:pt x="29746" y="180334"/>
                    </a:lnTo>
                    <a:lnTo>
                      <a:pt x="24491" y="194252"/>
                    </a:lnTo>
                    <a:lnTo>
                      <a:pt x="19729" y="207755"/>
                    </a:lnTo>
                    <a:lnTo>
                      <a:pt x="15343" y="221190"/>
                    </a:lnTo>
                    <a:lnTo>
                      <a:pt x="11396" y="235200"/>
                    </a:lnTo>
                    <a:lnTo>
                      <a:pt x="8118" y="250750"/>
                    </a:lnTo>
                    <a:lnTo>
                      <a:pt x="5578" y="268225"/>
                    </a:lnTo>
                    <a:lnTo>
                      <a:pt x="3703" y="287508"/>
                    </a:lnTo>
                    <a:lnTo>
                      <a:pt x="2361" y="308272"/>
                    </a:lnTo>
                    <a:lnTo>
                      <a:pt x="1420" y="330152"/>
                    </a:lnTo>
                    <a:lnTo>
                      <a:pt x="772" y="352349"/>
                    </a:lnTo>
                    <a:lnTo>
                      <a:pt x="328" y="373703"/>
                    </a:lnTo>
                    <a:lnTo>
                      <a:pt x="31" y="393644"/>
                    </a:lnTo>
                    <a:lnTo>
                      <a:pt x="0" y="411978"/>
                    </a:lnTo>
                    <a:lnTo>
                      <a:pt x="511" y="428614"/>
                    </a:lnTo>
                    <a:lnTo>
                      <a:pt x="1672" y="443701"/>
                    </a:lnTo>
                    <a:lnTo>
                      <a:pt x="3436" y="457683"/>
                    </a:lnTo>
                    <a:lnTo>
                      <a:pt x="5691" y="471169"/>
                    </a:lnTo>
                    <a:lnTo>
                      <a:pt x="8320" y="484547"/>
                    </a:lnTo>
                    <a:lnTo>
                      <a:pt x="11220" y="497825"/>
                    </a:lnTo>
                    <a:lnTo>
                      <a:pt x="14312" y="510748"/>
                    </a:lnTo>
                    <a:lnTo>
                      <a:pt x="17547" y="523193"/>
                    </a:lnTo>
                    <a:lnTo>
                      <a:pt x="21210" y="535500"/>
                    </a:lnTo>
                    <a:lnTo>
                      <a:pt x="25888" y="548362"/>
                    </a:lnTo>
                    <a:lnTo>
                      <a:pt x="31812" y="562114"/>
                    </a:lnTo>
                    <a:lnTo>
                      <a:pt x="38742" y="576283"/>
                    </a:lnTo>
                    <a:lnTo>
                      <a:pt x="46157" y="589808"/>
                    </a:lnTo>
                    <a:lnTo>
                      <a:pt x="53704" y="602134"/>
                    </a:lnTo>
                    <a:lnTo>
                      <a:pt x="61380" y="613529"/>
                    </a:lnTo>
                    <a:lnTo>
                      <a:pt x="69438" y="624782"/>
                    </a:lnTo>
                    <a:lnTo>
                      <a:pt x="78005" y="636376"/>
                    </a:lnTo>
                    <a:lnTo>
                      <a:pt x="87064" y="647977"/>
                    </a:lnTo>
                    <a:lnTo>
                      <a:pt x="96530" y="658641"/>
                    </a:lnTo>
                    <a:lnTo>
                      <a:pt x="106309" y="667896"/>
                    </a:lnTo>
                    <a:lnTo>
                      <a:pt x="116318" y="675908"/>
                    </a:lnTo>
                    <a:lnTo>
                      <a:pt x="126491" y="683205"/>
                    </a:lnTo>
                    <a:lnTo>
                      <a:pt x="136777" y="690182"/>
                    </a:lnTo>
                    <a:lnTo>
                      <a:pt x="147141" y="696885"/>
                    </a:lnTo>
                    <a:lnTo>
                      <a:pt x="157559" y="703101"/>
                    </a:lnTo>
                    <a:lnTo>
                      <a:pt x="168018" y="708729"/>
                    </a:lnTo>
                    <a:lnTo>
                      <a:pt x="178670" y="713646"/>
                    </a:lnTo>
                    <a:lnTo>
                      <a:pt x="189813" y="717644"/>
                    </a:lnTo>
                    <a:lnTo>
                      <a:pt x="201568" y="720695"/>
                    </a:lnTo>
                    <a:lnTo>
                      <a:pt x="213734" y="722759"/>
                    </a:lnTo>
                    <a:lnTo>
                      <a:pt x="225901" y="723703"/>
                    </a:lnTo>
                    <a:lnTo>
                      <a:pt x="237825" y="723556"/>
                    </a:lnTo>
                    <a:lnTo>
                      <a:pt x="249442" y="722323"/>
                    </a:lnTo>
                    <a:lnTo>
                      <a:pt x="260776" y="719900"/>
                    </a:lnTo>
                    <a:lnTo>
                      <a:pt x="271876" y="716340"/>
                    </a:lnTo>
                    <a:lnTo>
                      <a:pt x="282635" y="711663"/>
                    </a:lnTo>
                    <a:lnTo>
                      <a:pt x="292794" y="705774"/>
                    </a:lnTo>
                    <a:lnTo>
                      <a:pt x="302260" y="698743"/>
                    </a:lnTo>
                    <a:lnTo>
                      <a:pt x="311092" y="690921"/>
                    </a:lnTo>
                    <a:lnTo>
                      <a:pt x="319412" y="682833"/>
                    </a:lnTo>
                    <a:lnTo>
                      <a:pt x="327339" y="674803"/>
                    </a:lnTo>
                    <a:lnTo>
                      <a:pt x="334870" y="666871"/>
                    </a:lnTo>
                    <a:lnTo>
                      <a:pt x="342722" y="657897"/>
                    </a:lnTo>
                    <a:lnTo>
                      <a:pt x="352706" y="644862"/>
                    </a:lnTo>
                    <a:lnTo>
                      <a:pt x="367905" y="622721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5276356" y="1671135"/>
                <a:ext cx="10514" cy="684354"/>
              </a:xfrm>
              <a:custGeom>
                <a:avLst/>
                <a:gdLst/>
                <a:ahLst/>
                <a:cxnLst/>
                <a:rect l="0" t="0" r="0" b="0"/>
                <a:pathLst>
                  <a:path w="10514" h="684354">
                    <a:moveTo>
                      <a:pt x="0" y="0"/>
                    </a:moveTo>
                    <a:lnTo>
                      <a:pt x="0" y="11735"/>
                    </a:lnTo>
                    <a:lnTo>
                      <a:pt x="0" y="22864"/>
                    </a:lnTo>
                    <a:lnTo>
                      <a:pt x="0" y="34476"/>
                    </a:lnTo>
                    <a:lnTo>
                      <a:pt x="0" y="47156"/>
                    </a:lnTo>
                    <a:lnTo>
                      <a:pt x="0" y="61761"/>
                    </a:lnTo>
                    <a:lnTo>
                      <a:pt x="0" y="78563"/>
                    </a:lnTo>
                    <a:lnTo>
                      <a:pt x="0" y="96873"/>
                    </a:lnTo>
                    <a:lnTo>
                      <a:pt x="0" y="115383"/>
                    </a:lnTo>
                    <a:lnTo>
                      <a:pt x="0" y="133311"/>
                    </a:lnTo>
                    <a:lnTo>
                      <a:pt x="0" y="150581"/>
                    </a:lnTo>
                    <a:lnTo>
                      <a:pt x="0" y="167544"/>
                    </a:lnTo>
                    <a:lnTo>
                      <a:pt x="4" y="184465"/>
                    </a:lnTo>
                    <a:lnTo>
                      <a:pt x="177" y="201304"/>
                    </a:lnTo>
                    <a:lnTo>
                      <a:pt x="826" y="217784"/>
                    </a:lnTo>
                    <a:lnTo>
                      <a:pt x="2074" y="233773"/>
                    </a:lnTo>
                    <a:lnTo>
                      <a:pt x="3727" y="249446"/>
                    </a:lnTo>
                    <a:lnTo>
                      <a:pt x="5375" y="265189"/>
                    </a:lnTo>
                    <a:lnTo>
                      <a:pt x="6778" y="281227"/>
                    </a:lnTo>
                    <a:lnTo>
                      <a:pt x="7871" y="297608"/>
                    </a:lnTo>
                    <a:lnTo>
                      <a:pt x="8679" y="314298"/>
                    </a:lnTo>
                    <a:lnTo>
                      <a:pt x="9257" y="331229"/>
                    </a:lnTo>
                    <a:lnTo>
                      <a:pt x="9662" y="348176"/>
                    </a:lnTo>
                    <a:lnTo>
                      <a:pt x="9941" y="364780"/>
                    </a:lnTo>
                    <a:lnTo>
                      <a:pt x="10132" y="380873"/>
                    </a:lnTo>
                    <a:lnTo>
                      <a:pt x="10262" y="396459"/>
                    </a:lnTo>
                    <a:lnTo>
                      <a:pt x="10350" y="411618"/>
                    </a:lnTo>
                    <a:lnTo>
                      <a:pt x="10409" y="426447"/>
                    </a:lnTo>
                    <a:lnTo>
                      <a:pt x="10449" y="441034"/>
                    </a:lnTo>
                    <a:lnTo>
                      <a:pt x="10475" y="455449"/>
                    </a:lnTo>
                    <a:lnTo>
                      <a:pt x="10493" y="469758"/>
                    </a:lnTo>
                    <a:lnTo>
                      <a:pt x="10505" y="484488"/>
                    </a:lnTo>
                    <a:lnTo>
                      <a:pt x="10512" y="500589"/>
                    </a:lnTo>
                    <a:lnTo>
                      <a:pt x="10513" y="518451"/>
                    </a:lnTo>
                    <a:lnTo>
                      <a:pt x="10344" y="537500"/>
                    </a:lnTo>
                    <a:lnTo>
                      <a:pt x="9698" y="556518"/>
                    </a:lnTo>
                    <a:lnTo>
                      <a:pt x="8451" y="574788"/>
                    </a:lnTo>
                    <a:lnTo>
                      <a:pt x="6799" y="592120"/>
                    </a:lnTo>
                    <a:lnTo>
                      <a:pt x="5152" y="608592"/>
                    </a:lnTo>
                    <a:lnTo>
                      <a:pt x="3750" y="624353"/>
                    </a:lnTo>
                    <a:lnTo>
                      <a:pt x="2655" y="638971"/>
                    </a:lnTo>
                    <a:lnTo>
                      <a:pt x="1727" y="652846"/>
                    </a:lnTo>
                    <a:lnTo>
                      <a:pt x="888" y="667203"/>
                    </a:lnTo>
                    <a:lnTo>
                      <a:pt x="0" y="684353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5436121" y="2019858"/>
                <a:ext cx="282433" cy="344873"/>
              </a:xfrm>
              <a:custGeom>
                <a:avLst/>
                <a:gdLst/>
                <a:ahLst/>
                <a:cxnLst/>
                <a:rect l="0" t="0" r="0" b="0"/>
                <a:pathLst>
                  <a:path w="282433" h="344873">
                    <a:moveTo>
                      <a:pt x="166619" y="158488"/>
                    </a:moveTo>
                    <a:lnTo>
                      <a:pt x="166619" y="143819"/>
                    </a:lnTo>
                    <a:lnTo>
                      <a:pt x="166619" y="129908"/>
                    </a:lnTo>
                    <a:lnTo>
                      <a:pt x="166609" y="115419"/>
                    </a:lnTo>
                    <a:lnTo>
                      <a:pt x="166264" y="100563"/>
                    </a:lnTo>
                    <a:lnTo>
                      <a:pt x="164967" y="86035"/>
                    </a:lnTo>
                    <a:lnTo>
                      <a:pt x="162456" y="72226"/>
                    </a:lnTo>
                    <a:lnTo>
                      <a:pt x="158632" y="59360"/>
                    </a:lnTo>
                    <a:lnTo>
                      <a:pt x="153391" y="47644"/>
                    </a:lnTo>
                    <a:lnTo>
                      <a:pt x="146826" y="37070"/>
                    </a:lnTo>
                    <a:lnTo>
                      <a:pt x="139164" y="27632"/>
                    </a:lnTo>
                    <a:lnTo>
                      <a:pt x="130658" y="19423"/>
                    </a:lnTo>
                    <a:lnTo>
                      <a:pt x="121534" y="12386"/>
                    </a:lnTo>
                    <a:lnTo>
                      <a:pt x="111969" y="6658"/>
                    </a:lnTo>
                    <a:lnTo>
                      <a:pt x="102097" y="2632"/>
                    </a:lnTo>
                    <a:lnTo>
                      <a:pt x="92017" y="378"/>
                    </a:lnTo>
                    <a:lnTo>
                      <a:pt x="81960" y="0"/>
                    </a:lnTo>
                    <a:lnTo>
                      <a:pt x="72281" y="1791"/>
                    </a:lnTo>
                    <a:lnTo>
                      <a:pt x="63141" y="5705"/>
                    </a:lnTo>
                    <a:lnTo>
                      <a:pt x="54528" y="11587"/>
                    </a:lnTo>
                    <a:lnTo>
                      <a:pt x="46356" y="19347"/>
                    </a:lnTo>
                    <a:lnTo>
                      <a:pt x="38528" y="28754"/>
                    </a:lnTo>
                    <a:lnTo>
                      <a:pt x="31118" y="39645"/>
                    </a:lnTo>
                    <a:lnTo>
                      <a:pt x="24360" y="52003"/>
                    </a:lnTo>
                    <a:lnTo>
                      <a:pt x="18335" y="65690"/>
                    </a:lnTo>
                    <a:lnTo>
                      <a:pt x="13137" y="80625"/>
                    </a:lnTo>
                    <a:lnTo>
                      <a:pt x="8943" y="96860"/>
                    </a:lnTo>
                    <a:lnTo>
                      <a:pt x="5752" y="114298"/>
                    </a:lnTo>
                    <a:lnTo>
                      <a:pt x="3423" y="132566"/>
                    </a:lnTo>
                    <a:lnTo>
                      <a:pt x="1769" y="151129"/>
                    </a:lnTo>
                    <a:lnTo>
                      <a:pt x="620" y="169646"/>
                    </a:lnTo>
                    <a:lnTo>
                      <a:pt x="0" y="187824"/>
                    </a:lnTo>
                    <a:lnTo>
                      <a:pt x="106" y="205337"/>
                    </a:lnTo>
                    <a:lnTo>
                      <a:pt x="993" y="222075"/>
                    </a:lnTo>
                    <a:lnTo>
                      <a:pt x="2571" y="237942"/>
                    </a:lnTo>
                    <a:lnTo>
                      <a:pt x="4701" y="252766"/>
                    </a:lnTo>
                    <a:lnTo>
                      <a:pt x="7249" y="266557"/>
                    </a:lnTo>
                    <a:lnTo>
                      <a:pt x="10265" y="279464"/>
                    </a:lnTo>
                    <a:lnTo>
                      <a:pt x="13969" y="291681"/>
                    </a:lnTo>
                    <a:lnTo>
                      <a:pt x="18427" y="303377"/>
                    </a:lnTo>
                    <a:lnTo>
                      <a:pt x="23727" y="314369"/>
                    </a:lnTo>
                    <a:lnTo>
                      <a:pt x="30040" y="324153"/>
                    </a:lnTo>
                    <a:lnTo>
                      <a:pt x="37370" y="332535"/>
                    </a:lnTo>
                    <a:lnTo>
                      <a:pt x="45733" y="339146"/>
                    </a:lnTo>
                    <a:lnTo>
                      <a:pt x="55249" y="343306"/>
                    </a:lnTo>
                    <a:lnTo>
                      <a:pt x="65865" y="344872"/>
                    </a:lnTo>
                    <a:lnTo>
                      <a:pt x="77077" y="343991"/>
                    </a:lnTo>
                    <a:lnTo>
                      <a:pt x="88062" y="340824"/>
                    </a:lnTo>
                    <a:lnTo>
                      <a:pt x="98372" y="335692"/>
                    </a:lnTo>
                    <a:lnTo>
                      <a:pt x="107919" y="328844"/>
                    </a:lnTo>
                    <a:lnTo>
                      <a:pt x="116792" y="320361"/>
                    </a:lnTo>
                    <a:lnTo>
                      <a:pt x="125131" y="310438"/>
                    </a:lnTo>
                    <a:lnTo>
                      <a:pt x="133070" y="299353"/>
                    </a:lnTo>
                    <a:lnTo>
                      <a:pt x="140724" y="287390"/>
                    </a:lnTo>
                    <a:lnTo>
                      <a:pt x="148171" y="274787"/>
                    </a:lnTo>
                    <a:lnTo>
                      <a:pt x="155311" y="261732"/>
                    </a:lnTo>
                    <a:lnTo>
                      <a:pt x="161880" y="248362"/>
                    </a:lnTo>
                    <a:lnTo>
                      <a:pt x="167779" y="234775"/>
                    </a:lnTo>
                    <a:lnTo>
                      <a:pt x="173062" y="221042"/>
                    </a:lnTo>
                    <a:lnTo>
                      <a:pt x="177844" y="207208"/>
                    </a:lnTo>
                    <a:lnTo>
                      <a:pt x="182238" y="193311"/>
                    </a:lnTo>
                    <a:lnTo>
                      <a:pt x="186020" y="179538"/>
                    </a:lnTo>
                    <a:lnTo>
                      <a:pt x="188656" y="166209"/>
                    </a:lnTo>
                    <a:lnTo>
                      <a:pt x="189925" y="153533"/>
                    </a:lnTo>
                    <a:lnTo>
                      <a:pt x="189216" y="143870"/>
                    </a:lnTo>
                    <a:lnTo>
                      <a:pt x="186679" y="140426"/>
                    </a:lnTo>
                    <a:lnTo>
                      <a:pt x="184064" y="142641"/>
                    </a:lnTo>
                    <a:lnTo>
                      <a:pt x="181994" y="148893"/>
                    </a:lnTo>
                    <a:lnTo>
                      <a:pt x="180657" y="157830"/>
                    </a:lnTo>
                    <a:lnTo>
                      <a:pt x="180243" y="168520"/>
                    </a:lnTo>
                    <a:lnTo>
                      <a:pt x="180763" y="180355"/>
                    </a:lnTo>
                    <a:lnTo>
                      <a:pt x="182087" y="192939"/>
                    </a:lnTo>
                    <a:lnTo>
                      <a:pt x="184044" y="206015"/>
                    </a:lnTo>
                    <a:lnTo>
                      <a:pt x="186475" y="219410"/>
                    </a:lnTo>
                    <a:lnTo>
                      <a:pt x="189413" y="232852"/>
                    </a:lnTo>
                    <a:lnTo>
                      <a:pt x="193061" y="245960"/>
                    </a:lnTo>
                    <a:lnTo>
                      <a:pt x="197480" y="258553"/>
                    </a:lnTo>
                    <a:lnTo>
                      <a:pt x="202582" y="270468"/>
                    </a:lnTo>
                    <a:lnTo>
                      <a:pt x="208232" y="281478"/>
                    </a:lnTo>
                    <a:lnTo>
                      <a:pt x="214296" y="291547"/>
                    </a:lnTo>
                    <a:lnTo>
                      <a:pt x="220827" y="300631"/>
                    </a:lnTo>
                    <a:lnTo>
                      <a:pt x="228042" y="308596"/>
                    </a:lnTo>
                    <a:lnTo>
                      <a:pt x="235998" y="315465"/>
                    </a:lnTo>
                    <a:lnTo>
                      <a:pt x="244352" y="321067"/>
                    </a:lnTo>
                    <a:lnTo>
                      <a:pt x="253367" y="325396"/>
                    </a:lnTo>
                    <a:lnTo>
                      <a:pt x="264956" y="327716"/>
                    </a:lnTo>
                    <a:lnTo>
                      <a:pt x="282432" y="326944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724054" y="2026367"/>
                <a:ext cx="281042" cy="345702"/>
              </a:xfrm>
              <a:custGeom>
                <a:avLst/>
                <a:gdLst/>
                <a:ahLst/>
                <a:cxnLst/>
                <a:rect l="0" t="0" r="0" b="0"/>
                <a:pathLst>
                  <a:path w="281042" h="345702">
                    <a:moveTo>
                      <a:pt x="194540" y="25637"/>
                    </a:moveTo>
                    <a:lnTo>
                      <a:pt x="188539" y="17036"/>
                    </a:lnTo>
                    <a:lnTo>
                      <a:pt x="181694" y="10610"/>
                    </a:lnTo>
                    <a:lnTo>
                      <a:pt x="173306" y="5806"/>
                    </a:lnTo>
                    <a:lnTo>
                      <a:pt x="163679" y="2437"/>
                    </a:lnTo>
                    <a:lnTo>
                      <a:pt x="153365" y="540"/>
                    </a:lnTo>
                    <a:lnTo>
                      <a:pt x="142753" y="0"/>
                    </a:lnTo>
                    <a:lnTo>
                      <a:pt x="131881" y="583"/>
                    </a:lnTo>
                    <a:lnTo>
                      <a:pt x="120533" y="2027"/>
                    </a:lnTo>
                    <a:lnTo>
                      <a:pt x="108612" y="4112"/>
                    </a:lnTo>
                    <a:lnTo>
                      <a:pt x="96320" y="6983"/>
                    </a:lnTo>
                    <a:lnTo>
                      <a:pt x="84063" y="11120"/>
                    </a:lnTo>
                    <a:lnTo>
                      <a:pt x="72079" y="16683"/>
                    </a:lnTo>
                    <a:lnTo>
                      <a:pt x="60590" y="23538"/>
                    </a:lnTo>
                    <a:lnTo>
                      <a:pt x="49874" y="31435"/>
                    </a:lnTo>
                    <a:lnTo>
                      <a:pt x="40003" y="40124"/>
                    </a:lnTo>
                    <a:lnTo>
                      <a:pt x="30882" y="49550"/>
                    </a:lnTo>
                    <a:lnTo>
                      <a:pt x="22362" y="59856"/>
                    </a:lnTo>
                    <a:lnTo>
                      <a:pt x="14311" y="71041"/>
                    </a:lnTo>
                    <a:lnTo>
                      <a:pt x="7258" y="82822"/>
                    </a:lnTo>
                    <a:lnTo>
                      <a:pt x="2337" y="94729"/>
                    </a:lnTo>
                    <a:lnTo>
                      <a:pt x="0" y="106471"/>
                    </a:lnTo>
                    <a:lnTo>
                      <a:pt x="228" y="117625"/>
                    </a:lnTo>
                    <a:lnTo>
                      <a:pt x="2891" y="127584"/>
                    </a:lnTo>
                    <a:lnTo>
                      <a:pt x="7647" y="136121"/>
                    </a:lnTo>
                    <a:lnTo>
                      <a:pt x="14058" y="143021"/>
                    </a:lnTo>
                    <a:lnTo>
                      <a:pt x="21707" y="147915"/>
                    </a:lnTo>
                    <a:lnTo>
                      <a:pt x="30250" y="150800"/>
                    </a:lnTo>
                    <a:lnTo>
                      <a:pt x="39422" y="151960"/>
                    </a:lnTo>
                    <a:lnTo>
                      <a:pt x="49030" y="151767"/>
                    </a:lnTo>
                    <a:lnTo>
                      <a:pt x="58941" y="150569"/>
                    </a:lnTo>
                    <a:lnTo>
                      <a:pt x="69224" y="148651"/>
                    </a:lnTo>
                    <a:lnTo>
                      <a:pt x="80120" y="146227"/>
                    </a:lnTo>
                    <a:lnTo>
                      <a:pt x="91714" y="143462"/>
                    </a:lnTo>
                    <a:lnTo>
                      <a:pt x="103941" y="140795"/>
                    </a:lnTo>
                    <a:lnTo>
                      <a:pt x="116682" y="138916"/>
                    </a:lnTo>
                    <a:lnTo>
                      <a:pt x="129811" y="138137"/>
                    </a:lnTo>
                    <a:lnTo>
                      <a:pt x="143220" y="138428"/>
                    </a:lnTo>
                    <a:lnTo>
                      <a:pt x="156828" y="139612"/>
                    </a:lnTo>
                    <a:lnTo>
                      <a:pt x="170565" y="141487"/>
                    </a:lnTo>
                    <a:lnTo>
                      <a:pt x="184060" y="144031"/>
                    </a:lnTo>
                    <a:lnTo>
                      <a:pt x="196669" y="147409"/>
                    </a:lnTo>
                    <a:lnTo>
                      <a:pt x="208111" y="151646"/>
                    </a:lnTo>
                    <a:lnTo>
                      <a:pt x="218438" y="156794"/>
                    </a:lnTo>
                    <a:lnTo>
                      <a:pt x="227843" y="163006"/>
                    </a:lnTo>
                    <a:lnTo>
                      <a:pt x="236537" y="170263"/>
                    </a:lnTo>
                    <a:lnTo>
                      <a:pt x="244547" y="178407"/>
                    </a:lnTo>
                    <a:lnTo>
                      <a:pt x="251716" y="187244"/>
                    </a:lnTo>
                    <a:lnTo>
                      <a:pt x="258025" y="196595"/>
                    </a:lnTo>
                    <a:lnTo>
                      <a:pt x="263586" y="206313"/>
                    </a:lnTo>
                    <a:lnTo>
                      <a:pt x="268556" y="216290"/>
                    </a:lnTo>
                    <a:lnTo>
                      <a:pt x="273076" y="226444"/>
                    </a:lnTo>
                    <a:lnTo>
                      <a:pt x="276942" y="236720"/>
                    </a:lnTo>
                    <a:lnTo>
                      <a:pt x="279635" y="247079"/>
                    </a:lnTo>
                    <a:lnTo>
                      <a:pt x="280963" y="257493"/>
                    </a:lnTo>
                    <a:lnTo>
                      <a:pt x="281041" y="267946"/>
                    </a:lnTo>
                    <a:lnTo>
                      <a:pt x="280105" y="278423"/>
                    </a:lnTo>
                    <a:lnTo>
                      <a:pt x="278388" y="288913"/>
                    </a:lnTo>
                    <a:lnTo>
                      <a:pt x="275609" y="299246"/>
                    </a:lnTo>
                    <a:lnTo>
                      <a:pt x="271009" y="309111"/>
                    </a:lnTo>
                    <a:lnTo>
                      <a:pt x="264320" y="318367"/>
                    </a:lnTo>
                    <a:lnTo>
                      <a:pt x="255727" y="326718"/>
                    </a:lnTo>
                    <a:lnTo>
                      <a:pt x="245591" y="333648"/>
                    </a:lnTo>
                    <a:lnTo>
                      <a:pt x="234291" y="339007"/>
                    </a:lnTo>
                    <a:lnTo>
                      <a:pt x="222146" y="342791"/>
                    </a:lnTo>
                    <a:lnTo>
                      <a:pt x="209403" y="344972"/>
                    </a:lnTo>
                    <a:lnTo>
                      <a:pt x="196239" y="345701"/>
                    </a:lnTo>
                    <a:lnTo>
                      <a:pt x="182623" y="345243"/>
                    </a:lnTo>
                    <a:lnTo>
                      <a:pt x="168337" y="343881"/>
                    </a:lnTo>
                    <a:lnTo>
                      <a:pt x="153327" y="341860"/>
                    </a:lnTo>
                    <a:lnTo>
                      <a:pt x="138048" y="339332"/>
                    </a:lnTo>
                    <a:lnTo>
                      <a:pt x="121659" y="336011"/>
                    </a:lnTo>
                    <a:lnTo>
                      <a:pt x="100485" y="330494"/>
                    </a:lnTo>
                    <a:lnTo>
                      <a:pt x="68199" y="320435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6054011" y="1990675"/>
                <a:ext cx="255884" cy="385231"/>
              </a:xfrm>
              <a:custGeom>
                <a:avLst/>
                <a:gdLst/>
                <a:ahLst/>
                <a:cxnLst/>
                <a:rect l="0" t="0" r="0" b="0"/>
                <a:pathLst>
                  <a:path w="255884" h="385231">
                    <a:moveTo>
                      <a:pt x="197153" y="0"/>
                    </a:moveTo>
                    <a:lnTo>
                      <a:pt x="185417" y="0"/>
                    </a:lnTo>
                    <a:lnTo>
                      <a:pt x="174289" y="0"/>
                    </a:lnTo>
                    <a:lnTo>
                      <a:pt x="162691" y="5"/>
                    </a:lnTo>
                    <a:lnTo>
                      <a:pt x="150530" y="178"/>
                    </a:lnTo>
                    <a:lnTo>
                      <a:pt x="137869" y="826"/>
                    </a:lnTo>
                    <a:lnTo>
                      <a:pt x="124818" y="2084"/>
                    </a:lnTo>
                    <a:lnTo>
                      <a:pt x="111639" y="4082"/>
                    </a:lnTo>
                    <a:lnTo>
                      <a:pt x="98722" y="7027"/>
                    </a:lnTo>
                    <a:lnTo>
                      <a:pt x="86260" y="10941"/>
                    </a:lnTo>
                    <a:lnTo>
                      <a:pt x="74266" y="15857"/>
                    </a:lnTo>
                    <a:lnTo>
                      <a:pt x="62673" y="21907"/>
                    </a:lnTo>
                    <a:lnTo>
                      <a:pt x="51395" y="29050"/>
                    </a:lnTo>
                    <a:lnTo>
                      <a:pt x="40515" y="37117"/>
                    </a:lnTo>
                    <a:lnTo>
                      <a:pt x="30274" y="45902"/>
                    </a:lnTo>
                    <a:lnTo>
                      <a:pt x="20768" y="55222"/>
                    </a:lnTo>
                    <a:lnTo>
                      <a:pt x="12416" y="65090"/>
                    </a:lnTo>
                    <a:lnTo>
                      <a:pt x="6017" y="75698"/>
                    </a:lnTo>
                    <a:lnTo>
                      <a:pt x="1838" y="87086"/>
                    </a:lnTo>
                    <a:lnTo>
                      <a:pt x="0" y="98835"/>
                    </a:lnTo>
                    <a:lnTo>
                      <a:pt x="728" y="110188"/>
                    </a:lnTo>
                    <a:lnTo>
                      <a:pt x="3890" y="120740"/>
                    </a:lnTo>
                    <a:lnTo>
                      <a:pt x="9249" y="130112"/>
                    </a:lnTo>
                    <a:lnTo>
                      <a:pt x="16649" y="137803"/>
                    </a:lnTo>
                    <a:lnTo>
                      <a:pt x="25802" y="143707"/>
                    </a:lnTo>
                    <a:lnTo>
                      <a:pt x="36181" y="147875"/>
                    </a:lnTo>
                    <a:lnTo>
                      <a:pt x="47130" y="150322"/>
                    </a:lnTo>
                    <a:lnTo>
                      <a:pt x="58235" y="151236"/>
                    </a:lnTo>
                    <a:lnTo>
                      <a:pt x="69469" y="151075"/>
                    </a:lnTo>
                    <a:lnTo>
                      <a:pt x="81078" y="150445"/>
                    </a:lnTo>
                    <a:lnTo>
                      <a:pt x="93180" y="149742"/>
                    </a:lnTo>
                    <a:lnTo>
                      <a:pt x="105597" y="149462"/>
                    </a:lnTo>
                    <a:lnTo>
                      <a:pt x="117940" y="150264"/>
                    </a:lnTo>
                    <a:lnTo>
                      <a:pt x="129987" y="152399"/>
                    </a:lnTo>
                    <a:lnTo>
                      <a:pt x="141688" y="155613"/>
                    </a:lnTo>
                    <a:lnTo>
                      <a:pt x="153078" y="159373"/>
                    </a:lnTo>
                    <a:lnTo>
                      <a:pt x="164217" y="163308"/>
                    </a:lnTo>
                    <a:lnTo>
                      <a:pt x="175002" y="167404"/>
                    </a:lnTo>
                    <a:lnTo>
                      <a:pt x="185178" y="171906"/>
                    </a:lnTo>
                    <a:lnTo>
                      <a:pt x="194656" y="176936"/>
                    </a:lnTo>
                    <a:lnTo>
                      <a:pt x="203496" y="182635"/>
                    </a:lnTo>
                    <a:lnTo>
                      <a:pt x="211820" y="189226"/>
                    </a:lnTo>
                    <a:lnTo>
                      <a:pt x="219750" y="196739"/>
                    </a:lnTo>
                    <a:lnTo>
                      <a:pt x="227229" y="205057"/>
                    </a:lnTo>
                    <a:lnTo>
                      <a:pt x="234034" y="214012"/>
                    </a:lnTo>
                    <a:lnTo>
                      <a:pt x="240089" y="223447"/>
                    </a:lnTo>
                    <a:lnTo>
                      <a:pt x="245308" y="233391"/>
                    </a:lnTo>
                    <a:lnTo>
                      <a:pt x="249516" y="244051"/>
                    </a:lnTo>
                    <a:lnTo>
                      <a:pt x="252711" y="255482"/>
                    </a:lnTo>
                    <a:lnTo>
                      <a:pt x="254873" y="267599"/>
                    </a:lnTo>
                    <a:lnTo>
                      <a:pt x="255883" y="280265"/>
                    </a:lnTo>
                    <a:lnTo>
                      <a:pt x="255777" y="293329"/>
                    </a:lnTo>
                    <a:lnTo>
                      <a:pt x="254402" y="306186"/>
                    </a:lnTo>
                    <a:lnTo>
                      <a:pt x="251351" y="317826"/>
                    </a:lnTo>
                    <a:lnTo>
                      <a:pt x="246556" y="327801"/>
                    </a:lnTo>
                    <a:lnTo>
                      <a:pt x="240235" y="336328"/>
                    </a:lnTo>
                    <a:lnTo>
                      <a:pt x="232704" y="343985"/>
                    </a:lnTo>
                    <a:lnTo>
                      <a:pt x="224270" y="351210"/>
                    </a:lnTo>
                    <a:lnTo>
                      <a:pt x="215185" y="358082"/>
                    </a:lnTo>
                    <a:lnTo>
                      <a:pt x="205642" y="364413"/>
                    </a:lnTo>
                    <a:lnTo>
                      <a:pt x="195773" y="370119"/>
                    </a:lnTo>
                    <a:lnTo>
                      <a:pt x="185351" y="375088"/>
                    </a:lnTo>
                    <a:lnTo>
                      <a:pt x="173829" y="379121"/>
                    </a:lnTo>
                    <a:lnTo>
                      <a:pt x="161007" y="382196"/>
                    </a:lnTo>
                    <a:lnTo>
                      <a:pt x="147310" y="384276"/>
                    </a:lnTo>
                    <a:lnTo>
                      <a:pt x="133576" y="385230"/>
                    </a:lnTo>
                    <a:lnTo>
                      <a:pt x="120308" y="385099"/>
                    </a:lnTo>
                    <a:lnTo>
                      <a:pt x="107708" y="384209"/>
                    </a:lnTo>
                    <a:lnTo>
                      <a:pt x="94405" y="382992"/>
                    </a:lnTo>
                    <a:lnTo>
                      <a:pt x="77005" y="381344"/>
                    </a:lnTo>
                    <a:lnTo>
                      <a:pt x="49754" y="379026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6434491" y="2078588"/>
                <a:ext cx="21058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231628">
                    <a:moveTo>
                      <a:pt x="0" y="0"/>
                    </a:moveTo>
                    <a:lnTo>
                      <a:pt x="1" y="11802"/>
                    </a:lnTo>
                    <a:lnTo>
                      <a:pt x="1" y="23571"/>
                    </a:lnTo>
                    <a:lnTo>
                      <a:pt x="1" y="36467"/>
                    </a:lnTo>
                    <a:lnTo>
                      <a:pt x="1" y="50487"/>
                    </a:lnTo>
                    <a:lnTo>
                      <a:pt x="1" y="65464"/>
                    </a:lnTo>
                    <a:lnTo>
                      <a:pt x="5" y="81186"/>
                    </a:lnTo>
                    <a:lnTo>
                      <a:pt x="177" y="97462"/>
                    </a:lnTo>
                    <a:lnTo>
                      <a:pt x="826" y="114134"/>
                    </a:lnTo>
                    <a:lnTo>
                      <a:pt x="2079" y="131076"/>
                    </a:lnTo>
                    <a:lnTo>
                      <a:pt x="3905" y="147873"/>
                    </a:lnTo>
                    <a:lnTo>
                      <a:pt x="6201" y="163850"/>
                    </a:lnTo>
                    <a:lnTo>
                      <a:pt x="8853" y="178694"/>
                    </a:lnTo>
                    <a:lnTo>
                      <a:pt x="11609" y="191993"/>
                    </a:lnTo>
                    <a:lnTo>
                      <a:pt x="14364" y="204367"/>
                    </a:lnTo>
                    <a:lnTo>
                      <a:pt x="17357" y="216903"/>
                    </a:lnTo>
                    <a:lnTo>
                      <a:pt x="21057" y="231627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6445019" y="1815376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6594195" y="1655021"/>
                <a:ext cx="177209" cy="676252"/>
              </a:xfrm>
              <a:custGeom>
                <a:avLst/>
                <a:gdLst/>
                <a:ahLst/>
                <a:cxnLst/>
                <a:rect l="0" t="0" r="0" b="0"/>
                <a:pathLst>
                  <a:path w="177209" h="676252">
                    <a:moveTo>
                      <a:pt x="61394" y="676251"/>
                    </a:moveTo>
                    <a:lnTo>
                      <a:pt x="61395" y="664516"/>
                    </a:lnTo>
                    <a:lnTo>
                      <a:pt x="61394" y="653387"/>
                    </a:lnTo>
                    <a:lnTo>
                      <a:pt x="61394" y="641788"/>
                    </a:lnTo>
                    <a:lnTo>
                      <a:pt x="61394" y="629627"/>
                    </a:lnTo>
                    <a:lnTo>
                      <a:pt x="61394" y="616967"/>
                    </a:lnTo>
                    <a:lnTo>
                      <a:pt x="61394" y="603902"/>
                    </a:lnTo>
                    <a:lnTo>
                      <a:pt x="61394" y="590205"/>
                    </a:lnTo>
                    <a:lnTo>
                      <a:pt x="61394" y="575343"/>
                    </a:lnTo>
                    <a:lnTo>
                      <a:pt x="61390" y="559121"/>
                    </a:lnTo>
                    <a:lnTo>
                      <a:pt x="61217" y="541651"/>
                    </a:lnTo>
                    <a:lnTo>
                      <a:pt x="60569" y="523168"/>
                    </a:lnTo>
                    <a:lnTo>
                      <a:pt x="59320" y="503926"/>
                    </a:lnTo>
                    <a:lnTo>
                      <a:pt x="57667" y="484464"/>
                    </a:lnTo>
                    <a:lnTo>
                      <a:pt x="56020" y="465559"/>
                    </a:lnTo>
                    <a:lnTo>
                      <a:pt x="54612" y="447593"/>
                    </a:lnTo>
                    <a:lnTo>
                      <a:pt x="53347" y="430753"/>
                    </a:lnTo>
                    <a:lnTo>
                      <a:pt x="51890" y="415202"/>
                    </a:lnTo>
                    <a:lnTo>
                      <a:pt x="50059" y="400869"/>
                    </a:lnTo>
                    <a:lnTo>
                      <a:pt x="47829" y="386902"/>
                    </a:lnTo>
                    <a:lnTo>
                      <a:pt x="45252" y="371837"/>
                    </a:lnTo>
                    <a:lnTo>
                      <a:pt x="42405" y="354949"/>
                    </a:lnTo>
                    <a:lnTo>
                      <a:pt x="39357" y="336363"/>
                    </a:lnTo>
                    <a:lnTo>
                      <a:pt x="36165" y="316664"/>
                    </a:lnTo>
                    <a:lnTo>
                      <a:pt x="32871" y="296337"/>
                    </a:lnTo>
                    <a:lnTo>
                      <a:pt x="29509" y="275672"/>
                    </a:lnTo>
                    <a:lnTo>
                      <a:pt x="26098" y="254828"/>
                    </a:lnTo>
                    <a:lnTo>
                      <a:pt x="22655" y="233903"/>
                    </a:lnTo>
                    <a:lnTo>
                      <a:pt x="19190" y="213431"/>
                    </a:lnTo>
                    <a:lnTo>
                      <a:pt x="15710" y="194357"/>
                    </a:lnTo>
                    <a:lnTo>
                      <a:pt x="12226" y="177074"/>
                    </a:lnTo>
                    <a:lnTo>
                      <a:pt x="8902" y="161161"/>
                    </a:lnTo>
                    <a:lnTo>
                      <a:pt x="6050" y="145706"/>
                    </a:lnTo>
                    <a:lnTo>
                      <a:pt x="3799" y="130120"/>
                    </a:lnTo>
                    <a:lnTo>
                      <a:pt x="2120" y="114343"/>
                    </a:lnTo>
                    <a:lnTo>
                      <a:pt x="910" y="98657"/>
                    </a:lnTo>
                    <a:lnTo>
                      <a:pt x="72" y="83250"/>
                    </a:lnTo>
                    <a:lnTo>
                      <a:pt x="0" y="68325"/>
                    </a:lnTo>
                    <a:lnTo>
                      <a:pt x="1541" y="54157"/>
                    </a:lnTo>
                    <a:lnTo>
                      <a:pt x="5035" y="40830"/>
                    </a:lnTo>
                    <a:lnTo>
                      <a:pt x="10672" y="28748"/>
                    </a:lnTo>
                    <a:lnTo>
                      <a:pt x="18733" y="18685"/>
                    </a:lnTo>
                    <a:lnTo>
                      <a:pt x="29113" y="10884"/>
                    </a:lnTo>
                    <a:lnTo>
                      <a:pt x="41117" y="5290"/>
                    </a:lnTo>
                    <a:lnTo>
                      <a:pt x="53689" y="1811"/>
                    </a:lnTo>
                    <a:lnTo>
                      <a:pt x="66172" y="172"/>
                    </a:lnTo>
                    <a:lnTo>
                      <a:pt x="78310" y="0"/>
                    </a:lnTo>
                    <a:lnTo>
                      <a:pt x="90068" y="931"/>
                    </a:lnTo>
                    <a:lnTo>
                      <a:pt x="101492" y="2664"/>
                    </a:lnTo>
                    <a:lnTo>
                      <a:pt x="112656" y="5129"/>
                    </a:lnTo>
                    <a:lnTo>
                      <a:pt x="123626" y="8460"/>
                    </a:lnTo>
                    <a:lnTo>
                      <a:pt x="134445" y="12664"/>
                    </a:lnTo>
                    <a:lnTo>
                      <a:pt x="144699" y="17701"/>
                    </a:lnTo>
                    <a:lnTo>
                      <a:pt x="154538" y="24261"/>
                    </a:lnTo>
                    <a:lnTo>
                      <a:pt x="164824" y="35158"/>
                    </a:lnTo>
                    <a:lnTo>
                      <a:pt x="177208" y="55070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6539776" y="2057531"/>
                <a:ext cx="189515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89515" h="10530">
                    <a:moveTo>
                      <a:pt x="189514" y="0"/>
                    </a:moveTo>
                    <a:lnTo>
                      <a:pt x="174845" y="2867"/>
                    </a:lnTo>
                    <a:lnTo>
                      <a:pt x="160933" y="5009"/>
                    </a:lnTo>
                    <a:lnTo>
                      <a:pt x="146436" y="6612"/>
                    </a:lnTo>
                    <a:lnTo>
                      <a:pt x="131234" y="7793"/>
                    </a:lnTo>
                    <a:lnTo>
                      <a:pt x="115410" y="8641"/>
                    </a:lnTo>
                    <a:lnTo>
                      <a:pt x="99098" y="9239"/>
                    </a:lnTo>
                    <a:lnTo>
                      <a:pt x="82608" y="9654"/>
                    </a:lnTo>
                    <a:lnTo>
                      <a:pt x="64464" y="9984"/>
                    </a:lnTo>
                    <a:lnTo>
                      <a:pt x="39722" y="10259"/>
                    </a:lnTo>
                    <a:lnTo>
                      <a:pt x="0" y="10529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781931" y="2068060"/>
                <a:ext cx="94758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68457">
                    <a:moveTo>
                      <a:pt x="0" y="0"/>
                    </a:moveTo>
                    <a:lnTo>
                      <a:pt x="5801" y="11735"/>
                    </a:lnTo>
                    <a:lnTo>
                      <a:pt x="10725" y="22864"/>
                    </a:lnTo>
                    <a:lnTo>
                      <a:pt x="15233" y="34457"/>
                    </a:lnTo>
                    <a:lnTo>
                      <a:pt x="19626" y="46446"/>
                    </a:lnTo>
                    <a:lnTo>
                      <a:pt x="24289" y="58457"/>
                    </a:lnTo>
                    <a:lnTo>
                      <a:pt x="29403" y="70260"/>
                    </a:lnTo>
                    <a:lnTo>
                      <a:pt x="34981" y="81787"/>
                    </a:lnTo>
                    <a:lnTo>
                      <a:pt x="40953" y="93055"/>
                    </a:lnTo>
                    <a:lnTo>
                      <a:pt x="47231" y="104110"/>
                    </a:lnTo>
                    <a:lnTo>
                      <a:pt x="53734" y="114838"/>
                    </a:lnTo>
                    <a:lnTo>
                      <a:pt x="60400" y="124975"/>
                    </a:lnTo>
                    <a:lnTo>
                      <a:pt x="67168" y="134417"/>
                    </a:lnTo>
                    <a:lnTo>
                      <a:pt x="73703" y="142922"/>
                    </a:lnTo>
                    <a:lnTo>
                      <a:pt x="80025" y="150864"/>
                    </a:lnTo>
                    <a:lnTo>
                      <a:pt x="86689" y="158940"/>
                    </a:lnTo>
                    <a:lnTo>
                      <a:pt x="94757" y="168456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824046" y="1994360"/>
                <a:ext cx="178985" cy="568540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568540">
                    <a:moveTo>
                      <a:pt x="178984" y="0"/>
                    </a:moveTo>
                    <a:lnTo>
                      <a:pt x="176050" y="11669"/>
                    </a:lnTo>
                    <a:lnTo>
                      <a:pt x="173269" y="22157"/>
                    </a:lnTo>
                    <a:lnTo>
                      <a:pt x="170364" y="32468"/>
                    </a:lnTo>
                    <a:lnTo>
                      <a:pt x="167152" y="43115"/>
                    </a:lnTo>
                    <a:lnTo>
                      <a:pt x="163338" y="54755"/>
                    </a:lnTo>
                    <a:lnTo>
                      <a:pt x="158825" y="67642"/>
                    </a:lnTo>
                    <a:lnTo>
                      <a:pt x="153835" y="81376"/>
                    </a:lnTo>
                    <a:lnTo>
                      <a:pt x="148795" y="95131"/>
                    </a:lnTo>
                    <a:lnTo>
                      <a:pt x="143958" y="108416"/>
                    </a:lnTo>
                    <a:lnTo>
                      <a:pt x="139238" y="121097"/>
                    </a:lnTo>
                    <a:lnTo>
                      <a:pt x="134309" y="133218"/>
                    </a:lnTo>
                    <a:lnTo>
                      <a:pt x="128997" y="144892"/>
                    </a:lnTo>
                    <a:lnTo>
                      <a:pt x="123447" y="156393"/>
                    </a:lnTo>
                    <a:lnTo>
                      <a:pt x="118021" y="168122"/>
                    </a:lnTo>
                    <a:lnTo>
                      <a:pt x="112925" y="180281"/>
                    </a:lnTo>
                    <a:lnTo>
                      <a:pt x="108199" y="192892"/>
                    </a:lnTo>
                    <a:lnTo>
                      <a:pt x="103797" y="205890"/>
                    </a:lnTo>
                    <a:lnTo>
                      <a:pt x="99652" y="219186"/>
                    </a:lnTo>
                    <a:lnTo>
                      <a:pt x="95700" y="232539"/>
                    </a:lnTo>
                    <a:lnTo>
                      <a:pt x="91885" y="245576"/>
                    </a:lnTo>
                    <a:lnTo>
                      <a:pt x="88167" y="258125"/>
                    </a:lnTo>
                    <a:lnTo>
                      <a:pt x="84516" y="270347"/>
                    </a:lnTo>
                    <a:lnTo>
                      <a:pt x="80912" y="282627"/>
                    </a:lnTo>
                    <a:lnTo>
                      <a:pt x="77338" y="295184"/>
                    </a:lnTo>
                    <a:lnTo>
                      <a:pt x="73785" y="307907"/>
                    </a:lnTo>
                    <a:lnTo>
                      <a:pt x="70247" y="320456"/>
                    </a:lnTo>
                    <a:lnTo>
                      <a:pt x="66719" y="332645"/>
                    </a:lnTo>
                    <a:lnTo>
                      <a:pt x="63197" y="344610"/>
                    </a:lnTo>
                    <a:lnTo>
                      <a:pt x="59678" y="356711"/>
                    </a:lnTo>
                    <a:lnTo>
                      <a:pt x="56163" y="369143"/>
                    </a:lnTo>
                    <a:lnTo>
                      <a:pt x="52650" y="381782"/>
                    </a:lnTo>
                    <a:lnTo>
                      <a:pt x="49139" y="394273"/>
                    </a:lnTo>
                    <a:lnTo>
                      <a:pt x="45623" y="406427"/>
                    </a:lnTo>
                    <a:lnTo>
                      <a:pt x="41939" y="418540"/>
                    </a:lnTo>
                    <a:lnTo>
                      <a:pt x="37780" y="431271"/>
                    </a:lnTo>
                    <a:lnTo>
                      <a:pt x="33021" y="444945"/>
                    </a:lnTo>
                    <a:lnTo>
                      <a:pt x="27859" y="459401"/>
                    </a:lnTo>
                    <a:lnTo>
                      <a:pt x="22700" y="474184"/>
                    </a:lnTo>
                    <a:lnTo>
                      <a:pt x="17793" y="488973"/>
                    </a:lnTo>
                    <a:lnTo>
                      <a:pt x="13349" y="503418"/>
                    </a:lnTo>
                    <a:lnTo>
                      <a:pt x="9195" y="518691"/>
                    </a:lnTo>
                    <a:lnTo>
                      <a:pt x="4973" y="538364"/>
                    </a:lnTo>
                    <a:lnTo>
                      <a:pt x="0" y="568539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7108314" y="2089117"/>
                <a:ext cx="10530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78985">
                    <a:moveTo>
                      <a:pt x="0" y="0"/>
                    </a:moveTo>
                    <a:lnTo>
                      <a:pt x="0" y="14669"/>
                    </a:lnTo>
                    <a:lnTo>
                      <a:pt x="0" y="28580"/>
                    </a:lnTo>
                    <a:lnTo>
                      <a:pt x="5" y="43073"/>
                    </a:lnTo>
                    <a:lnTo>
                      <a:pt x="178" y="58102"/>
                    </a:lnTo>
                    <a:lnTo>
                      <a:pt x="827" y="73278"/>
                    </a:lnTo>
                    <a:lnTo>
                      <a:pt x="2076" y="88340"/>
                    </a:lnTo>
                    <a:lnTo>
                      <a:pt x="3736" y="103170"/>
                    </a:lnTo>
                    <a:lnTo>
                      <a:pt x="5564" y="119486"/>
                    </a:lnTo>
                    <a:lnTo>
                      <a:pt x="7717" y="142074"/>
                    </a:lnTo>
                    <a:lnTo>
                      <a:pt x="10529" y="178984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7129372" y="1836433"/>
                <a:ext cx="105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9">
                    <a:moveTo>
                      <a:pt x="0" y="10528"/>
                    </a:moveTo>
                    <a:lnTo>
                      <a:pt x="10528" y="0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7255714" y="1968997"/>
                <a:ext cx="175134" cy="225815"/>
              </a:xfrm>
              <a:custGeom>
                <a:avLst/>
                <a:gdLst/>
                <a:ahLst/>
                <a:cxnLst/>
                <a:rect l="0" t="0" r="0" b="0"/>
                <a:pathLst>
                  <a:path w="175134" h="225815">
                    <a:moveTo>
                      <a:pt x="0" y="88534"/>
                    </a:moveTo>
                    <a:lnTo>
                      <a:pt x="67" y="103136"/>
                    </a:lnTo>
                    <a:lnTo>
                      <a:pt x="708" y="116407"/>
                    </a:lnTo>
                    <a:lnTo>
                      <a:pt x="2004" y="129608"/>
                    </a:lnTo>
                    <a:lnTo>
                      <a:pt x="3864" y="142950"/>
                    </a:lnTo>
                    <a:lnTo>
                      <a:pt x="6180" y="156459"/>
                    </a:lnTo>
                    <a:lnTo>
                      <a:pt x="8847" y="170112"/>
                    </a:lnTo>
                    <a:lnTo>
                      <a:pt x="11770" y="183879"/>
                    </a:lnTo>
                    <a:lnTo>
                      <a:pt x="14877" y="197728"/>
                    </a:lnTo>
                    <a:lnTo>
                      <a:pt x="18096" y="211549"/>
                    </a:lnTo>
                    <a:lnTo>
                      <a:pt x="20806" y="222262"/>
                    </a:lnTo>
                    <a:lnTo>
                      <a:pt x="22234" y="225814"/>
                    </a:lnTo>
                    <a:lnTo>
                      <a:pt x="22641" y="223128"/>
                    </a:lnTo>
                    <a:lnTo>
                      <a:pt x="22539" y="216236"/>
                    </a:lnTo>
                    <a:lnTo>
                      <a:pt x="22263" y="206533"/>
                    </a:lnTo>
                    <a:lnTo>
                      <a:pt x="21970" y="194711"/>
                    </a:lnTo>
                    <a:lnTo>
                      <a:pt x="21719" y="181258"/>
                    </a:lnTo>
                    <a:lnTo>
                      <a:pt x="21525" y="166584"/>
                    </a:lnTo>
                    <a:lnTo>
                      <a:pt x="21382" y="151025"/>
                    </a:lnTo>
                    <a:lnTo>
                      <a:pt x="21285" y="134839"/>
                    </a:lnTo>
                    <a:lnTo>
                      <a:pt x="21386" y="118217"/>
                    </a:lnTo>
                    <a:lnTo>
                      <a:pt x="21985" y="101295"/>
                    </a:lnTo>
                    <a:lnTo>
                      <a:pt x="23210" y="84178"/>
                    </a:lnTo>
                    <a:lnTo>
                      <a:pt x="25186" y="67260"/>
                    </a:lnTo>
                    <a:lnTo>
                      <a:pt x="28115" y="51199"/>
                    </a:lnTo>
                    <a:lnTo>
                      <a:pt x="32024" y="36303"/>
                    </a:lnTo>
                    <a:lnTo>
                      <a:pt x="37105" y="23183"/>
                    </a:lnTo>
                    <a:lnTo>
                      <a:pt x="43799" y="12878"/>
                    </a:lnTo>
                    <a:lnTo>
                      <a:pt x="52184" y="5698"/>
                    </a:lnTo>
                    <a:lnTo>
                      <a:pt x="61729" y="1488"/>
                    </a:lnTo>
                    <a:lnTo>
                      <a:pt x="71512" y="0"/>
                    </a:lnTo>
                    <a:lnTo>
                      <a:pt x="80976" y="814"/>
                    </a:lnTo>
                    <a:lnTo>
                      <a:pt x="89937" y="3592"/>
                    </a:lnTo>
                    <a:lnTo>
                      <a:pt x="98407" y="8181"/>
                    </a:lnTo>
                    <a:lnTo>
                      <a:pt x="106473" y="14337"/>
                    </a:lnTo>
                    <a:lnTo>
                      <a:pt x="114228" y="21907"/>
                    </a:lnTo>
                    <a:lnTo>
                      <a:pt x="121756" y="30890"/>
                    </a:lnTo>
                    <a:lnTo>
                      <a:pt x="129122" y="41152"/>
                    </a:lnTo>
                    <a:lnTo>
                      <a:pt x="136205" y="52297"/>
                    </a:lnTo>
                    <a:lnTo>
                      <a:pt x="142736" y="63770"/>
                    </a:lnTo>
                    <a:lnTo>
                      <a:pt x="148610" y="75230"/>
                    </a:lnTo>
                    <a:lnTo>
                      <a:pt x="153877" y="86704"/>
                    </a:lnTo>
                    <a:lnTo>
                      <a:pt x="158647" y="98473"/>
                    </a:lnTo>
                    <a:lnTo>
                      <a:pt x="163039" y="110689"/>
                    </a:lnTo>
                    <a:lnTo>
                      <a:pt x="166987" y="123352"/>
                    </a:lnTo>
                    <a:lnTo>
                      <a:pt x="170269" y="136392"/>
                    </a:lnTo>
                    <a:lnTo>
                      <a:pt x="172806" y="149710"/>
                    </a:lnTo>
                    <a:lnTo>
                      <a:pt x="174485" y="162816"/>
                    </a:lnTo>
                    <a:lnTo>
                      <a:pt x="175133" y="176227"/>
                    </a:lnTo>
                    <a:lnTo>
                      <a:pt x="173687" y="192236"/>
                    </a:lnTo>
                    <a:lnTo>
                      <a:pt x="168456" y="214876"/>
                    </a:lnTo>
                  </a:path>
                </a:pathLst>
              </a:custGeom>
              <a:ln w="762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1" name="Group 30"/>
              <p:cNvGrpSpPr/>
              <p:nvPr/>
            </p:nvGrpSpPr>
            <p:grpSpPr>
              <a:xfrm rot="306000">
                <a:off x="3918329" y="2963500"/>
                <a:ext cx="2240808" cy="821291"/>
                <a:chOff x="3918329" y="2963500"/>
                <a:chExt cx="2240808" cy="821291"/>
              </a:xfrm>
            </p:grpSpPr>
            <p:sp>
              <p:nvSpPr>
                <p:cNvPr id="20" name="Freeform 19"/>
                <p:cNvSpPr/>
                <p:nvPr/>
              </p:nvSpPr>
              <p:spPr>
                <a:xfrm>
                  <a:off x="4371062" y="3069397"/>
                  <a:ext cx="21058" cy="53695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058" h="536954">
                      <a:moveTo>
                        <a:pt x="21057" y="0"/>
                      </a:moveTo>
                      <a:lnTo>
                        <a:pt x="18191" y="9069"/>
                      </a:lnTo>
                      <a:lnTo>
                        <a:pt x="16048" y="19977"/>
                      </a:lnTo>
                      <a:lnTo>
                        <a:pt x="14441" y="33848"/>
                      </a:lnTo>
                      <a:lnTo>
                        <a:pt x="13088" y="49889"/>
                      </a:lnTo>
                      <a:lnTo>
                        <a:pt x="11591" y="66705"/>
                      </a:lnTo>
                      <a:lnTo>
                        <a:pt x="9745" y="83403"/>
                      </a:lnTo>
                      <a:lnTo>
                        <a:pt x="7677" y="99635"/>
                      </a:lnTo>
                      <a:lnTo>
                        <a:pt x="5745" y="115348"/>
                      </a:lnTo>
                      <a:lnTo>
                        <a:pt x="4153" y="130613"/>
                      </a:lnTo>
                      <a:lnTo>
                        <a:pt x="3102" y="145690"/>
                      </a:lnTo>
                      <a:lnTo>
                        <a:pt x="2855" y="160980"/>
                      </a:lnTo>
                      <a:lnTo>
                        <a:pt x="3462" y="176682"/>
                      </a:lnTo>
                      <a:lnTo>
                        <a:pt x="4497" y="192655"/>
                      </a:lnTo>
                      <a:lnTo>
                        <a:pt x="5191" y="208533"/>
                      </a:lnTo>
                      <a:lnTo>
                        <a:pt x="5135" y="224103"/>
                      </a:lnTo>
                      <a:lnTo>
                        <a:pt x="4434" y="239321"/>
                      </a:lnTo>
                      <a:lnTo>
                        <a:pt x="3498" y="254226"/>
                      </a:lnTo>
                      <a:lnTo>
                        <a:pt x="2609" y="268881"/>
                      </a:lnTo>
                      <a:lnTo>
                        <a:pt x="1878" y="283350"/>
                      </a:lnTo>
                      <a:lnTo>
                        <a:pt x="1321" y="297685"/>
                      </a:lnTo>
                      <a:lnTo>
                        <a:pt x="915" y="311926"/>
                      </a:lnTo>
                      <a:lnTo>
                        <a:pt x="626" y="326101"/>
                      </a:lnTo>
                      <a:lnTo>
                        <a:pt x="426" y="340232"/>
                      </a:lnTo>
                      <a:lnTo>
                        <a:pt x="288" y="354341"/>
                      </a:lnTo>
                      <a:lnTo>
                        <a:pt x="194" y="368767"/>
                      </a:lnTo>
                      <a:lnTo>
                        <a:pt x="130" y="384130"/>
                      </a:lnTo>
                      <a:lnTo>
                        <a:pt x="87" y="400689"/>
                      </a:lnTo>
                      <a:lnTo>
                        <a:pt x="59" y="418217"/>
                      </a:lnTo>
                      <a:lnTo>
                        <a:pt x="39" y="436208"/>
                      </a:lnTo>
                      <a:lnTo>
                        <a:pt x="26" y="454293"/>
                      </a:lnTo>
                      <a:lnTo>
                        <a:pt x="18" y="471745"/>
                      </a:lnTo>
                      <a:lnTo>
                        <a:pt x="11" y="489232"/>
                      </a:lnTo>
                      <a:lnTo>
                        <a:pt x="5" y="509401"/>
                      </a:lnTo>
                      <a:lnTo>
                        <a:pt x="0" y="536953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Freeform 20"/>
                <p:cNvSpPr/>
                <p:nvPr/>
              </p:nvSpPr>
              <p:spPr>
                <a:xfrm>
                  <a:off x="3918329" y="3006230"/>
                  <a:ext cx="758052" cy="18951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58052" h="189513">
                      <a:moveTo>
                        <a:pt x="758051" y="0"/>
                      </a:moveTo>
                      <a:lnTo>
                        <a:pt x="749116" y="3000"/>
                      </a:lnTo>
                      <a:lnTo>
                        <a:pt x="739489" y="6423"/>
                      </a:lnTo>
                      <a:lnTo>
                        <a:pt x="728206" y="10614"/>
                      </a:lnTo>
                      <a:lnTo>
                        <a:pt x="715711" y="15341"/>
                      </a:lnTo>
                      <a:lnTo>
                        <a:pt x="702880" y="20175"/>
                      </a:lnTo>
                      <a:lnTo>
                        <a:pt x="690257" y="24852"/>
                      </a:lnTo>
                      <a:lnTo>
                        <a:pt x="677874" y="29288"/>
                      </a:lnTo>
                      <a:lnTo>
                        <a:pt x="665431" y="33490"/>
                      </a:lnTo>
                      <a:lnTo>
                        <a:pt x="652737" y="37498"/>
                      </a:lnTo>
                      <a:lnTo>
                        <a:pt x="639909" y="41358"/>
                      </a:lnTo>
                      <a:lnTo>
                        <a:pt x="627283" y="45111"/>
                      </a:lnTo>
                      <a:lnTo>
                        <a:pt x="615040" y="48787"/>
                      </a:lnTo>
                      <a:lnTo>
                        <a:pt x="603036" y="52410"/>
                      </a:lnTo>
                      <a:lnTo>
                        <a:pt x="590909" y="55996"/>
                      </a:lnTo>
                      <a:lnTo>
                        <a:pt x="578449" y="59557"/>
                      </a:lnTo>
                      <a:lnTo>
                        <a:pt x="565453" y="63101"/>
                      </a:lnTo>
                      <a:lnTo>
                        <a:pt x="551657" y="66633"/>
                      </a:lnTo>
                      <a:lnTo>
                        <a:pt x="537004" y="70158"/>
                      </a:lnTo>
                      <a:lnTo>
                        <a:pt x="521756" y="73678"/>
                      </a:lnTo>
                      <a:lnTo>
                        <a:pt x="506374" y="77195"/>
                      </a:lnTo>
                      <a:lnTo>
                        <a:pt x="491136" y="80709"/>
                      </a:lnTo>
                      <a:lnTo>
                        <a:pt x="475974" y="84221"/>
                      </a:lnTo>
                      <a:lnTo>
                        <a:pt x="460575" y="87733"/>
                      </a:lnTo>
                      <a:lnTo>
                        <a:pt x="444774" y="91244"/>
                      </a:lnTo>
                      <a:lnTo>
                        <a:pt x="428721" y="94754"/>
                      </a:lnTo>
                      <a:lnTo>
                        <a:pt x="412784" y="98264"/>
                      </a:lnTo>
                      <a:lnTo>
                        <a:pt x="397166" y="101774"/>
                      </a:lnTo>
                      <a:lnTo>
                        <a:pt x="381746" y="105284"/>
                      </a:lnTo>
                      <a:lnTo>
                        <a:pt x="366173" y="108794"/>
                      </a:lnTo>
                      <a:lnTo>
                        <a:pt x="350255" y="112303"/>
                      </a:lnTo>
                      <a:lnTo>
                        <a:pt x="334123" y="115813"/>
                      </a:lnTo>
                      <a:lnTo>
                        <a:pt x="318134" y="119323"/>
                      </a:lnTo>
                      <a:lnTo>
                        <a:pt x="302481" y="122832"/>
                      </a:lnTo>
                      <a:lnTo>
                        <a:pt x="287037" y="126341"/>
                      </a:lnTo>
                      <a:lnTo>
                        <a:pt x="271448" y="129851"/>
                      </a:lnTo>
                      <a:lnTo>
                        <a:pt x="255519" y="133361"/>
                      </a:lnTo>
                      <a:lnTo>
                        <a:pt x="239381" y="136870"/>
                      </a:lnTo>
                      <a:lnTo>
                        <a:pt x="223386" y="140380"/>
                      </a:lnTo>
                      <a:lnTo>
                        <a:pt x="207740" y="143889"/>
                      </a:lnTo>
                      <a:lnTo>
                        <a:pt x="192639" y="147399"/>
                      </a:lnTo>
                      <a:lnTo>
                        <a:pt x="178346" y="150908"/>
                      </a:lnTo>
                      <a:lnTo>
                        <a:pt x="164914" y="154417"/>
                      </a:lnTo>
                      <a:lnTo>
                        <a:pt x="152080" y="157927"/>
                      </a:lnTo>
                      <a:lnTo>
                        <a:pt x="139382" y="161437"/>
                      </a:lnTo>
                      <a:lnTo>
                        <a:pt x="126540" y="164946"/>
                      </a:lnTo>
                      <a:lnTo>
                        <a:pt x="113626" y="168456"/>
                      </a:lnTo>
                      <a:lnTo>
                        <a:pt x="100947" y="171965"/>
                      </a:lnTo>
                      <a:lnTo>
                        <a:pt x="88671" y="175470"/>
                      </a:lnTo>
                      <a:lnTo>
                        <a:pt x="76647" y="178807"/>
                      </a:lnTo>
                      <a:lnTo>
                        <a:pt x="64508" y="181668"/>
                      </a:lnTo>
                      <a:lnTo>
                        <a:pt x="52063" y="183924"/>
                      </a:lnTo>
                      <a:lnTo>
                        <a:pt x="39879" y="185612"/>
                      </a:lnTo>
                      <a:lnTo>
                        <a:pt x="28000" y="187010"/>
                      </a:lnTo>
                      <a:lnTo>
                        <a:pt x="15377" y="188240"/>
                      </a:lnTo>
                      <a:lnTo>
                        <a:pt x="0" y="189512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Freeform 21"/>
                <p:cNvSpPr/>
                <p:nvPr/>
              </p:nvSpPr>
              <p:spPr>
                <a:xfrm>
                  <a:off x="4517819" y="3332064"/>
                  <a:ext cx="147400" cy="22956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7400" h="229568">
                      <a:moveTo>
                        <a:pt x="0" y="115813"/>
                      </a:moveTo>
                      <a:lnTo>
                        <a:pt x="67" y="127482"/>
                      </a:lnTo>
                      <a:lnTo>
                        <a:pt x="707" y="137970"/>
                      </a:lnTo>
                      <a:lnTo>
                        <a:pt x="2003" y="148277"/>
                      </a:lnTo>
                      <a:lnTo>
                        <a:pt x="3863" y="158751"/>
                      </a:lnTo>
                      <a:lnTo>
                        <a:pt x="6180" y="169743"/>
                      </a:lnTo>
                      <a:lnTo>
                        <a:pt x="8846" y="181381"/>
                      </a:lnTo>
                      <a:lnTo>
                        <a:pt x="11770" y="193462"/>
                      </a:lnTo>
                      <a:lnTo>
                        <a:pt x="14877" y="205568"/>
                      </a:lnTo>
                      <a:lnTo>
                        <a:pt x="18096" y="217382"/>
                      </a:lnTo>
                      <a:lnTo>
                        <a:pt x="20801" y="226421"/>
                      </a:lnTo>
                      <a:lnTo>
                        <a:pt x="22057" y="229567"/>
                      </a:lnTo>
                      <a:lnTo>
                        <a:pt x="21816" y="227696"/>
                      </a:lnTo>
                      <a:lnTo>
                        <a:pt x="20461" y="222506"/>
                      </a:lnTo>
                      <a:lnTo>
                        <a:pt x="18358" y="214942"/>
                      </a:lnTo>
                      <a:lnTo>
                        <a:pt x="15769" y="205188"/>
                      </a:lnTo>
                      <a:lnTo>
                        <a:pt x="12866" y="193465"/>
                      </a:lnTo>
                      <a:lnTo>
                        <a:pt x="9927" y="180125"/>
                      </a:lnTo>
                      <a:lnTo>
                        <a:pt x="7328" y="165546"/>
                      </a:lnTo>
                      <a:lnTo>
                        <a:pt x="5254" y="150069"/>
                      </a:lnTo>
                      <a:lnTo>
                        <a:pt x="4031" y="134281"/>
                      </a:lnTo>
                      <a:lnTo>
                        <a:pt x="4191" y="118992"/>
                      </a:lnTo>
                      <a:lnTo>
                        <a:pt x="5895" y="104602"/>
                      </a:lnTo>
                      <a:lnTo>
                        <a:pt x="8988" y="91145"/>
                      </a:lnTo>
                      <a:lnTo>
                        <a:pt x="13199" y="78485"/>
                      </a:lnTo>
                      <a:lnTo>
                        <a:pt x="18255" y="66457"/>
                      </a:lnTo>
                      <a:lnTo>
                        <a:pt x="24088" y="55224"/>
                      </a:lnTo>
                      <a:lnTo>
                        <a:pt x="30827" y="45271"/>
                      </a:lnTo>
                      <a:lnTo>
                        <a:pt x="38473" y="36757"/>
                      </a:lnTo>
                      <a:lnTo>
                        <a:pt x="47064" y="29547"/>
                      </a:lnTo>
                      <a:lnTo>
                        <a:pt x="56742" y="23387"/>
                      </a:lnTo>
                      <a:lnTo>
                        <a:pt x="67472" y="18024"/>
                      </a:lnTo>
                      <a:lnTo>
                        <a:pt x="79064" y="13389"/>
                      </a:lnTo>
                      <a:lnTo>
                        <a:pt x="92699" y="9145"/>
                      </a:lnTo>
                      <a:lnTo>
                        <a:pt x="112928" y="4914"/>
                      </a:lnTo>
                      <a:lnTo>
                        <a:pt x="147399" y="0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Freeform 22"/>
                <p:cNvSpPr/>
                <p:nvPr/>
              </p:nvSpPr>
              <p:spPr>
                <a:xfrm>
                  <a:off x="4760598" y="3437316"/>
                  <a:ext cx="21059" cy="14740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059" h="147400">
                      <a:moveTo>
                        <a:pt x="0" y="0"/>
                      </a:moveTo>
                      <a:lnTo>
                        <a:pt x="68" y="11802"/>
                      </a:lnTo>
                      <a:lnTo>
                        <a:pt x="708" y="23571"/>
                      </a:lnTo>
                      <a:lnTo>
                        <a:pt x="2004" y="36462"/>
                      </a:lnTo>
                      <a:lnTo>
                        <a:pt x="3864" y="50310"/>
                      </a:lnTo>
                      <a:lnTo>
                        <a:pt x="6181" y="64638"/>
                      </a:lnTo>
                      <a:lnTo>
                        <a:pt x="8843" y="79094"/>
                      </a:lnTo>
                      <a:lnTo>
                        <a:pt x="11604" y="93104"/>
                      </a:lnTo>
                      <a:lnTo>
                        <a:pt x="14362" y="107288"/>
                      </a:lnTo>
                      <a:lnTo>
                        <a:pt x="17357" y="124004"/>
                      </a:lnTo>
                      <a:lnTo>
                        <a:pt x="21058" y="147399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4729000" y="3205690"/>
                  <a:ext cx="12701" cy="1270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2701" h="12701">
                      <a:moveTo>
                        <a:pt x="0" y="0"/>
                      </a:moveTo>
                      <a:lnTo>
                        <a:pt x="12700" y="12700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>
                  <a:off x="4926509" y="3334490"/>
                  <a:ext cx="213108" cy="19480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13108" h="194803">
                      <a:moveTo>
                        <a:pt x="107822" y="123787"/>
                      </a:moveTo>
                      <a:lnTo>
                        <a:pt x="113622" y="117852"/>
                      </a:lnTo>
                      <a:lnTo>
                        <a:pt x="118547" y="111648"/>
                      </a:lnTo>
                      <a:lnTo>
                        <a:pt x="123040" y="104552"/>
                      </a:lnTo>
                      <a:lnTo>
                        <a:pt x="126915" y="96611"/>
                      </a:lnTo>
                      <a:lnTo>
                        <a:pt x="129632" y="87965"/>
                      </a:lnTo>
                      <a:lnTo>
                        <a:pt x="130983" y="78770"/>
                      </a:lnTo>
                      <a:lnTo>
                        <a:pt x="130911" y="69171"/>
                      </a:lnTo>
                      <a:lnTo>
                        <a:pt x="129345" y="59281"/>
                      </a:lnTo>
                      <a:lnTo>
                        <a:pt x="126403" y="49193"/>
                      </a:lnTo>
                      <a:lnTo>
                        <a:pt x="122326" y="39132"/>
                      </a:lnTo>
                      <a:lnTo>
                        <a:pt x="117381" y="29451"/>
                      </a:lnTo>
                      <a:lnTo>
                        <a:pt x="111797" y="20323"/>
                      </a:lnTo>
                      <a:lnTo>
                        <a:pt x="105591" y="12228"/>
                      </a:lnTo>
                      <a:lnTo>
                        <a:pt x="98595" y="6002"/>
                      </a:lnTo>
                      <a:lnTo>
                        <a:pt x="90777" y="1934"/>
                      </a:lnTo>
                      <a:lnTo>
                        <a:pt x="82239" y="0"/>
                      </a:lnTo>
                      <a:lnTo>
                        <a:pt x="73129" y="132"/>
                      </a:lnTo>
                      <a:lnTo>
                        <a:pt x="63601" y="2075"/>
                      </a:lnTo>
                      <a:lnTo>
                        <a:pt x="54102" y="5631"/>
                      </a:lnTo>
                      <a:lnTo>
                        <a:pt x="45337" y="10750"/>
                      </a:lnTo>
                      <a:lnTo>
                        <a:pt x="37631" y="17262"/>
                      </a:lnTo>
                      <a:lnTo>
                        <a:pt x="30967" y="24903"/>
                      </a:lnTo>
                      <a:lnTo>
                        <a:pt x="25176" y="33400"/>
                      </a:lnTo>
                      <a:lnTo>
                        <a:pt x="20056" y="42528"/>
                      </a:lnTo>
                      <a:lnTo>
                        <a:pt x="15429" y="52266"/>
                      </a:lnTo>
                      <a:lnTo>
                        <a:pt x="11153" y="62788"/>
                      </a:lnTo>
                      <a:lnTo>
                        <a:pt x="7131" y="74122"/>
                      </a:lnTo>
                      <a:lnTo>
                        <a:pt x="3614" y="86005"/>
                      </a:lnTo>
                      <a:lnTo>
                        <a:pt x="1163" y="97982"/>
                      </a:lnTo>
                      <a:lnTo>
                        <a:pt x="0" y="109778"/>
                      </a:lnTo>
                      <a:lnTo>
                        <a:pt x="34" y="121310"/>
                      </a:lnTo>
                      <a:lnTo>
                        <a:pt x="1046" y="132586"/>
                      </a:lnTo>
                      <a:lnTo>
                        <a:pt x="2805" y="143648"/>
                      </a:lnTo>
                      <a:lnTo>
                        <a:pt x="5273" y="154382"/>
                      </a:lnTo>
                      <a:lnTo>
                        <a:pt x="8599" y="164524"/>
                      </a:lnTo>
                      <a:lnTo>
                        <a:pt x="12801" y="173964"/>
                      </a:lnTo>
                      <a:lnTo>
                        <a:pt x="17927" y="182271"/>
                      </a:lnTo>
                      <a:lnTo>
                        <a:pt x="24124" y="188640"/>
                      </a:lnTo>
                      <a:lnTo>
                        <a:pt x="31365" y="192804"/>
                      </a:lnTo>
                      <a:lnTo>
                        <a:pt x="39330" y="194802"/>
                      </a:lnTo>
                      <a:lnTo>
                        <a:pt x="47515" y="194713"/>
                      </a:lnTo>
                      <a:lnTo>
                        <a:pt x="55609" y="192798"/>
                      </a:lnTo>
                      <a:lnTo>
                        <a:pt x="63500" y="189261"/>
                      </a:lnTo>
                      <a:lnTo>
                        <a:pt x="71179" y="184155"/>
                      </a:lnTo>
                      <a:lnTo>
                        <a:pt x="78671" y="177652"/>
                      </a:lnTo>
                      <a:lnTo>
                        <a:pt x="85856" y="170017"/>
                      </a:lnTo>
                      <a:lnTo>
                        <a:pt x="92461" y="161523"/>
                      </a:lnTo>
                      <a:lnTo>
                        <a:pt x="98388" y="152403"/>
                      </a:lnTo>
                      <a:lnTo>
                        <a:pt x="103691" y="142839"/>
                      </a:lnTo>
                      <a:lnTo>
                        <a:pt x="108488" y="132966"/>
                      </a:lnTo>
                      <a:lnTo>
                        <a:pt x="112896" y="122877"/>
                      </a:lnTo>
                      <a:lnTo>
                        <a:pt x="116859" y="112474"/>
                      </a:lnTo>
                      <a:lnTo>
                        <a:pt x="120147" y="101498"/>
                      </a:lnTo>
                      <a:lnTo>
                        <a:pt x="122703" y="89953"/>
                      </a:lnTo>
                      <a:lnTo>
                        <a:pt x="124905" y="81475"/>
                      </a:lnTo>
                      <a:lnTo>
                        <a:pt x="127179" y="80325"/>
                      </a:lnTo>
                      <a:lnTo>
                        <a:pt x="129497" y="84765"/>
                      </a:lnTo>
                      <a:lnTo>
                        <a:pt x="132115" y="92568"/>
                      </a:lnTo>
                      <a:lnTo>
                        <a:pt x="135413" y="102090"/>
                      </a:lnTo>
                      <a:lnTo>
                        <a:pt x="139522" y="112382"/>
                      </a:lnTo>
                      <a:lnTo>
                        <a:pt x="144382" y="122806"/>
                      </a:lnTo>
                      <a:lnTo>
                        <a:pt x="149851" y="132844"/>
                      </a:lnTo>
                      <a:lnTo>
                        <a:pt x="155786" y="142267"/>
                      </a:lnTo>
                      <a:lnTo>
                        <a:pt x="162226" y="150586"/>
                      </a:lnTo>
                      <a:lnTo>
                        <a:pt x="169378" y="156976"/>
                      </a:lnTo>
                      <a:lnTo>
                        <a:pt x="177336" y="161169"/>
                      </a:lnTo>
                      <a:lnTo>
                        <a:pt x="186274" y="163996"/>
                      </a:lnTo>
                      <a:lnTo>
                        <a:pt x="197487" y="165518"/>
                      </a:lnTo>
                      <a:lnTo>
                        <a:pt x="213107" y="165900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5170687" y="3335013"/>
                  <a:ext cx="157929" cy="18341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7929" h="183410">
                      <a:moveTo>
                        <a:pt x="0" y="18078"/>
                      </a:moveTo>
                      <a:lnTo>
                        <a:pt x="0" y="29813"/>
                      </a:lnTo>
                      <a:lnTo>
                        <a:pt x="0" y="40942"/>
                      </a:lnTo>
                      <a:lnTo>
                        <a:pt x="5" y="52540"/>
                      </a:lnTo>
                      <a:lnTo>
                        <a:pt x="178" y="64701"/>
                      </a:lnTo>
                      <a:lnTo>
                        <a:pt x="826" y="77361"/>
                      </a:lnTo>
                      <a:lnTo>
                        <a:pt x="2075" y="90417"/>
                      </a:lnTo>
                      <a:lnTo>
                        <a:pt x="3727" y="103769"/>
                      </a:lnTo>
                      <a:lnTo>
                        <a:pt x="5376" y="117334"/>
                      </a:lnTo>
                      <a:lnTo>
                        <a:pt x="6783" y="131045"/>
                      </a:lnTo>
                      <a:lnTo>
                        <a:pt x="8048" y="144691"/>
                      </a:lnTo>
                      <a:lnTo>
                        <a:pt x="9505" y="157933"/>
                      </a:lnTo>
                      <a:lnTo>
                        <a:pt x="11318" y="170550"/>
                      </a:lnTo>
                      <a:lnTo>
                        <a:pt x="12858" y="180167"/>
                      </a:lnTo>
                      <a:lnTo>
                        <a:pt x="13336" y="183409"/>
                      </a:lnTo>
                      <a:lnTo>
                        <a:pt x="13105" y="180525"/>
                      </a:lnTo>
                      <a:lnTo>
                        <a:pt x="12613" y="173013"/>
                      </a:lnTo>
                      <a:lnTo>
                        <a:pt x="12103" y="162418"/>
                      </a:lnTo>
                      <a:lnTo>
                        <a:pt x="11670" y="150075"/>
                      </a:lnTo>
                      <a:lnTo>
                        <a:pt x="11340" y="136835"/>
                      </a:lnTo>
                      <a:lnTo>
                        <a:pt x="11266" y="123157"/>
                      </a:lnTo>
                      <a:lnTo>
                        <a:pt x="11739" y="109272"/>
                      </a:lnTo>
                      <a:lnTo>
                        <a:pt x="12869" y="95298"/>
                      </a:lnTo>
                      <a:lnTo>
                        <a:pt x="14610" y="81452"/>
                      </a:lnTo>
                      <a:lnTo>
                        <a:pt x="16849" y="68063"/>
                      </a:lnTo>
                      <a:lnTo>
                        <a:pt x="19471" y="55279"/>
                      </a:lnTo>
                      <a:lnTo>
                        <a:pt x="22535" y="43235"/>
                      </a:lnTo>
                      <a:lnTo>
                        <a:pt x="26270" y="32136"/>
                      </a:lnTo>
                      <a:lnTo>
                        <a:pt x="30750" y="22018"/>
                      </a:lnTo>
                      <a:lnTo>
                        <a:pt x="36064" y="13239"/>
                      </a:lnTo>
                      <a:lnTo>
                        <a:pt x="42387" y="6545"/>
                      </a:lnTo>
                      <a:lnTo>
                        <a:pt x="49719" y="2160"/>
                      </a:lnTo>
                      <a:lnTo>
                        <a:pt x="57913" y="12"/>
                      </a:lnTo>
                      <a:lnTo>
                        <a:pt x="66784" y="0"/>
                      </a:lnTo>
                      <a:lnTo>
                        <a:pt x="76152" y="1846"/>
                      </a:lnTo>
                      <a:lnTo>
                        <a:pt x="85713" y="5338"/>
                      </a:lnTo>
                      <a:lnTo>
                        <a:pt x="95051" y="10413"/>
                      </a:lnTo>
                      <a:lnTo>
                        <a:pt x="103954" y="16897"/>
                      </a:lnTo>
                      <a:lnTo>
                        <a:pt x="112237" y="24517"/>
                      </a:lnTo>
                      <a:lnTo>
                        <a:pt x="119653" y="33003"/>
                      </a:lnTo>
                      <a:lnTo>
                        <a:pt x="126156" y="42121"/>
                      </a:lnTo>
                      <a:lnTo>
                        <a:pt x="131693" y="51853"/>
                      </a:lnTo>
                      <a:lnTo>
                        <a:pt x="136122" y="62371"/>
                      </a:lnTo>
                      <a:lnTo>
                        <a:pt x="139478" y="73703"/>
                      </a:lnTo>
                      <a:lnTo>
                        <a:pt x="142090" y="85585"/>
                      </a:lnTo>
                      <a:lnTo>
                        <a:pt x="144467" y="97560"/>
                      </a:lnTo>
                      <a:lnTo>
                        <a:pt x="146919" y="109351"/>
                      </a:lnTo>
                      <a:lnTo>
                        <a:pt x="149409" y="120806"/>
                      </a:lnTo>
                      <a:lnTo>
                        <a:pt x="151891" y="133141"/>
                      </a:lnTo>
                      <a:lnTo>
                        <a:pt x="154587" y="149673"/>
                      </a:lnTo>
                      <a:lnTo>
                        <a:pt x="157928" y="176005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>
                  <a:off x="5329225" y="3306493"/>
                  <a:ext cx="227982" cy="47829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7982" h="478298">
                      <a:moveTo>
                        <a:pt x="189514" y="109799"/>
                      </a:moveTo>
                      <a:lnTo>
                        <a:pt x="192380" y="100931"/>
                      </a:lnTo>
                      <a:lnTo>
                        <a:pt x="194522" y="91944"/>
                      </a:lnTo>
                      <a:lnTo>
                        <a:pt x="196116" y="81958"/>
                      </a:lnTo>
                      <a:lnTo>
                        <a:pt x="196951" y="71323"/>
                      </a:lnTo>
                      <a:lnTo>
                        <a:pt x="196503" y="60808"/>
                      </a:lnTo>
                      <a:lnTo>
                        <a:pt x="194590" y="50856"/>
                      </a:lnTo>
                      <a:lnTo>
                        <a:pt x="191180" y="41570"/>
                      </a:lnTo>
                      <a:lnTo>
                        <a:pt x="186223" y="32881"/>
                      </a:lnTo>
                      <a:lnTo>
                        <a:pt x="179846" y="24681"/>
                      </a:lnTo>
                      <a:lnTo>
                        <a:pt x="172143" y="17175"/>
                      </a:lnTo>
                      <a:lnTo>
                        <a:pt x="163077" y="10879"/>
                      </a:lnTo>
                      <a:lnTo>
                        <a:pt x="152764" y="5979"/>
                      </a:lnTo>
                      <a:lnTo>
                        <a:pt x="141586" y="2518"/>
                      </a:lnTo>
                      <a:lnTo>
                        <a:pt x="130091" y="560"/>
                      </a:lnTo>
                      <a:lnTo>
                        <a:pt x="118626" y="0"/>
                      </a:lnTo>
                      <a:lnTo>
                        <a:pt x="107488" y="1080"/>
                      </a:lnTo>
                      <a:lnTo>
                        <a:pt x="97009" y="4458"/>
                      </a:lnTo>
                      <a:lnTo>
                        <a:pt x="87305" y="10286"/>
                      </a:lnTo>
                      <a:lnTo>
                        <a:pt x="78637" y="18284"/>
                      </a:lnTo>
                      <a:lnTo>
                        <a:pt x="71485" y="28011"/>
                      </a:lnTo>
                      <a:lnTo>
                        <a:pt x="65970" y="39038"/>
                      </a:lnTo>
                      <a:lnTo>
                        <a:pt x="61909" y="51169"/>
                      </a:lnTo>
                      <a:lnTo>
                        <a:pt x="59009" y="64434"/>
                      </a:lnTo>
                      <a:lnTo>
                        <a:pt x="56989" y="78748"/>
                      </a:lnTo>
                      <a:lnTo>
                        <a:pt x="55935" y="93441"/>
                      </a:lnTo>
                      <a:lnTo>
                        <a:pt x="56275" y="107392"/>
                      </a:lnTo>
                      <a:lnTo>
                        <a:pt x="58137" y="120028"/>
                      </a:lnTo>
                      <a:lnTo>
                        <a:pt x="61523" y="131138"/>
                      </a:lnTo>
                      <a:lnTo>
                        <a:pt x="66469" y="140610"/>
                      </a:lnTo>
                      <a:lnTo>
                        <a:pt x="72836" y="148560"/>
                      </a:lnTo>
                      <a:lnTo>
                        <a:pt x="80365" y="154763"/>
                      </a:lnTo>
                      <a:lnTo>
                        <a:pt x="88782" y="158591"/>
                      </a:lnTo>
                      <a:lnTo>
                        <a:pt x="97847" y="159905"/>
                      </a:lnTo>
                      <a:lnTo>
                        <a:pt x="107373" y="158841"/>
                      </a:lnTo>
                      <a:lnTo>
                        <a:pt x="117219" y="155545"/>
                      </a:lnTo>
                      <a:lnTo>
                        <a:pt x="127276" y="150328"/>
                      </a:lnTo>
                      <a:lnTo>
                        <a:pt x="137148" y="143591"/>
                      </a:lnTo>
                      <a:lnTo>
                        <a:pt x="146171" y="135715"/>
                      </a:lnTo>
                      <a:lnTo>
                        <a:pt x="154053" y="127016"/>
                      </a:lnTo>
                      <a:lnTo>
                        <a:pt x="160837" y="117738"/>
                      </a:lnTo>
                      <a:lnTo>
                        <a:pt x="166709" y="108058"/>
                      </a:lnTo>
                      <a:lnTo>
                        <a:pt x="171891" y="98196"/>
                      </a:lnTo>
                      <a:lnTo>
                        <a:pt x="176817" y="91501"/>
                      </a:lnTo>
                      <a:lnTo>
                        <a:pt x="181616" y="91892"/>
                      </a:lnTo>
                      <a:lnTo>
                        <a:pt x="186044" y="97915"/>
                      </a:lnTo>
                      <a:lnTo>
                        <a:pt x="190509" y="107758"/>
                      </a:lnTo>
                      <a:lnTo>
                        <a:pt x="195181" y="120326"/>
                      </a:lnTo>
                      <a:lnTo>
                        <a:pt x="199854" y="135079"/>
                      </a:lnTo>
                      <a:lnTo>
                        <a:pt x="204362" y="151572"/>
                      </a:lnTo>
                      <a:lnTo>
                        <a:pt x="208654" y="169065"/>
                      </a:lnTo>
                      <a:lnTo>
                        <a:pt x="212744" y="186589"/>
                      </a:lnTo>
                      <a:lnTo>
                        <a:pt x="216665" y="203608"/>
                      </a:lnTo>
                      <a:lnTo>
                        <a:pt x="220295" y="220140"/>
                      </a:lnTo>
                      <a:lnTo>
                        <a:pt x="223358" y="236543"/>
                      </a:lnTo>
                      <a:lnTo>
                        <a:pt x="225747" y="253055"/>
                      </a:lnTo>
                      <a:lnTo>
                        <a:pt x="227353" y="269434"/>
                      </a:lnTo>
                      <a:lnTo>
                        <a:pt x="227981" y="285066"/>
                      </a:lnTo>
                      <a:lnTo>
                        <a:pt x="227619" y="299655"/>
                      </a:lnTo>
                      <a:lnTo>
                        <a:pt x="226241" y="313063"/>
                      </a:lnTo>
                      <a:lnTo>
                        <a:pt x="223720" y="325151"/>
                      </a:lnTo>
                      <a:lnTo>
                        <a:pt x="220095" y="335979"/>
                      </a:lnTo>
                      <a:lnTo>
                        <a:pt x="215373" y="345589"/>
                      </a:lnTo>
                      <a:lnTo>
                        <a:pt x="209455" y="353914"/>
                      </a:lnTo>
                      <a:lnTo>
                        <a:pt x="202395" y="361037"/>
                      </a:lnTo>
                      <a:lnTo>
                        <a:pt x="194214" y="367163"/>
                      </a:lnTo>
                      <a:lnTo>
                        <a:pt x="184820" y="372521"/>
                      </a:lnTo>
                      <a:lnTo>
                        <a:pt x="174278" y="377314"/>
                      </a:lnTo>
                      <a:lnTo>
                        <a:pt x="162776" y="381705"/>
                      </a:lnTo>
                      <a:lnTo>
                        <a:pt x="150531" y="385814"/>
                      </a:lnTo>
                      <a:lnTo>
                        <a:pt x="137739" y="389734"/>
                      </a:lnTo>
                      <a:lnTo>
                        <a:pt x="124557" y="393690"/>
                      </a:lnTo>
                      <a:lnTo>
                        <a:pt x="111102" y="398032"/>
                      </a:lnTo>
                      <a:lnTo>
                        <a:pt x="97468" y="402918"/>
                      </a:lnTo>
                      <a:lnTo>
                        <a:pt x="84042" y="408336"/>
                      </a:lnTo>
                      <a:lnTo>
                        <a:pt x="71480" y="414197"/>
                      </a:lnTo>
                      <a:lnTo>
                        <a:pt x="60068" y="420399"/>
                      </a:lnTo>
                      <a:lnTo>
                        <a:pt x="49761" y="426852"/>
                      </a:lnTo>
                      <a:lnTo>
                        <a:pt x="40370" y="433482"/>
                      </a:lnTo>
                      <a:lnTo>
                        <a:pt x="31689" y="440232"/>
                      </a:lnTo>
                      <a:lnTo>
                        <a:pt x="23832" y="446952"/>
                      </a:lnTo>
                      <a:lnTo>
                        <a:pt x="16460" y="454163"/>
                      </a:lnTo>
                      <a:lnTo>
                        <a:pt x="8923" y="463616"/>
                      </a:lnTo>
                      <a:lnTo>
                        <a:pt x="0" y="478297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Freeform 27"/>
                <p:cNvSpPr/>
                <p:nvPr/>
              </p:nvSpPr>
              <p:spPr>
                <a:xfrm>
                  <a:off x="5550225" y="2963500"/>
                  <a:ext cx="73700" cy="52642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3700" h="526426">
                      <a:moveTo>
                        <a:pt x="0" y="0"/>
                      </a:moveTo>
                      <a:lnTo>
                        <a:pt x="67" y="14602"/>
                      </a:lnTo>
                      <a:lnTo>
                        <a:pt x="707" y="27873"/>
                      </a:lnTo>
                      <a:lnTo>
                        <a:pt x="1999" y="41074"/>
                      </a:lnTo>
                      <a:lnTo>
                        <a:pt x="3686" y="54416"/>
                      </a:lnTo>
                      <a:lnTo>
                        <a:pt x="5354" y="67925"/>
                      </a:lnTo>
                      <a:lnTo>
                        <a:pt x="6772" y="81578"/>
                      </a:lnTo>
                      <a:lnTo>
                        <a:pt x="8043" y="95345"/>
                      </a:lnTo>
                      <a:lnTo>
                        <a:pt x="9502" y="109194"/>
                      </a:lnTo>
                      <a:lnTo>
                        <a:pt x="11330" y="123107"/>
                      </a:lnTo>
                      <a:lnTo>
                        <a:pt x="13388" y="137230"/>
                      </a:lnTo>
                      <a:lnTo>
                        <a:pt x="15317" y="151857"/>
                      </a:lnTo>
                      <a:lnTo>
                        <a:pt x="16915" y="167108"/>
                      </a:lnTo>
                      <a:lnTo>
                        <a:pt x="18311" y="182944"/>
                      </a:lnTo>
                      <a:lnTo>
                        <a:pt x="19854" y="199261"/>
                      </a:lnTo>
                      <a:lnTo>
                        <a:pt x="21745" y="215942"/>
                      </a:lnTo>
                      <a:lnTo>
                        <a:pt x="24015" y="232890"/>
                      </a:lnTo>
                      <a:lnTo>
                        <a:pt x="26617" y="250028"/>
                      </a:lnTo>
                      <a:lnTo>
                        <a:pt x="29482" y="267292"/>
                      </a:lnTo>
                      <a:lnTo>
                        <a:pt x="32542" y="284477"/>
                      </a:lnTo>
                      <a:lnTo>
                        <a:pt x="35743" y="301250"/>
                      </a:lnTo>
                      <a:lnTo>
                        <a:pt x="39036" y="317459"/>
                      </a:lnTo>
                      <a:lnTo>
                        <a:pt x="42230" y="333123"/>
                      </a:lnTo>
                      <a:lnTo>
                        <a:pt x="44994" y="348336"/>
                      </a:lnTo>
                      <a:lnTo>
                        <a:pt x="47190" y="363202"/>
                      </a:lnTo>
                      <a:lnTo>
                        <a:pt x="49003" y="377814"/>
                      </a:lnTo>
                      <a:lnTo>
                        <a:pt x="50835" y="392245"/>
                      </a:lnTo>
                      <a:lnTo>
                        <a:pt x="52923" y="406551"/>
                      </a:lnTo>
                      <a:lnTo>
                        <a:pt x="55327" y="420770"/>
                      </a:lnTo>
                      <a:lnTo>
                        <a:pt x="58019" y="434930"/>
                      </a:lnTo>
                      <a:lnTo>
                        <a:pt x="60940" y="449042"/>
                      </a:lnTo>
                      <a:lnTo>
                        <a:pt x="63879" y="462896"/>
                      </a:lnTo>
                      <a:lnTo>
                        <a:pt x="66777" y="477641"/>
                      </a:lnTo>
                      <a:lnTo>
                        <a:pt x="69886" y="496810"/>
                      </a:lnTo>
                      <a:lnTo>
                        <a:pt x="73699" y="526425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>
                  <a:off x="5676589" y="3247560"/>
                  <a:ext cx="178986" cy="21853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8986" h="218536">
                      <a:moveTo>
                        <a:pt x="0" y="126543"/>
                      </a:moveTo>
                      <a:lnTo>
                        <a:pt x="8802" y="120743"/>
                      </a:lnTo>
                      <a:lnTo>
                        <a:pt x="17149" y="115818"/>
                      </a:lnTo>
                      <a:lnTo>
                        <a:pt x="25847" y="111316"/>
                      </a:lnTo>
                      <a:lnTo>
                        <a:pt x="34968" y="107095"/>
                      </a:lnTo>
                      <a:lnTo>
                        <a:pt x="44463" y="103081"/>
                      </a:lnTo>
                      <a:lnTo>
                        <a:pt x="54255" y="99220"/>
                      </a:lnTo>
                      <a:lnTo>
                        <a:pt x="64269" y="95468"/>
                      </a:lnTo>
                      <a:lnTo>
                        <a:pt x="74443" y="91792"/>
                      </a:lnTo>
                      <a:lnTo>
                        <a:pt x="84725" y="88165"/>
                      </a:lnTo>
                      <a:lnTo>
                        <a:pt x="94916" y="84407"/>
                      </a:lnTo>
                      <a:lnTo>
                        <a:pt x="104685" y="80198"/>
                      </a:lnTo>
                      <a:lnTo>
                        <a:pt x="113891" y="75401"/>
                      </a:lnTo>
                      <a:lnTo>
                        <a:pt x="122717" y="70043"/>
                      </a:lnTo>
                      <a:lnTo>
                        <a:pt x="131563" y="64221"/>
                      </a:lnTo>
                      <a:lnTo>
                        <a:pt x="140648" y="58037"/>
                      </a:lnTo>
                      <a:lnTo>
                        <a:pt x="149377" y="51256"/>
                      </a:lnTo>
                      <a:lnTo>
                        <a:pt x="156495" y="43341"/>
                      </a:lnTo>
                      <a:lnTo>
                        <a:pt x="161407" y="34106"/>
                      </a:lnTo>
                      <a:lnTo>
                        <a:pt x="163533" y="24311"/>
                      </a:lnTo>
                      <a:lnTo>
                        <a:pt x="161999" y="15417"/>
                      </a:lnTo>
                      <a:lnTo>
                        <a:pt x="156707" y="8192"/>
                      </a:lnTo>
                      <a:lnTo>
                        <a:pt x="148475" y="3039"/>
                      </a:lnTo>
                      <a:lnTo>
                        <a:pt x="138607" y="332"/>
                      </a:lnTo>
                      <a:lnTo>
                        <a:pt x="128022" y="0"/>
                      </a:lnTo>
                      <a:lnTo>
                        <a:pt x="117195" y="1676"/>
                      </a:lnTo>
                      <a:lnTo>
                        <a:pt x="106336" y="4910"/>
                      </a:lnTo>
                      <a:lnTo>
                        <a:pt x="95526" y="9302"/>
                      </a:lnTo>
                      <a:lnTo>
                        <a:pt x="84947" y="14684"/>
                      </a:lnTo>
                      <a:lnTo>
                        <a:pt x="74902" y="21119"/>
                      </a:lnTo>
                      <a:lnTo>
                        <a:pt x="65513" y="28555"/>
                      </a:lnTo>
                      <a:lnTo>
                        <a:pt x="56901" y="36837"/>
                      </a:lnTo>
                      <a:lnTo>
                        <a:pt x="49260" y="45774"/>
                      </a:lnTo>
                      <a:lnTo>
                        <a:pt x="42611" y="55204"/>
                      </a:lnTo>
                      <a:lnTo>
                        <a:pt x="37146" y="65317"/>
                      </a:lnTo>
                      <a:lnTo>
                        <a:pt x="33297" y="76623"/>
                      </a:lnTo>
                      <a:lnTo>
                        <a:pt x="31153" y="89297"/>
                      </a:lnTo>
                      <a:lnTo>
                        <a:pt x="30509" y="102894"/>
                      </a:lnTo>
                      <a:lnTo>
                        <a:pt x="31057" y="116559"/>
                      </a:lnTo>
                      <a:lnTo>
                        <a:pt x="32500" y="129787"/>
                      </a:lnTo>
                      <a:lnTo>
                        <a:pt x="34755" y="142429"/>
                      </a:lnTo>
                      <a:lnTo>
                        <a:pt x="37938" y="154526"/>
                      </a:lnTo>
                      <a:lnTo>
                        <a:pt x="42049" y="166174"/>
                      </a:lnTo>
                      <a:lnTo>
                        <a:pt x="47283" y="177318"/>
                      </a:lnTo>
                      <a:lnTo>
                        <a:pt x="54085" y="187743"/>
                      </a:lnTo>
                      <a:lnTo>
                        <a:pt x="62555" y="197377"/>
                      </a:lnTo>
                      <a:lnTo>
                        <a:pt x="72500" y="205815"/>
                      </a:lnTo>
                      <a:lnTo>
                        <a:pt x="83616" y="212273"/>
                      </a:lnTo>
                      <a:lnTo>
                        <a:pt x="95602" y="216496"/>
                      </a:lnTo>
                      <a:lnTo>
                        <a:pt x="107885" y="218535"/>
                      </a:lnTo>
                      <a:lnTo>
                        <a:pt x="119664" y="218473"/>
                      </a:lnTo>
                      <a:lnTo>
                        <a:pt x="130538" y="216589"/>
                      </a:lnTo>
                      <a:lnTo>
                        <a:pt x="140371" y="213565"/>
                      </a:lnTo>
                      <a:lnTo>
                        <a:pt x="150173" y="210088"/>
                      </a:lnTo>
                      <a:lnTo>
                        <a:pt x="161918" y="205859"/>
                      </a:lnTo>
                      <a:lnTo>
                        <a:pt x="178985" y="200243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Freeform 29"/>
                <p:cNvSpPr/>
                <p:nvPr/>
              </p:nvSpPr>
              <p:spPr>
                <a:xfrm>
                  <a:off x="5908202" y="3163641"/>
                  <a:ext cx="250935" cy="32638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50935" h="326385">
                      <a:moveTo>
                        <a:pt x="200041" y="0"/>
                      </a:moveTo>
                      <a:lnTo>
                        <a:pt x="191239" y="3001"/>
                      </a:lnTo>
                      <a:lnTo>
                        <a:pt x="182893" y="6424"/>
                      </a:lnTo>
                      <a:lnTo>
                        <a:pt x="174189" y="10620"/>
                      </a:lnTo>
                      <a:lnTo>
                        <a:pt x="164896" y="15520"/>
                      </a:lnTo>
                      <a:lnTo>
                        <a:pt x="154753" y="21001"/>
                      </a:lnTo>
                      <a:lnTo>
                        <a:pt x="143707" y="26936"/>
                      </a:lnTo>
                      <a:lnTo>
                        <a:pt x="131868" y="33371"/>
                      </a:lnTo>
                      <a:lnTo>
                        <a:pt x="119397" y="40517"/>
                      </a:lnTo>
                      <a:lnTo>
                        <a:pt x="106460" y="48430"/>
                      </a:lnTo>
                      <a:lnTo>
                        <a:pt x="93350" y="56862"/>
                      </a:lnTo>
                      <a:lnTo>
                        <a:pt x="80476" y="65367"/>
                      </a:lnTo>
                      <a:lnTo>
                        <a:pt x="68051" y="73684"/>
                      </a:lnTo>
                      <a:lnTo>
                        <a:pt x="56420" y="81896"/>
                      </a:lnTo>
                      <a:lnTo>
                        <a:pt x="46134" y="90322"/>
                      </a:lnTo>
                      <a:lnTo>
                        <a:pt x="37375" y="99144"/>
                      </a:lnTo>
                      <a:lnTo>
                        <a:pt x="30323" y="108545"/>
                      </a:lnTo>
                      <a:lnTo>
                        <a:pt x="25327" y="118774"/>
                      </a:lnTo>
                      <a:lnTo>
                        <a:pt x="22383" y="129860"/>
                      </a:lnTo>
                      <a:lnTo>
                        <a:pt x="21523" y="140882"/>
                      </a:lnTo>
                      <a:lnTo>
                        <a:pt x="22982" y="150144"/>
                      </a:lnTo>
                      <a:lnTo>
                        <a:pt x="26665" y="156843"/>
                      </a:lnTo>
                      <a:lnTo>
                        <a:pt x="32221" y="161013"/>
                      </a:lnTo>
                      <a:lnTo>
                        <a:pt x="39228" y="163063"/>
                      </a:lnTo>
                      <a:lnTo>
                        <a:pt x="47313" y="163474"/>
                      </a:lnTo>
                      <a:lnTo>
                        <a:pt x="56331" y="162516"/>
                      </a:lnTo>
                      <a:lnTo>
                        <a:pt x="66361" y="160228"/>
                      </a:lnTo>
                      <a:lnTo>
                        <a:pt x="77362" y="156742"/>
                      </a:lnTo>
                      <a:lnTo>
                        <a:pt x="89019" y="152441"/>
                      </a:lnTo>
                      <a:lnTo>
                        <a:pt x="100844" y="147864"/>
                      </a:lnTo>
                      <a:lnTo>
                        <a:pt x="112539" y="143350"/>
                      </a:lnTo>
                      <a:lnTo>
                        <a:pt x="124002" y="139355"/>
                      </a:lnTo>
                      <a:lnTo>
                        <a:pt x="135232" y="136510"/>
                      </a:lnTo>
                      <a:lnTo>
                        <a:pt x="146269" y="135046"/>
                      </a:lnTo>
                      <a:lnTo>
                        <a:pt x="157155" y="134861"/>
                      </a:lnTo>
                      <a:lnTo>
                        <a:pt x="167931" y="135718"/>
                      </a:lnTo>
                      <a:lnTo>
                        <a:pt x="178626" y="137368"/>
                      </a:lnTo>
                      <a:lnTo>
                        <a:pt x="189097" y="139762"/>
                      </a:lnTo>
                      <a:lnTo>
                        <a:pt x="199055" y="143037"/>
                      </a:lnTo>
                      <a:lnTo>
                        <a:pt x="208383" y="147205"/>
                      </a:lnTo>
                      <a:lnTo>
                        <a:pt x="217121" y="152308"/>
                      </a:lnTo>
                      <a:lnTo>
                        <a:pt x="225377" y="158489"/>
                      </a:lnTo>
                      <a:lnTo>
                        <a:pt x="233252" y="165729"/>
                      </a:lnTo>
                      <a:lnTo>
                        <a:pt x="240354" y="174032"/>
                      </a:lnTo>
                      <a:lnTo>
                        <a:pt x="245840" y="183509"/>
                      </a:lnTo>
                      <a:lnTo>
                        <a:pt x="249375" y="194102"/>
                      </a:lnTo>
                      <a:lnTo>
                        <a:pt x="250934" y="205470"/>
                      </a:lnTo>
                      <a:lnTo>
                        <a:pt x="250543" y="217092"/>
                      </a:lnTo>
                      <a:lnTo>
                        <a:pt x="248422" y="228637"/>
                      </a:lnTo>
                      <a:lnTo>
                        <a:pt x="244745" y="239659"/>
                      </a:lnTo>
                      <a:lnTo>
                        <a:pt x="239544" y="249528"/>
                      </a:lnTo>
                      <a:lnTo>
                        <a:pt x="232978" y="258014"/>
                      </a:lnTo>
                      <a:lnTo>
                        <a:pt x="225300" y="265220"/>
                      </a:lnTo>
                      <a:lnTo>
                        <a:pt x="216778" y="271384"/>
                      </a:lnTo>
                      <a:lnTo>
                        <a:pt x="207620" y="276757"/>
                      </a:lnTo>
                      <a:lnTo>
                        <a:pt x="197352" y="281556"/>
                      </a:lnTo>
                      <a:lnTo>
                        <a:pt x="184878" y="285948"/>
                      </a:lnTo>
                      <a:lnTo>
                        <a:pt x="169792" y="290057"/>
                      </a:lnTo>
                      <a:lnTo>
                        <a:pt x="152948" y="293971"/>
                      </a:lnTo>
                      <a:lnTo>
                        <a:pt x="136025" y="297754"/>
                      </a:lnTo>
                      <a:lnTo>
                        <a:pt x="120014" y="301447"/>
                      </a:lnTo>
                      <a:lnTo>
                        <a:pt x="105030" y="305079"/>
                      </a:lnTo>
                      <a:lnTo>
                        <a:pt x="90681" y="308671"/>
                      </a:lnTo>
                      <a:lnTo>
                        <a:pt x="76636" y="312231"/>
                      </a:lnTo>
                      <a:lnTo>
                        <a:pt x="62928" y="315617"/>
                      </a:lnTo>
                      <a:lnTo>
                        <a:pt x="48348" y="318870"/>
                      </a:lnTo>
                      <a:lnTo>
                        <a:pt x="29372" y="322277"/>
                      </a:lnTo>
                      <a:lnTo>
                        <a:pt x="0" y="326384"/>
                      </a:lnTo>
                    </a:path>
                  </a:pathLst>
                </a:custGeom>
                <a:ln w="76200" cap="flat" cmpd="sng" algn="ctr">
                  <a:solidFill>
                    <a:srgbClr val="0093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  <p:sp>
          <p:nvSpPr>
            <p:cNvPr id="33" name="Freeform 32"/>
            <p:cNvSpPr/>
            <p:nvPr/>
          </p:nvSpPr>
          <p:spPr>
            <a:xfrm>
              <a:off x="7318885" y="1984037"/>
              <a:ext cx="334051" cy="463049"/>
            </a:xfrm>
            <a:custGeom>
              <a:avLst/>
              <a:gdLst/>
              <a:ahLst/>
              <a:cxnLst/>
              <a:rect l="0" t="0" r="0" b="0"/>
              <a:pathLst>
                <a:path w="334051" h="463049">
                  <a:moveTo>
                    <a:pt x="231626" y="220893"/>
                  </a:moveTo>
                  <a:lnTo>
                    <a:pt x="237561" y="215093"/>
                  </a:lnTo>
                  <a:lnTo>
                    <a:pt x="243766" y="210168"/>
                  </a:lnTo>
                  <a:lnTo>
                    <a:pt x="250857" y="205661"/>
                  </a:lnTo>
                  <a:lnTo>
                    <a:pt x="258624" y="201267"/>
                  </a:lnTo>
                  <a:lnTo>
                    <a:pt x="266623" y="196605"/>
                  </a:lnTo>
                  <a:lnTo>
                    <a:pt x="274560" y="191486"/>
                  </a:lnTo>
                  <a:lnTo>
                    <a:pt x="282161" y="185735"/>
                  </a:lnTo>
                  <a:lnTo>
                    <a:pt x="289106" y="179115"/>
                  </a:lnTo>
                  <a:lnTo>
                    <a:pt x="295288" y="171584"/>
                  </a:lnTo>
                  <a:lnTo>
                    <a:pt x="300778" y="163254"/>
                  </a:lnTo>
                  <a:lnTo>
                    <a:pt x="305706" y="154293"/>
                  </a:lnTo>
                  <a:lnTo>
                    <a:pt x="310207" y="144854"/>
                  </a:lnTo>
                  <a:lnTo>
                    <a:pt x="314232" y="134907"/>
                  </a:lnTo>
                  <a:lnTo>
                    <a:pt x="317563" y="124245"/>
                  </a:lnTo>
                  <a:lnTo>
                    <a:pt x="320134" y="112818"/>
                  </a:lnTo>
                  <a:lnTo>
                    <a:pt x="321861" y="100872"/>
                  </a:lnTo>
                  <a:lnTo>
                    <a:pt x="322571" y="88854"/>
                  </a:lnTo>
                  <a:lnTo>
                    <a:pt x="322264" y="77029"/>
                  </a:lnTo>
                  <a:lnTo>
                    <a:pt x="320923" y="65479"/>
                  </a:lnTo>
                  <a:lnTo>
                    <a:pt x="318427" y="54191"/>
                  </a:lnTo>
                  <a:lnTo>
                    <a:pt x="314817" y="43125"/>
                  </a:lnTo>
                  <a:lnTo>
                    <a:pt x="310106" y="32559"/>
                  </a:lnTo>
                  <a:lnTo>
                    <a:pt x="304195" y="23062"/>
                  </a:lnTo>
                  <a:lnTo>
                    <a:pt x="297141" y="14867"/>
                  </a:lnTo>
                  <a:lnTo>
                    <a:pt x="288963" y="8212"/>
                  </a:lnTo>
                  <a:lnTo>
                    <a:pt x="279572" y="3490"/>
                  </a:lnTo>
                  <a:lnTo>
                    <a:pt x="269040" y="733"/>
                  </a:lnTo>
                  <a:lnTo>
                    <a:pt x="257884" y="0"/>
                  </a:lnTo>
                  <a:lnTo>
                    <a:pt x="246936" y="1545"/>
                  </a:lnTo>
                  <a:lnTo>
                    <a:pt x="236652" y="5286"/>
                  </a:lnTo>
                  <a:lnTo>
                    <a:pt x="227121" y="10880"/>
                  </a:lnTo>
                  <a:lnTo>
                    <a:pt x="218259" y="17914"/>
                  </a:lnTo>
                  <a:lnTo>
                    <a:pt x="209932" y="26016"/>
                  </a:lnTo>
                  <a:lnTo>
                    <a:pt x="202170" y="35046"/>
                  </a:lnTo>
                  <a:lnTo>
                    <a:pt x="195169" y="45084"/>
                  </a:lnTo>
                  <a:lnTo>
                    <a:pt x="188977" y="56094"/>
                  </a:lnTo>
                  <a:lnTo>
                    <a:pt x="183664" y="67928"/>
                  </a:lnTo>
                  <a:lnTo>
                    <a:pt x="179393" y="80403"/>
                  </a:lnTo>
                  <a:lnTo>
                    <a:pt x="176151" y="93353"/>
                  </a:lnTo>
                  <a:lnTo>
                    <a:pt x="173787" y="106643"/>
                  </a:lnTo>
                  <a:lnTo>
                    <a:pt x="172109" y="120170"/>
                  </a:lnTo>
                  <a:lnTo>
                    <a:pt x="170949" y="133858"/>
                  </a:lnTo>
                  <a:lnTo>
                    <a:pt x="170491" y="147490"/>
                  </a:lnTo>
                  <a:lnTo>
                    <a:pt x="171239" y="160723"/>
                  </a:lnTo>
                  <a:lnTo>
                    <a:pt x="173374" y="173403"/>
                  </a:lnTo>
                  <a:lnTo>
                    <a:pt x="176775" y="185545"/>
                  </a:lnTo>
                  <a:lnTo>
                    <a:pt x="181199" y="197239"/>
                  </a:lnTo>
                  <a:lnTo>
                    <a:pt x="186402" y="208581"/>
                  </a:lnTo>
                  <a:lnTo>
                    <a:pt x="192337" y="219333"/>
                  </a:lnTo>
                  <a:lnTo>
                    <a:pt x="199142" y="228956"/>
                  </a:lnTo>
                  <a:lnTo>
                    <a:pt x="206830" y="237231"/>
                  </a:lnTo>
                  <a:lnTo>
                    <a:pt x="215279" y="243770"/>
                  </a:lnTo>
                  <a:lnTo>
                    <a:pt x="224330" y="247881"/>
                  </a:lnTo>
                  <a:lnTo>
                    <a:pt x="233821" y="249415"/>
                  </a:lnTo>
                  <a:lnTo>
                    <a:pt x="243466" y="248512"/>
                  </a:lnTo>
                  <a:lnTo>
                    <a:pt x="252862" y="245331"/>
                  </a:lnTo>
                  <a:lnTo>
                    <a:pt x="261802" y="240194"/>
                  </a:lnTo>
                  <a:lnTo>
                    <a:pt x="270110" y="233512"/>
                  </a:lnTo>
                  <a:lnTo>
                    <a:pt x="277545" y="225673"/>
                  </a:lnTo>
                  <a:lnTo>
                    <a:pt x="284064" y="217000"/>
                  </a:lnTo>
                  <a:lnTo>
                    <a:pt x="289782" y="207740"/>
                  </a:lnTo>
                  <a:lnTo>
                    <a:pt x="294864" y="198072"/>
                  </a:lnTo>
                  <a:lnTo>
                    <a:pt x="299468" y="188119"/>
                  </a:lnTo>
                  <a:lnTo>
                    <a:pt x="303562" y="177809"/>
                  </a:lnTo>
                  <a:lnTo>
                    <a:pt x="306941" y="166895"/>
                  </a:lnTo>
                  <a:lnTo>
                    <a:pt x="309550" y="155379"/>
                  </a:lnTo>
                  <a:lnTo>
                    <a:pt x="311596" y="146489"/>
                  </a:lnTo>
                  <a:lnTo>
                    <a:pt x="313366" y="144373"/>
                  </a:lnTo>
                  <a:lnTo>
                    <a:pt x="315069" y="148011"/>
                  </a:lnTo>
                  <a:lnTo>
                    <a:pt x="316957" y="155480"/>
                  </a:lnTo>
                  <a:lnTo>
                    <a:pt x="318989" y="165527"/>
                  </a:lnTo>
                  <a:lnTo>
                    <a:pt x="320863" y="177553"/>
                  </a:lnTo>
                  <a:lnTo>
                    <a:pt x="322407" y="191130"/>
                  </a:lnTo>
                  <a:lnTo>
                    <a:pt x="323757" y="205880"/>
                  </a:lnTo>
                  <a:lnTo>
                    <a:pt x="325265" y="221487"/>
                  </a:lnTo>
                  <a:lnTo>
                    <a:pt x="327125" y="237699"/>
                  </a:lnTo>
                  <a:lnTo>
                    <a:pt x="329203" y="254167"/>
                  </a:lnTo>
                  <a:lnTo>
                    <a:pt x="331144" y="270454"/>
                  </a:lnTo>
                  <a:lnTo>
                    <a:pt x="332744" y="286339"/>
                  </a:lnTo>
                  <a:lnTo>
                    <a:pt x="333799" y="301956"/>
                  </a:lnTo>
                  <a:lnTo>
                    <a:pt x="334050" y="317669"/>
                  </a:lnTo>
                  <a:lnTo>
                    <a:pt x="333433" y="333680"/>
                  </a:lnTo>
                  <a:lnTo>
                    <a:pt x="331880" y="349706"/>
                  </a:lnTo>
                  <a:lnTo>
                    <a:pt x="329242" y="365093"/>
                  </a:lnTo>
                  <a:lnTo>
                    <a:pt x="325538" y="379509"/>
                  </a:lnTo>
                  <a:lnTo>
                    <a:pt x="320763" y="392630"/>
                  </a:lnTo>
                  <a:lnTo>
                    <a:pt x="314810" y="403992"/>
                  </a:lnTo>
                  <a:lnTo>
                    <a:pt x="307726" y="413518"/>
                  </a:lnTo>
                  <a:lnTo>
                    <a:pt x="299530" y="421441"/>
                  </a:lnTo>
                  <a:lnTo>
                    <a:pt x="290126" y="428094"/>
                  </a:lnTo>
                  <a:lnTo>
                    <a:pt x="279576" y="433795"/>
                  </a:lnTo>
                  <a:lnTo>
                    <a:pt x="268068" y="438644"/>
                  </a:lnTo>
                  <a:lnTo>
                    <a:pt x="255820" y="442539"/>
                  </a:lnTo>
                  <a:lnTo>
                    <a:pt x="243017" y="445496"/>
                  </a:lnTo>
                  <a:lnTo>
                    <a:pt x="229489" y="447652"/>
                  </a:lnTo>
                  <a:lnTo>
                    <a:pt x="214737" y="449184"/>
                  </a:lnTo>
                  <a:lnTo>
                    <a:pt x="198591" y="450251"/>
                  </a:lnTo>
                  <a:lnTo>
                    <a:pt x="181340" y="450985"/>
                  </a:lnTo>
                  <a:lnTo>
                    <a:pt x="163537" y="451486"/>
                  </a:lnTo>
                  <a:lnTo>
                    <a:pt x="145569" y="451830"/>
                  </a:lnTo>
                  <a:lnTo>
                    <a:pt x="127946" y="452232"/>
                  </a:lnTo>
                  <a:lnTo>
                    <a:pt x="111346" y="453034"/>
                  </a:lnTo>
                  <a:lnTo>
                    <a:pt x="96033" y="454386"/>
                  </a:lnTo>
                  <a:lnTo>
                    <a:pt x="81770" y="456108"/>
                  </a:lnTo>
                  <a:lnTo>
                    <a:pt x="68028" y="457802"/>
                  </a:lnTo>
                  <a:lnTo>
                    <a:pt x="54462" y="459236"/>
                  </a:lnTo>
                  <a:lnTo>
                    <a:pt x="41504" y="460352"/>
                  </a:lnTo>
                  <a:lnTo>
                    <a:pt x="29009" y="461296"/>
                  </a:lnTo>
                  <a:lnTo>
                    <a:pt x="15875" y="462148"/>
                  </a:lnTo>
                  <a:lnTo>
                    <a:pt x="0" y="46304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508632" y="481152"/>
            <a:ext cx="1273949" cy="2442612"/>
          </a:xfrm>
          <a:custGeom>
            <a:avLst/>
            <a:gdLst/>
            <a:ahLst/>
            <a:cxnLst/>
            <a:rect l="0" t="0" r="0" b="0"/>
            <a:pathLst>
              <a:path w="1273949" h="2442612">
                <a:moveTo>
                  <a:pt x="637079" y="0"/>
                </a:moveTo>
                <a:lnTo>
                  <a:pt x="1273948" y="2442611"/>
                </a:lnTo>
                <a:lnTo>
                  <a:pt x="0" y="244261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4225519" y="1165504"/>
            <a:ext cx="1967673" cy="536963"/>
            <a:chOff x="4225519" y="1165504"/>
            <a:chExt cx="1967673" cy="536963"/>
          </a:xfrm>
        </p:grpSpPr>
        <p:sp>
          <p:nvSpPr>
            <p:cNvPr id="3" name="Freeform 2"/>
            <p:cNvSpPr/>
            <p:nvPr/>
          </p:nvSpPr>
          <p:spPr>
            <a:xfrm>
              <a:off x="4225519" y="1291846"/>
              <a:ext cx="151358" cy="410621"/>
            </a:xfrm>
            <a:custGeom>
              <a:avLst/>
              <a:gdLst/>
              <a:ahLst/>
              <a:cxnLst/>
              <a:rect l="0" t="0" r="0" b="0"/>
              <a:pathLst>
                <a:path w="151358" h="410621">
                  <a:moveTo>
                    <a:pt x="51485" y="0"/>
                  </a:moveTo>
                  <a:lnTo>
                    <a:pt x="48551" y="8802"/>
                  </a:lnTo>
                  <a:lnTo>
                    <a:pt x="45769" y="17148"/>
                  </a:lnTo>
                  <a:lnTo>
                    <a:pt x="42870" y="25852"/>
                  </a:lnTo>
                  <a:lnTo>
                    <a:pt x="39829" y="35145"/>
                  </a:lnTo>
                  <a:lnTo>
                    <a:pt x="36664" y="45288"/>
                  </a:lnTo>
                  <a:lnTo>
                    <a:pt x="33400" y="56329"/>
                  </a:lnTo>
                  <a:lnTo>
                    <a:pt x="30062" y="67996"/>
                  </a:lnTo>
                  <a:lnTo>
                    <a:pt x="26671" y="79818"/>
                  </a:lnTo>
                  <a:lnTo>
                    <a:pt x="23247" y="91512"/>
                  </a:lnTo>
                  <a:lnTo>
                    <a:pt x="19965" y="103142"/>
                  </a:lnTo>
                  <a:lnTo>
                    <a:pt x="17141" y="115016"/>
                  </a:lnTo>
                  <a:lnTo>
                    <a:pt x="14905" y="127301"/>
                  </a:lnTo>
                  <a:lnTo>
                    <a:pt x="13065" y="140010"/>
                  </a:lnTo>
                  <a:lnTo>
                    <a:pt x="11215" y="153081"/>
                  </a:lnTo>
                  <a:lnTo>
                    <a:pt x="9120" y="166438"/>
                  </a:lnTo>
                  <a:lnTo>
                    <a:pt x="6881" y="180173"/>
                  </a:lnTo>
                  <a:lnTo>
                    <a:pt x="4831" y="194532"/>
                  </a:lnTo>
                  <a:lnTo>
                    <a:pt x="3155" y="209595"/>
                  </a:lnTo>
                  <a:lnTo>
                    <a:pt x="1878" y="225135"/>
                  </a:lnTo>
                  <a:lnTo>
                    <a:pt x="945" y="240719"/>
                  </a:lnTo>
                  <a:lnTo>
                    <a:pt x="288" y="256087"/>
                  </a:lnTo>
                  <a:lnTo>
                    <a:pt x="0" y="270999"/>
                  </a:lnTo>
                  <a:lnTo>
                    <a:pt x="331" y="285166"/>
                  </a:lnTo>
                  <a:lnTo>
                    <a:pt x="1368" y="298508"/>
                  </a:lnTo>
                  <a:lnTo>
                    <a:pt x="3047" y="311112"/>
                  </a:lnTo>
                  <a:lnTo>
                    <a:pt x="5245" y="323124"/>
                  </a:lnTo>
                  <a:lnTo>
                    <a:pt x="7839" y="334690"/>
                  </a:lnTo>
                  <a:lnTo>
                    <a:pt x="10885" y="345936"/>
                  </a:lnTo>
                  <a:lnTo>
                    <a:pt x="14608" y="356954"/>
                  </a:lnTo>
                  <a:lnTo>
                    <a:pt x="19080" y="367806"/>
                  </a:lnTo>
                  <a:lnTo>
                    <a:pt x="24389" y="378214"/>
                  </a:lnTo>
                  <a:lnTo>
                    <a:pt x="30709" y="387597"/>
                  </a:lnTo>
                  <a:lnTo>
                    <a:pt x="38037" y="395711"/>
                  </a:lnTo>
                  <a:lnTo>
                    <a:pt x="46230" y="402311"/>
                  </a:lnTo>
                  <a:lnTo>
                    <a:pt x="55100" y="406995"/>
                  </a:lnTo>
                  <a:lnTo>
                    <a:pt x="64468" y="409731"/>
                  </a:lnTo>
                  <a:lnTo>
                    <a:pt x="74029" y="410620"/>
                  </a:lnTo>
                  <a:lnTo>
                    <a:pt x="83366" y="409711"/>
                  </a:lnTo>
                  <a:lnTo>
                    <a:pt x="92269" y="407210"/>
                  </a:lnTo>
                  <a:lnTo>
                    <a:pt x="100551" y="403264"/>
                  </a:lnTo>
                  <a:lnTo>
                    <a:pt x="107968" y="397874"/>
                  </a:lnTo>
                  <a:lnTo>
                    <a:pt x="114480" y="391178"/>
                  </a:lnTo>
                  <a:lnTo>
                    <a:pt x="120361" y="383412"/>
                  </a:lnTo>
                  <a:lnTo>
                    <a:pt x="126088" y="374829"/>
                  </a:lnTo>
                  <a:lnTo>
                    <a:pt x="131937" y="365644"/>
                  </a:lnTo>
                  <a:lnTo>
                    <a:pt x="137681" y="355868"/>
                  </a:lnTo>
                  <a:lnTo>
                    <a:pt x="142706" y="345320"/>
                  </a:lnTo>
                  <a:lnTo>
                    <a:pt x="146710" y="333968"/>
                  </a:lnTo>
                  <a:lnTo>
                    <a:pt x="149550" y="322074"/>
                  </a:lnTo>
                  <a:lnTo>
                    <a:pt x="151081" y="310090"/>
                  </a:lnTo>
                  <a:lnTo>
                    <a:pt x="151357" y="298297"/>
                  </a:lnTo>
                  <a:lnTo>
                    <a:pt x="150254" y="287108"/>
                  </a:lnTo>
                  <a:lnTo>
                    <a:pt x="147393" y="277126"/>
                  </a:lnTo>
                  <a:lnTo>
                    <a:pt x="142729" y="268578"/>
                  </a:lnTo>
                  <a:lnTo>
                    <a:pt x="136497" y="261840"/>
                  </a:lnTo>
                  <a:lnTo>
                    <a:pt x="129027" y="257587"/>
                  </a:lnTo>
                  <a:lnTo>
                    <a:pt x="120638" y="255951"/>
                  </a:lnTo>
                  <a:lnTo>
                    <a:pt x="111753" y="256613"/>
                  </a:lnTo>
                  <a:lnTo>
                    <a:pt x="102877" y="259101"/>
                  </a:lnTo>
                  <a:lnTo>
                    <a:pt x="94283" y="262953"/>
                  </a:lnTo>
                  <a:lnTo>
                    <a:pt x="86039" y="267789"/>
                  </a:lnTo>
                  <a:lnTo>
                    <a:pt x="78117" y="273317"/>
                  </a:lnTo>
                  <a:lnTo>
                    <a:pt x="70456" y="279329"/>
                  </a:lnTo>
                  <a:lnTo>
                    <a:pt x="63158" y="285838"/>
                  </a:lnTo>
                  <a:lnTo>
                    <a:pt x="56476" y="293046"/>
                  </a:lnTo>
                  <a:lnTo>
                    <a:pt x="50501" y="301000"/>
                  </a:lnTo>
                  <a:lnTo>
                    <a:pt x="45320" y="309354"/>
                  </a:lnTo>
                  <a:lnTo>
                    <a:pt x="40583" y="318371"/>
                  </a:lnTo>
                  <a:lnTo>
                    <a:pt x="35875" y="329962"/>
                  </a:lnTo>
                  <a:lnTo>
                    <a:pt x="3042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40217" y="1481359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66" y="11668"/>
                  </a:lnTo>
                  <a:lnTo>
                    <a:pt x="706" y="22157"/>
                  </a:lnTo>
                  <a:lnTo>
                    <a:pt x="2008" y="32459"/>
                  </a:lnTo>
                  <a:lnTo>
                    <a:pt x="4040" y="42760"/>
                  </a:lnTo>
                  <a:lnTo>
                    <a:pt x="7005" y="53104"/>
                  </a:lnTo>
                  <a:lnTo>
                    <a:pt x="10921" y="63484"/>
                  </a:lnTo>
                  <a:lnTo>
                    <a:pt x="15546" y="73632"/>
                  </a:lnTo>
                  <a:lnTo>
                    <a:pt x="21032" y="84127"/>
                  </a:lnTo>
                  <a:lnTo>
                    <a:pt x="28979" y="97008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87574" y="13444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13916" y="1360341"/>
              <a:ext cx="157929" cy="161252"/>
            </a:xfrm>
            <a:custGeom>
              <a:avLst/>
              <a:gdLst/>
              <a:ahLst/>
              <a:cxnLst/>
              <a:rect l="0" t="0" r="0" b="0"/>
              <a:pathLst>
                <a:path w="157929" h="161252">
                  <a:moveTo>
                    <a:pt x="0" y="78904"/>
                  </a:moveTo>
                  <a:lnTo>
                    <a:pt x="5801" y="87705"/>
                  </a:lnTo>
                  <a:lnTo>
                    <a:pt x="10725" y="96052"/>
                  </a:lnTo>
                  <a:lnTo>
                    <a:pt x="15232" y="104746"/>
                  </a:lnTo>
                  <a:lnTo>
                    <a:pt x="19625" y="113694"/>
                  </a:lnTo>
                  <a:lnTo>
                    <a:pt x="24287" y="122541"/>
                  </a:lnTo>
                  <a:lnTo>
                    <a:pt x="29402" y="131080"/>
                  </a:lnTo>
                  <a:lnTo>
                    <a:pt x="34980" y="139269"/>
                  </a:lnTo>
                  <a:lnTo>
                    <a:pt x="40952" y="147146"/>
                  </a:lnTo>
                  <a:lnTo>
                    <a:pt x="47185" y="154723"/>
                  </a:lnTo>
                  <a:lnTo>
                    <a:pt x="52004" y="160204"/>
                  </a:lnTo>
                  <a:lnTo>
                    <a:pt x="53577" y="161251"/>
                  </a:lnTo>
                  <a:lnTo>
                    <a:pt x="52842" y="158503"/>
                  </a:lnTo>
                  <a:lnTo>
                    <a:pt x="50818" y="153115"/>
                  </a:lnTo>
                  <a:lnTo>
                    <a:pt x="48109" y="145974"/>
                  </a:lnTo>
                  <a:lnTo>
                    <a:pt x="45036" y="137676"/>
                  </a:lnTo>
                  <a:lnTo>
                    <a:pt x="41769" y="128452"/>
                  </a:lnTo>
                  <a:lnTo>
                    <a:pt x="38398" y="118254"/>
                  </a:lnTo>
                  <a:lnTo>
                    <a:pt x="34973" y="107121"/>
                  </a:lnTo>
                  <a:lnTo>
                    <a:pt x="31684" y="95199"/>
                  </a:lnTo>
                  <a:lnTo>
                    <a:pt x="28852" y="82661"/>
                  </a:lnTo>
                  <a:lnTo>
                    <a:pt x="26623" y="69671"/>
                  </a:lnTo>
                  <a:lnTo>
                    <a:pt x="25296" y="56524"/>
                  </a:lnTo>
                  <a:lnTo>
                    <a:pt x="25387" y="43624"/>
                  </a:lnTo>
                  <a:lnTo>
                    <a:pt x="27054" y="31190"/>
                  </a:lnTo>
                  <a:lnTo>
                    <a:pt x="30462" y="19892"/>
                  </a:lnTo>
                  <a:lnTo>
                    <a:pt x="35949" y="10894"/>
                  </a:lnTo>
                  <a:lnTo>
                    <a:pt x="43484" y="4631"/>
                  </a:lnTo>
                  <a:lnTo>
                    <a:pt x="52440" y="1054"/>
                  </a:lnTo>
                  <a:lnTo>
                    <a:pt x="61821" y="0"/>
                  </a:lnTo>
                  <a:lnTo>
                    <a:pt x="71011" y="1103"/>
                  </a:lnTo>
                  <a:lnTo>
                    <a:pt x="79787" y="3908"/>
                  </a:lnTo>
                  <a:lnTo>
                    <a:pt x="88133" y="7982"/>
                  </a:lnTo>
                  <a:lnTo>
                    <a:pt x="96115" y="12970"/>
                  </a:lnTo>
                  <a:lnTo>
                    <a:pt x="103814" y="18603"/>
                  </a:lnTo>
                  <a:lnTo>
                    <a:pt x="111305" y="24681"/>
                  </a:lnTo>
                  <a:lnTo>
                    <a:pt x="118643" y="31065"/>
                  </a:lnTo>
                  <a:lnTo>
                    <a:pt x="125764" y="37738"/>
                  </a:lnTo>
                  <a:lnTo>
                    <a:pt x="133289" y="45657"/>
                  </a:lnTo>
                  <a:lnTo>
                    <a:pt x="142999" y="57751"/>
                  </a:lnTo>
                  <a:lnTo>
                    <a:pt x="157928" y="78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35015" y="13655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42105" y="1165504"/>
              <a:ext cx="146912" cy="376986"/>
            </a:xfrm>
            <a:custGeom>
              <a:avLst/>
              <a:gdLst/>
              <a:ahLst/>
              <a:cxnLst/>
              <a:rect l="0" t="0" r="0" b="0"/>
              <a:pathLst>
                <a:path w="146912" h="376986">
                  <a:moveTo>
                    <a:pt x="72018" y="0"/>
                  </a:moveTo>
                  <a:lnTo>
                    <a:pt x="69085" y="8802"/>
                  </a:lnTo>
                  <a:lnTo>
                    <a:pt x="66303" y="17148"/>
                  </a:lnTo>
                  <a:lnTo>
                    <a:pt x="63403" y="25847"/>
                  </a:lnTo>
                  <a:lnTo>
                    <a:pt x="60363" y="34968"/>
                  </a:lnTo>
                  <a:lnTo>
                    <a:pt x="57198" y="44463"/>
                  </a:lnTo>
                  <a:lnTo>
                    <a:pt x="53929" y="54255"/>
                  </a:lnTo>
                  <a:lnTo>
                    <a:pt x="50419" y="64269"/>
                  </a:lnTo>
                  <a:lnTo>
                    <a:pt x="46379" y="74443"/>
                  </a:lnTo>
                  <a:lnTo>
                    <a:pt x="41701" y="84734"/>
                  </a:lnTo>
                  <a:lnTo>
                    <a:pt x="36594" y="95271"/>
                  </a:lnTo>
                  <a:lnTo>
                    <a:pt x="31473" y="106337"/>
                  </a:lnTo>
                  <a:lnTo>
                    <a:pt x="26586" y="118049"/>
                  </a:lnTo>
                  <a:lnTo>
                    <a:pt x="22000" y="130525"/>
                  </a:lnTo>
                  <a:lnTo>
                    <a:pt x="17694" y="143965"/>
                  </a:lnTo>
                  <a:lnTo>
                    <a:pt x="13619" y="158376"/>
                  </a:lnTo>
                  <a:lnTo>
                    <a:pt x="9882" y="173460"/>
                  </a:lnTo>
                  <a:lnTo>
                    <a:pt x="6745" y="188732"/>
                  </a:lnTo>
                  <a:lnTo>
                    <a:pt x="4299" y="203899"/>
                  </a:lnTo>
                  <a:lnTo>
                    <a:pt x="2487" y="219185"/>
                  </a:lnTo>
                  <a:lnTo>
                    <a:pt x="1188" y="235199"/>
                  </a:lnTo>
                  <a:lnTo>
                    <a:pt x="284" y="252222"/>
                  </a:lnTo>
                  <a:lnTo>
                    <a:pt x="0" y="269740"/>
                  </a:lnTo>
                  <a:lnTo>
                    <a:pt x="865" y="286666"/>
                  </a:lnTo>
                  <a:lnTo>
                    <a:pt x="3078" y="302417"/>
                  </a:lnTo>
                  <a:lnTo>
                    <a:pt x="6531" y="316755"/>
                  </a:lnTo>
                  <a:lnTo>
                    <a:pt x="10991" y="329540"/>
                  </a:lnTo>
                  <a:lnTo>
                    <a:pt x="16219" y="340872"/>
                  </a:lnTo>
                  <a:lnTo>
                    <a:pt x="22168" y="350838"/>
                  </a:lnTo>
                  <a:lnTo>
                    <a:pt x="28985" y="359408"/>
                  </a:lnTo>
                  <a:lnTo>
                    <a:pt x="36680" y="366687"/>
                  </a:lnTo>
                  <a:lnTo>
                    <a:pt x="45134" y="372409"/>
                  </a:lnTo>
                  <a:lnTo>
                    <a:pt x="54187" y="375899"/>
                  </a:lnTo>
                  <a:lnTo>
                    <a:pt x="63681" y="376985"/>
                  </a:lnTo>
                  <a:lnTo>
                    <a:pt x="73327" y="375934"/>
                  </a:lnTo>
                  <a:lnTo>
                    <a:pt x="82723" y="373177"/>
                  </a:lnTo>
                  <a:lnTo>
                    <a:pt x="91670" y="369141"/>
                  </a:lnTo>
                  <a:lnTo>
                    <a:pt x="100151" y="364180"/>
                  </a:lnTo>
                  <a:lnTo>
                    <a:pt x="108233" y="358567"/>
                  </a:lnTo>
                  <a:lnTo>
                    <a:pt x="116002" y="352493"/>
                  </a:lnTo>
                  <a:lnTo>
                    <a:pt x="123372" y="345773"/>
                  </a:lnTo>
                  <a:lnTo>
                    <a:pt x="130103" y="337891"/>
                  </a:lnTo>
                  <a:lnTo>
                    <a:pt x="136104" y="328652"/>
                  </a:lnTo>
                  <a:lnTo>
                    <a:pt x="141119" y="318004"/>
                  </a:lnTo>
                  <a:lnTo>
                    <a:pt x="144657" y="305874"/>
                  </a:lnTo>
                  <a:lnTo>
                    <a:pt x="146584" y="292386"/>
                  </a:lnTo>
                  <a:lnTo>
                    <a:pt x="146911" y="278109"/>
                  </a:lnTo>
                  <a:lnTo>
                    <a:pt x="145619" y="263920"/>
                  </a:lnTo>
                  <a:lnTo>
                    <a:pt x="142856" y="250328"/>
                  </a:lnTo>
                  <a:lnTo>
                    <a:pt x="138732" y="238104"/>
                  </a:lnTo>
                  <a:lnTo>
                    <a:pt x="133223" y="228410"/>
                  </a:lnTo>
                  <a:lnTo>
                    <a:pt x="126450" y="221644"/>
                  </a:lnTo>
                  <a:lnTo>
                    <a:pt x="118804" y="217713"/>
                  </a:lnTo>
                  <a:lnTo>
                    <a:pt x="110833" y="216413"/>
                  </a:lnTo>
                  <a:lnTo>
                    <a:pt x="102883" y="217348"/>
                  </a:lnTo>
                  <a:lnTo>
                    <a:pt x="95089" y="220038"/>
                  </a:lnTo>
                  <a:lnTo>
                    <a:pt x="87475" y="224034"/>
                  </a:lnTo>
                  <a:lnTo>
                    <a:pt x="80025" y="228975"/>
                  </a:lnTo>
                  <a:lnTo>
                    <a:pt x="72870" y="234745"/>
                  </a:lnTo>
                  <a:lnTo>
                    <a:pt x="66284" y="241448"/>
                  </a:lnTo>
                  <a:lnTo>
                    <a:pt x="60375" y="249060"/>
                  </a:lnTo>
                  <a:lnTo>
                    <a:pt x="55237" y="257183"/>
                  </a:lnTo>
                  <a:lnTo>
                    <a:pt x="50534" y="266018"/>
                  </a:lnTo>
                  <a:lnTo>
                    <a:pt x="45854" y="277461"/>
                  </a:lnTo>
                  <a:lnTo>
                    <a:pt x="4043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866807" y="1418188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9" y="32454"/>
                  </a:lnTo>
                  <a:lnTo>
                    <a:pt x="4041" y="42583"/>
                  </a:lnTo>
                  <a:lnTo>
                    <a:pt x="7006" y="52278"/>
                  </a:lnTo>
                  <a:lnTo>
                    <a:pt x="10916" y="61405"/>
                  </a:lnTo>
                  <a:lnTo>
                    <a:pt x="15339" y="69690"/>
                  </a:lnTo>
                  <a:lnTo>
                    <a:pt x="19925" y="77457"/>
                  </a:lnTo>
                  <a:lnTo>
                    <a:pt x="25073" y="85385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35222" y="12813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961564" y="1329317"/>
              <a:ext cx="136871" cy="141515"/>
            </a:xfrm>
            <a:custGeom>
              <a:avLst/>
              <a:gdLst/>
              <a:ahLst/>
              <a:cxnLst/>
              <a:rect l="0" t="0" r="0" b="0"/>
              <a:pathLst>
                <a:path w="136871" h="141515">
                  <a:moveTo>
                    <a:pt x="0" y="78343"/>
                  </a:moveTo>
                  <a:lnTo>
                    <a:pt x="3001" y="87144"/>
                  </a:lnTo>
                  <a:lnTo>
                    <a:pt x="6423" y="95491"/>
                  </a:lnTo>
                  <a:lnTo>
                    <a:pt x="10614" y="104190"/>
                  </a:lnTo>
                  <a:lnTo>
                    <a:pt x="15342" y="113310"/>
                  </a:lnTo>
                  <a:lnTo>
                    <a:pt x="20175" y="122805"/>
                  </a:lnTo>
                  <a:lnTo>
                    <a:pt x="24801" y="132523"/>
                  </a:lnTo>
                  <a:lnTo>
                    <a:pt x="27385" y="139768"/>
                  </a:lnTo>
                  <a:lnTo>
                    <a:pt x="26502" y="141363"/>
                  </a:lnTo>
                  <a:lnTo>
                    <a:pt x="23981" y="138509"/>
                  </a:lnTo>
                  <a:lnTo>
                    <a:pt x="20856" y="132640"/>
                  </a:lnTo>
                  <a:lnTo>
                    <a:pt x="17497" y="124526"/>
                  </a:lnTo>
                  <a:lnTo>
                    <a:pt x="14053" y="114699"/>
                  </a:lnTo>
                  <a:lnTo>
                    <a:pt x="10906" y="103437"/>
                  </a:lnTo>
                  <a:lnTo>
                    <a:pt x="8694" y="90787"/>
                  </a:lnTo>
                  <a:lnTo>
                    <a:pt x="7692" y="76897"/>
                  </a:lnTo>
                  <a:lnTo>
                    <a:pt x="8002" y="62324"/>
                  </a:lnTo>
                  <a:lnTo>
                    <a:pt x="9730" y="47925"/>
                  </a:lnTo>
                  <a:lnTo>
                    <a:pt x="12787" y="34186"/>
                  </a:lnTo>
                  <a:lnTo>
                    <a:pt x="17110" y="21860"/>
                  </a:lnTo>
                  <a:lnTo>
                    <a:pt x="22752" y="12098"/>
                  </a:lnTo>
                  <a:lnTo>
                    <a:pt x="29614" y="5284"/>
                  </a:lnTo>
                  <a:lnTo>
                    <a:pt x="37322" y="1321"/>
                  </a:lnTo>
                  <a:lnTo>
                    <a:pt x="45332" y="0"/>
                  </a:lnTo>
                  <a:lnTo>
                    <a:pt x="53309" y="926"/>
                  </a:lnTo>
                  <a:lnTo>
                    <a:pt x="61122" y="3779"/>
                  </a:lnTo>
                  <a:lnTo>
                    <a:pt x="68747" y="8417"/>
                  </a:lnTo>
                  <a:lnTo>
                    <a:pt x="76205" y="14603"/>
                  </a:lnTo>
                  <a:lnTo>
                    <a:pt x="83366" y="22022"/>
                  </a:lnTo>
                  <a:lnTo>
                    <a:pt x="89956" y="30372"/>
                  </a:lnTo>
                  <a:lnTo>
                    <a:pt x="95877" y="39395"/>
                  </a:lnTo>
                  <a:lnTo>
                    <a:pt x="101346" y="48893"/>
                  </a:lnTo>
                  <a:lnTo>
                    <a:pt x="106786" y="58722"/>
                  </a:lnTo>
                  <a:lnTo>
                    <a:pt x="112440" y="68778"/>
                  </a:lnTo>
                  <a:lnTo>
                    <a:pt x="118074" y="79111"/>
                  </a:lnTo>
                  <a:lnTo>
                    <a:pt x="123621" y="91242"/>
                  </a:lnTo>
                  <a:lnTo>
                    <a:pt x="129571" y="109587"/>
                  </a:lnTo>
                  <a:lnTo>
                    <a:pt x="136870" y="141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82662" y="140766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03429" y="3092219"/>
            <a:ext cx="833924" cy="330566"/>
            <a:chOff x="4803429" y="3092219"/>
            <a:chExt cx="833924" cy="330566"/>
          </a:xfrm>
        </p:grpSpPr>
        <p:sp>
          <p:nvSpPr>
            <p:cNvPr id="14" name="Freeform 13"/>
            <p:cNvSpPr/>
            <p:nvPr/>
          </p:nvSpPr>
          <p:spPr>
            <a:xfrm>
              <a:off x="4803429" y="3113335"/>
              <a:ext cx="160257" cy="309450"/>
            </a:xfrm>
            <a:custGeom>
              <a:avLst/>
              <a:gdLst/>
              <a:ahLst/>
              <a:cxnLst/>
              <a:rect l="0" t="0" r="0" b="0"/>
              <a:pathLst>
                <a:path w="160257" h="309450">
                  <a:moveTo>
                    <a:pt x="0" y="73641"/>
                  </a:moveTo>
                  <a:lnTo>
                    <a:pt x="134" y="61973"/>
                  </a:lnTo>
                  <a:lnTo>
                    <a:pt x="1414" y="51484"/>
                  </a:lnTo>
                  <a:lnTo>
                    <a:pt x="4012" y="41191"/>
                  </a:lnTo>
                  <a:lnTo>
                    <a:pt x="7905" y="31236"/>
                  </a:lnTo>
                  <a:lnTo>
                    <a:pt x="13186" y="22189"/>
                  </a:lnTo>
                  <a:lnTo>
                    <a:pt x="19772" y="14315"/>
                  </a:lnTo>
                  <a:lnTo>
                    <a:pt x="27445" y="7883"/>
                  </a:lnTo>
                  <a:lnTo>
                    <a:pt x="35956" y="3315"/>
                  </a:lnTo>
                  <a:lnTo>
                    <a:pt x="45078" y="662"/>
                  </a:lnTo>
                  <a:lnTo>
                    <a:pt x="54471" y="0"/>
                  </a:lnTo>
                  <a:lnTo>
                    <a:pt x="63696" y="1593"/>
                  </a:lnTo>
                  <a:lnTo>
                    <a:pt x="72514" y="5367"/>
                  </a:lnTo>
                  <a:lnTo>
                    <a:pt x="80399" y="10983"/>
                  </a:lnTo>
                  <a:lnTo>
                    <a:pt x="86485" y="18032"/>
                  </a:lnTo>
                  <a:lnTo>
                    <a:pt x="90463" y="26139"/>
                  </a:lnTo>
                  <a:lnTo>
                    <a:pt x="92507" y="35003"/>
                  </a:lnTo>
                  <a:lnTo>
                    <a:pt x="92981" y="44397"/>
                  </a:lnTo>
                  <a:lnTo>
                    <a:pt x="92263" y="54152"/>
                  </a:lnTo>
                  <a:lnTo>
                    <a:pt x="90513" y="63989"/>
                  </a:lnTo>
                  <a:lnTo>
                    <a:pt x="87678" y="73520"/>
                  </a:lnTo>
                  <a:lnTo>
                    <a:pt x="83861" y="82567"/>
                  </a:lnTo>
                  <a:lnTo>
                    <a:pt x="80926" y="91264"/>
                  </a:lnTo>
                  <a:lnTo>
                    <a:pt x="81468" y="99036"/>
                  </a:lnTo>
                  <a:lnTo>
                    <a:pt x="85236" y="105070"/>
                  </a:lnTo>
                  <a:lnTo>
                    <a:pt x="90921" y="110180"/>
                  </a:lnTo>
                  <a:lnTo>
                    <a:pt x="97536" y="115179"/>
                  </a:lnTo>
                  <a:lnTo>
                    <a:pt x="104541" y="120453"/>
                  </a:lnTo>
                  <a:lnTo>
                    <a:pt x="111680" y="126106"/>
                  </a:lnTo>
                  <a:lnTo>
                    <a:pt x="118839" y="132118"/>
                  </a:lnTo>
                  <a:lnTo>
                    <a:pt x="125814" y="138585"/>
                  </a:lnTo>
                  <a:lnTo>
                    <a:pt x="132287" y="145745"/>
                  </a:lnTo>
                  <a:lnTo>
                    <a:pt x="138127" y="153671"/>
                  </a:lnTo>
                  <a:lnTo>
                    <a:pt x="143376" y="162448"/>
                  </a:lnTo>
                  <a:lnTo>
                    <a:pt x="148136" y="172249"/>
                  </a:lnTo>
                  <a:lnTo>
                    <a:pt x="152516" y="183063"/>
                  </a:lnTo>
                  <a:lnTo>
                    <a:pt x="156289" y="194578"/>
                  </a:lnTo>
                  <a:lnTo>
                    <a:pt x="158919" y="206300"/>
                  </a:lnTo>
                  <a:lnTo>
                    <a:pt x="160205" y="217923"/>
                  </a:lnTo>
                  <a:lnTo>
                    <a:pt x="160256" y="229335"/>
                  </a:lnTo>
                  <a:lnTo>
                    <a:pt x="159301" y="240531"/>
                  </a:lnTo>
                  <a:lnTo>
                    <a:pt x="157577" y="251539"/>
                  </a:lnTo>
                  <a:lnTo>
                    <a:pt x="154962" y="262237"/>
                  </a:lnTo>
                  <a:lnTo>
                    <a:pt x="151005" y="272354"/>
                  </a:lnTo>
                  <a:lnTo>
                    <a:pt x="145561" y="281783"/>
                  </a:lnTo>
                  <a:lnTo>
                    <a:pt x="138618" y="290251"/>
                  </a:lnTo>
                  <a:lnTo>
                    <a:pt x="130129" y="297262"/>
                  </a:lnTo>
                  <a:lnTo>
                    <a:pt x="120231" y="302674"/>
                  </a:lnTo>
                  <a:lnTo>
                    <a:pt x="109178" y="306494"/>
                  </a:lnTo>
                  <a:lnTo>
                    <a:pt x="97242" y="308699"/>
                  </a:lnTo>
                  <a:lnTo>
                    <a:pt x="84670" y="309449"/>
                  </a:lnTo>
                  <a:lnTo>
                    <a:pt x="71872" y="309168"/>
                  </a:lnTo>
                  <a:lnTo>
                    <a:pt x="57958" y="308436"/>
                  </a:lnTo>
                  <a:lnTo>
                    <a:pt x="39477" y="307191"/>
                  </a:lnTo>
                  <a:lnTo>
                    <a:pt x="10529" y="305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24528" y="338701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98227" y="3092219"/>
              <a:ext cx="63172" cy="284271"/>
            </a:xfrm>
            <a:custGeom>
              <a:avLst/>
              <a:gdLst/>
              <a:ahLst/>
              <a:cxnLst/>
              <a:rect l="0" t="0" r="0" b="0"/>
              <a:pathLst>
                <a:path w="63172" h="284271">
                  <a:moveTo>
                    <a:pt x="0" y="0"/>
                  </a:moveTo>
                  <a:lnTo>
                    <a:pt x="2934" y="14670"/>
                  </a:lnTo>
                  <a:lnTo>
                    <a:pt x="5716" y="28580"/>
                  </a:lnTo>
                  <a:lnTo>
                    <a:pt x="8616" y="43074"/>
                  </a:lnTo>
                  <a:lnTo>
                    <a:pt x="11656" y="58102"/>
                  </a:lnTo>
                  <a:lnTo>
                    <a:pt x="14821" y="73279"/>
                  </a:lnTo>
                  <a:lnTo>
                    <a:pt x="18085" y="88346"/>
                  </a:lnTo>
                  <a:lnTo>
                    <a:pt x="21423" y="103210"/>
                  </a:lnTo>
                  <a:lnTo>
                    <a:pt x="24814" y="117870"/>
                  </a:lnTo>
                  <a:lnTo>
                    <a:pt x="28243" y="132358"/>
                  </a:lnTo>
                  <a:lnTo>
                    <a:pt x="31698" y="146713"/>
                  </a:lnTo>
                  <a:lnTo>
                    <a:pt x="35171" y="160971"/>
                  </a:lnTo>
                  <a:lnTo>
                    <a:pt x="38655" y="175156"/>
                  </a:lnTo>
                  <a:lnTo>
                    <a:pt x="42147" y="189124"/>
                  </a:lnTo>
                  <a:lnTo>
                    <a:pt x="45646" y="202583"/>
                  </a:lnTo>
                  <a:lnTo>
                    <a:pt x="49143" y="215410"/>
                  </a:lnTo>
                  <a:lnTo>
                    <a:pt x="52487" y="227580"/>
                  </a:lnTo>
                  <a:lnTo>
                    <a:pt x="55708" y="240480"/>
                  </a:lnTo>
                  <a:lnTo>
                    <a:pt x="59089" y="257480"/>
                  </a:lnTo>
                  <a:lnTo>
                    <a:pt x="6317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29854" y="3281732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49"/>
                  </a:lnTo>
                  <a:lnTo>
                    <a:pt x="3901" y="42470"/>
                  </a:lnTo>
                  <a:lnTo>
                    <a:pt x="6653" y="52836"/>
                  </a:lnTo>
                  <a:lnTo>
                    <a:pt x="11619" y="65583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98269" y="31659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03553" y="3208768"/>
              <a:ext cx="136872" cy="108426"/>
            </a:xfrm>
            <a:custGeom>
              <a:avLst/>
              <a:gdLst/>
              <a:ahLst/>
              <a:cxnLst/>
              <a:rect l="0" t="0" r="0" b="0"/>
              <a:pathLst>
                <a:path w="136872" h="108426">
                  <a:moveTo>
                    <a:pt x="0" y="41379"/>
                  </a:moveTo>
                  <a:lnTo>
                    <a:pt x="2934" y="53047"/>
                  </a:lnTo>
                  <a:lnTo>
                    <a:pt x="5716" y="63536"/>
                  </a:lnTo>
                  <a:lnTo>
                    <a:pt x="8621" y="73833"/>
                  </a:lnTo>
                  <a:lnTo>
                    <a:pt x="11834" y="83961"/>
                  </a:lnTo>
                  <a:lnTo>
                    <a:pt x="15648" y="93657"/>
                  </a:lnTo>
                  <a:lnTo>
                    <a:pt x="20144" y="102715"/>
                  </a:lnTo>
                  <a:lnTo>
                    <a:pt x="24536" y="108425"/>
                  </a:lnTo>
                  <a:lnTo>
                    <a:pt x="27325" y="108102"/>
                  </a:lnTo>
                  <a:lnTo>
                    <a:pt x="28038" y="103804"/>
                  </a:lnTo>
                  <a:lnTo>
                    <a:pt x="27341" y="97032"/>
                  </a:lnTo>
                  <a:lnTo>
                    <a:pt x="26108" y="88382"/>
                  </a:lnTo>
                  <a:lnTo>
                    <a:pt x="24862" y="78242"/>
                  </a:lnTo>
                  <a:lnTo>
                    <a:pt x="23812" y="66964"/>
                  </a:lnTo>
                  <a:lnTo>
                    <a:pt x="23002" y="54846"/>
                  </a:lnTo>
                  <a:lnTo>
                    <a:pt x="22426" y="42147"/>
                  </a:lnTo>
                  <a:lnTo>
                    <a:pt x="22693" y="29701"/>
                  </a:lnTo>
                  <a:lnTo>
                    <a:pt x="24991" y="18867"/>
                  </a:lnTo>
                  <a:lnTo>
                    <a:pt x="29791" y="10262"/>
                  </a:lnTo>
                  <a:lnTo>
                    <a:pt x="36609" y="4149"/>
                  </a:lnTo>
                  <a:lnTo>
                    <a:pt x="44403" y="779"/>
                  </a:lnTo>
                  <a:lnTo>
                    <a:pt x="52457" y="0"/>
                  </a:lnTo>
                  <a:lnTo>
                    <a:pt x="60437" y="1543"/>
                  </a:lnTo>
                  <a:lnTo>
                    <a:pt x="68233" y="5220"/>
                  </a:lnTo>
                  <a:lnTo>
                    <a:pt x="75838" y="10716"/>
                  </a:lnTo>
                  <a:lnTo>
                    <a:pt x="83281" y="17485"/>
                  </a:lnTo>
                  <a:lnTo>
                    <a:pt x="90600" y="24857"/>
                  </a:lnTo>
                  <a:lnTo>
                    <a:pt x="97822" y="32406"/>
                  </a:lnTo>
                  <a:lnTo>
                    <a:pt x="104811" y="40099"/>
                  </a:lnTo>
                  <a:lnTo>
                    <a:pt x="111279" y="48178"/>
                  </a:lnTo>
                  <a:lnTo>
                    <a:pt x="117106" y="56752"/>
                  </a:lnTo>
                  <a:lnTo>
                    <a:pt x="122187" y="65540"/>
                  </a:lnTo>
                  <a:lnTo>
                    <a:pt x="126844" y="74904"/>
                  </a:lnTo>
                  <a:lnTo>
                    <a:pt x="131487" y="86785"/>
                  </a:lnTo>
                  <a:lnTo>
                    <a:pt x="136871" y="1045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24652" y="32817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5150870" y="417981"/>
            <a:ext cx="463254" cy="263213"/>
          </a:xfrm>
          <a:custGeom>
            <a:avLst/>
            <a:gdLst/>
            <a:ahLst/>
            <a:cxnLst/>
            <a:rect l="0" t="0" r="0" b="0"/>
            <a:pathLst>
              <a:path w="463254" h="263213">
                <a:moveTo>
                  <a:pt x="0" y="263212"/>
                </a:moveTo>
                <a:lnTo>
                  <a:pt x="5867" y="257345"/>
                </a:lnTo>
                <a:lnTo>
                  <a:pt x="11432" y="251780"/>
                </a:lnTo>
                <a:lnTo>
                  <a:pt x="17236" y="245981"/>
                </a:lnTo>
                <a:lnTo>
                  <a:pt x="23489" y="239901"/>
                </a:lnTo>
                <a:lnTo>
                  <a:pt x="30467" y="233571"/>
                </a:lnTo>
                <a:lnTo>
                  <a:pt x="38248" y="227047"/>
                </a:lnTo>
                <a:lnTo>
                  <a:pt x="46750" y="220544"/>
                </a:lnTo>
                <a:lnTo>
                  <a:pt x="55829" y="214410"/>
                </a:lnTo>
                <a:lnTo>
                  <a:pt x="65343" y="208801"/>
                </a:lnTo>
                <a:lnTo>
                  <a:pt x="75171" y="203544"/>
                </a:lnTo>
                <a:lnTo>
                  <a:pt x="85220" y="198247"/>
                </a:lnTo>
                <a:lnTo>
                  <a:pt x="95423" y="192685"/>
                </a:lnTo>
                <a:lnTo>
                  <a:pt x="105732" y="186965"/>
                </a:lnTo>
                <a:lnTo>
                  <a:pt x="116113" y="181425"/>
                </a:lnTo>
                <a:lnTo>
                  <a:pt x="126542" y="176248"/>
                </a:lnTo>
                <a:lnTo>
                  <a:pt x="137004" y="171296"/>
                </a:lnTo>
                <a:lnTo>
                  <a:pt x="147487" y="166212"/>
                </a:lnTo>
                <a:lnTo>
                  <a:pt x="157991" y="160791"/>
                </a:lnTo>
                <a:lnTo>
                  <a:pt x="168673" y="154998"/>
                </a:lnTo>
                <a:lnTo>
                  <a:pt x="179836" y="148876"/>
                </a:lnTo>
                <a:lnTo>
                  <a:pt x="191605" y="142500"/>
                </a:lnTo>
                <a:lnTo>
                  <a:pt x="203780" y="136099"/>
                </a:lnTo>
                <a:lnTo>
                  <a:pt x="215953" y="130035"/>
                </a:lnTo>
                <a:lnTo>
                  <a:pt x="227881" y="124474"/>
                </a:lnTo>
                <a:lnTo>
                  <a:pt x="239501" y="119250"/>
                </a:lnTo>
                <a:lnTo>
                  <a:pt x="250836" y="113975"/>
                </a:lnTo>
                <a:lnTo>
                  <a:pt x="261946" y="108423"/>
                </a:lnTo>
                <a:lnTo>
                  <a:pt x="273052" y="102540"/>
                </a:lnTo>
                <a:lnTo>
                  <a:pt x="284508" y="96358"/>
                </a:lnTo>
                <a:lnTo>
                  <a:pt x="296481" y="89936"/>
                </a:lnTo>
                <a:lnTo>
                  <a:pt x="308965" y="83335"/>
                </a:lnTo>
                <a:lnTo>
                  <a:pt x="321877" y="76605"/>
                </a:lnTo>
                <a:lnTo>
                  <a:pt x="335116" y="69782"/>
                </a:lnTo>
                <a:lnTo>
                  <a:pt x="348429" y="62897"/>
                </a:lnTo>
                <a:lnTo>
                  <a:pt x="361441" y="55968"/>
                </a:lnTo>
                <a:lnTo>
                  <a:pt x="373968" y="49015"/>
                </a:lnTo>
                <a:lnTo>
                  <a:pt x="386006" y="42209"/>
                </a:lnTo>
                <a:lnTo>
                  <a:pt x="397630" y="35866"/>
                </a:lnTo>
                <a:lnTo>
                  <a:pt x="408924" y="30118"/>
                </a:lnTo>
                <a:lnTo>
                  <a:pt x="419711" y="24892"/>
                </a:lnTo>
                <a:lnTo>
                  <a:pt x="430716" y="19377"/>
                </a:lnTo>
                <a:lnTo>
                  <a:pt x="444026" y="11972"/>
                </a:lnTo>
                <a:lnTo>
                  <a:pt x="46325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5638193" y="102126"/>
            <a:ext cx="494887" cy="407695"/>
            <a:chOff x="5638193" y="102126"/>
            <a:chExt cx="494887" cy="407695"/>
          </a:xfrm>
        </p:grpSpPr>
        <p:sp>
          <p:nvSpPr>
            <p:cNvPr id="23" name="Freeform 22"/>
            <p:cNvSpPr/>
            <p:nvPr/>
          </p:nvSpPr>
          <p:spPr>
            <a:xfrm>
              <a:off x="5638193" y="250523"/>
              <a:ext cx="197942" cy="259298"/>
            </a:xfrm>
            <a:custGeom>
              <a:avLst/>
              <a:gdLst/>
              <a:ahLst/>
              <a:cxnLst/>
              <a:rect l="0" t="0" r="0" b="0"/>
              <a:pathLst>
                <a:path w="197942" h="259298">
                  <a:moveTo>
                    <a:pt x="18045" y="41116"/>
                  </a:moveTo>
                  <a:lnTo>
                    <a:pt x="9449" y="43533"/>
                  </a:lnTo>
                  <a:lnTo>
                    <a:pt x="3493" y="42039"/>
                  </a:lnTo>
                  <a:lnTo>
                    <a:pt x="431" y="37797"/>
                  </a:lnTo>
                  <a:lnTo>
                    <a:pt x="0" y="32226"/>
                  </a:lnTo>
                  <a:lnTo>
                    <a:pt x="1694" y="25996"/>
                  </a:lnTo>
                  <a:lnTo>
                    <a:pt x="5154" y="19590"/>
                  </a:lnTo>
                  <a:lnTo>
                    <a:pt x="10244" y="13473"/>
                  </a:lnTo>
                  <a:lnTo>
                    <a:pt x="16754" y="7870"/>
                  </a:lnTo>
                  <a:lnTo>
                    <a:pt x="24403" y="3286"/>
                  </a:lnTo>
                  <a:lnTo>
                    <a:pt x="32911" y="564"/>
                  </a:lnTo>
                  <a:lnTo>
                    <a:pt x="42033" y="0"/>
                  </a:lnTo>
                  <a:lnTo>
                    <a:pt x="51260" y="1570"/>
                  </a:lnTo>
                  <a:lnTo>
                    <a:pt x="59842" y="5208"/>
                  </a:lnTo>
                  <a:lnTo>
                    <a:pt x="67420" y="10658"/>
                  </a:lnTo>
                  <a:lnTo>
                    <a:pt x="73829" y="17722"/>
                  </a:lnTo>
                  <a:lnTo>
                    <a:pt x="78918" y="26349"/>
                  </a:lnTo>
                  <a:lnTo>
                    <a:pt x="82739" y="36364"/>
                  </a:lnTo>
                  <a:lnTo>
                    <a:pt x="85170" y="47341"/>
                  </a:lnTo>
                  <a:lnTo>
                    <a:pt x="85837" y="58699"/>
                  </a:lnTo>
                  <a:lnTo>
                    <a:pt x="84696" y="70073"/>
                  </a:lnTo>
                  <a:lnTo>
                    <a:pt x="81981" y="81150"/>
                  </a:lnTo>
                  <a:lnTo>
                    <a:pt x="78026" y="91588"/>
                  </a:lnTo>
                  <a:lnTo>
                    <a:pt x="73207" y="101238"/>
                  </a:lnTo>
                  <a:lnTo>
                    <a:pt x="69929" y="108916"/>
                  </a:lnTo>
                  <a:lnTo>
                    <a:pt x="71073" y="113272"/>
                  </a:lnTo>
                  <a:lnTo>
                    <a:pt x="76055" y="115183"/>
                  </a:lnTo>
                  <a:lnTo>
                    <a:pt x="83667" y="115970"/>
                  </a:lnTo>
                  <a:lnTo>
                    <a:pt x="92778" y="116666"/>
                  </a:lnTo>
                  <a:lnTo>
                    <a:pt x="102656" y="117768"/>
                  </a:lnTo>
                  <a:lnTo>
                    <a:pt x="112904" y="119569"/>
                  </a:lnTo>
                  <a:lnTo>
                    <a:pt x="123322" y="122336"/>
                  </a:lnTo>
                  <a:lnTo>
                    <a:pt x="133811" y="126103"/>
                  </a:lnTo>
                  <a:lnTo>
                    <a:pt x="144163" y="130740"/>
                  </a:lnTo>
                  <a:lnTo>
                    <a:pt x="154049" y="136065"/>
                  </a:lnTo>
                  <a:lnTo>
                    <a:pt x="163329" y="141906"/>
                  </a:lnTo>
                  <a:lnTo>
                    <a:pt x="171867" y="148283"/>
                  </a:lnTo>
                  <a:lnTo>
                    <a:pt x="179458" y="155395"/>
                  </a:lnTo>
                  <a:lnTo>
                    <a:pt x="186073" y="163295"/>
                  </a:lnTo>
                  <a:lnTo>
                    <a:pt x="191515" y="172058"/>
                  </a:lnTo>
                  <a:lnTo>
                    <a:pt x="195348" y="181850"/>
                  </a:lnTo>
                  <a:lnTo>
                    <a:pt x="197477" y="192655"/>
                  </a:lnTo>
                  <a:lnTo>
                    <a:pt x="197941" y="203995"/>
                  </a:lnTo>
                  <a:lnTo>
                    <a:pt x="196741" y="215067"/>
                  </a:lnTo>
                  <a:lnTo>
                    <a:pt x="194037" y="225426"/>
                  </a:lnTo>
                  <a:lnTo>
                    <a:pt x="189781" y="234667"/>
                  </a:lnTo>
                  <a:lnTo>
                    <a:pt x="183652" y="242269"/>
                  </a:lnTo>
                  <a:lnTo>
                    <a:pt x="175640" y="248119"/>
                  </a:lnTo>
                  <a:lnTo>
                    <a:pt x="166008" y="252419"/>
                  </a:lnTo>
                  <a:lnTo>
                    <a:pt x="155101" y="255488"/>
                  </a:lnTo>
                  <a:lnTo>
                    <a:pt x="143251" y="257628"/>
                  </a:lnTo>
                  <a:lnTo>
                    <a:pt x="130889" y="258935"/>
                  </a:lnTo>
                  <a:lnTo>
                    <a:pt x="118526" y="259297"/>
                  </a:lnTo>
                  <a:lnTo>
                    <a:pt x="106445" y="258734"/>
                  </a:lnTo>
                  <a:lnTo>
                    <a:pt x="94980" y="257536"/>
                  </a:lnTo>
                  <a:lnTo>
                    <a:pt x="83374" y="256072"/>
                  </a:lnTo>
                  <a:lnTo>
                    <a:pt x="69491" y="254214"/>
                  </a:lnTo>
                  <a:lnTo>
                    <a:pt x="49630" y="251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49551" y="248412"/>
              <a:ext cx="202090" cy="226746"/>
            </a:xfrm>
            <a:custGeom>
              <a:avLst/>
              <a:gdLst/>
              <a:ahLst/>
              <a:cxnLst/>
              <a:rect l="0" t="0" r="0" b="0"/>
              <a:pathLst>
                <a:path w="202090" h="226746">
                  <a:moveTo>
                    <a:pt x="48842" y="22170"/>
                  </a:moveTo>
                  <a:lnTo>
                    <a:pt x="40175" y="28105"/>
                  </a:lnTo>
                  <a:lnTo>
                    <a:pt x="33108" y="34309"/>
                  </a:lnTo>
                  <a:lnTo>
                    <a:pt x="27003" y="41405"/>
                  </a:lnTo>
                  <a:lnTo>
                    <a:pt x="21601" y="49345"/>
                  </a:lnTo>
                  <a:lnTo>
                    <a:pt x="16739" y="57992"/>
                  </a:lnTo>
                  <a:lnTo>
                    <a:pt x="12284" y="67195"/>
                  </a:lnTo>
                  <a:lnTo>
                    <a:pt x="8291" y="77141"/>
                  </a:lnTo>
                  <a:lnTo>
                    <a:pt x="4980" y="88327"/>
                  </a:lnTo>
                  <a:lnTo>
                    <a:pt x="2422" y="100917"/>
                  </a:lnTo>
                  <a:lnTo>
                    <a:pt x="703" y="114456"/>
                  </a:lnTo>
                  <a:lnTo>
                    <a:pt x="0" y="128082"/>
                  </a:lnTo>
                  <a:lnTo>
                    <a:pt x="310" y="141278"/>
                  </a:lnTo>
                  <a:lnTo>
                    <a:pt x="1655" y="153729"/>
                  </a:lnTo>
                  <a:lnTo>
                    <a:pt x="4152" y="165165"/>
                  </a:lnTo>
                  <a:lnTo>
                    <a:pt x="7763" y="175556"/>
                  </a:lnTo>
                  <a:lnTo>
                    <a:pt x="12474" y="185042"/>
                  </a:lnTo>
                  <a:lnTo>
                    <a:pt x="18386" y="193815"/>
                  </a:lnTo>
                  <a:lnTo>
                    <a:pt x="25441" y="202049"/>
                  </a:lnTo>
                  <a:lnTo>
                    <a:pt x="33619" y="209565"/>
                  </a:lnTo>
                  <a:lnTo>
                    <a:pt x="43011" y="215862"/>
                  </a:lnTo>
                  <a:lnTo>
                    <a:pt x="53551" y="220760"/>
                  </a:lnTo>
                  <a:lnTo>
                    <a:pt x="65053" y="224218"/>
                  </a:lnTo>
                  <a:lnTo>
                    <a:pt x="77297" y="226173"/>
                  </a:lnTo>
                  <a:lnTo>
                    <a:pt x="90084" y="226745"/>
                  </a:lnTo>
                  <a:lnTo>
                    <a:pt x="103093" y="226182"/>
                  </a:lnTo>
                  <a:lnTo>
                    <a:pt x="115899" y="224748"/>
                  </a:lnTo>
                  <a:lnTo>
                    <a:pt x="128285" y="222670"/>
                  </a:lnTo>
                  <a:lnTo>
                    <a:pt x="140058" y="219802"/>
                  </a:lnTo>
                  <a:lnTo>
                    <a:pt x="150972" y="215668"/>
                  </a:lnTo>
                  <a:lnTo>
                    <a:pt x="160976" y="210106"/>
                  </a:lnTo>
                  <a:lnTo>
                    <a:pt x="170017" y="203252"/>
                  </a:lnTo>
                  <a:lnTo>
                    <a:pt x="177952" y="195355"/>
                  </a:lnTo>
                  <a:lnTo>
                    <a:pt x="184806" y="186667"/>
                  </a:lnTo>
                  <a:lnTo>
                    <a:pt x="190581" y="177240"/>
                  </a:lnTo>
                  <a:lnTo>
                    <a:pt x="195169" y="166936"/>
                  </a:lnTo>
                  <a:lnTo>
                    <a:pt x="198624" y="155750"/>
                  </a:lnTo>
                  <a:lnTo>
                    <a:pt x="200961" y="143969"/>
                  </a:lnTo>
                  <a:lnTo>
                    <a:pt x="202089" y="132062"/>
                  </a:lnTo>
                  <a:lnTo>
                    <a:pt x="202067" y="120311"/>
                  </a:lnTo>
                  <a:lnTo>
                    <a:pt x="200917" y="108811"/>
                  </a:lnTo>
                  <a:lnTo>
                    <a:pt x="198550" y="97556"/>
                  </a:lnTo>
                  <a:lnTo>
                    <a:pt x="195033" y="86508"/>
                  </a:lnTo>
                  <a:lnTo>
                    <a:pt x="190553" y="75784"/>
                  </a:lnTo>
                  <a:lnTo>
                    <a:pt x="185329" y="65648"/>
                  </a:lnTo>
                  <a:lnTo>
                    <a:pt x="179553" y="56198"/>
                  </a:lnTo>
                  <a:lnTo>
                    <a:pt x="173218" y="47376"/>
                  </a:lnTo>
                  <a:lnTo>
                    <a:pt x="166136" y="39064"/>
                  </a:lnTo>
                  <a:lnTo>
                    <a:pt x="158259" y="31142"/>
                  </a:lnTo>
                  <a:lnTo>
                    <a:pt x="149681" y="23668"/>
                  </a:lnTo>
                  <a:lnTo>
                    <a:pt x="140544" y="16868"/>
                  </a:lnTo>
                  <a:lnTo>
                    <a:pt x="130989" y="10819"/>
                  </a:lnTo>
                  <a:lnTo>
                    <a:pt x="121133" y="5774"/>
                  </a:lnTo>
                  <a:lnTo>
                    <a:pt x="111063" y="2216"/>
                  </a:lnTo>
                  <a:lnTo>
                    <a:pt x="100855" y="275"/>
                  </a:lnTo>
                  <a:lnTo>
                    <a:pt x="90817" y="0"/>
                  </a:lnTo>
                  <a:lnTo>
                    <a:pt x="80406" y="1715"/>
                  </a:lnTo>
                  <a:lnTo>
                    <a:pt x="67589" y="780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44813" y="102126"/>
              <a:ext cx="88267" cy="94987"/>
            </a:xfrm>
            <a:custGeom>
              <a:avLst/>
              <a:gdLst/>
              <a:ahLst/>
              <a:cxnLst/>
              <a:rect l="0" t="0" r="0" b="0"/>
              <a:pathLst>
                <a:path w="88267" h="94987">
                  <a:moveTo>
                    <a:pt x="32564" y="10528"/>
                  </a:moveTo>
                  <a:lnTo>
                    <a:pt x="23897" y="16463"/>
                  </a:lnTo>
                  <a:lnTo>
                    <a:pt x="16831" y="22668"/>
                  </a:lnTo>
                  <a:lnTo>
                    <a:pt x="10735" y="29763"/>
                  </a:lnTo>
                  <a:lnTo>
                    <a:pt x="5679" y="37704"/>
                  </a:lnTo>
                  <a:lnTo>
                    <a:pt x="2113" y="46350"/>
                  </a:lnTo>
                  <a:lnTo>
                    <a:pt x="170" y="55535"/>
                  </a:lnTo>
                  <a:lnTo>
                    <a:pt x="0" y="64789"/>
                  </a:lnTo>
                  <a:lnTo>
                    <a:pt x="1930" y="73382"/>
                  </a:lnTo>
                  <a:lnTo>
                    <a:pt x="5933" y="80960"/>
                  </a:lnTo>
                  <a:lnTo>
                    <a:pt x="11704" y="87197"/>
                  </a:lnTo>
                  <a:lnTo>
                    <a:pt x="18857" y="91636"/>
                  </a:lnTo>
                  <a:lnTo>
                    <a:pt x="27034" y="94208"/>
                  </a:lnTo>
                  <a:lnTo>
                    <a:pt x="35945" y="94986"/>
                  </a:lnTo>
                  <a:lnTo>
                    <a:pt x="45371" y="94004"/>
                  </a:lnTo>
                  <a:lnTo>
                    <a:pt x="55139" y="91450"/>
                  </a:lnTo>
                  <a:lnTo>
                    <a:pt x="64644" y="87297"/>
                  </a:lnTo>
                  <a:lnTo>
                    <a:pt x="72888" y="81237"/>
                  </a:lnTo>
                  <a:lnTo>
                    <a:pt x="79425" y="73277"/>
                  </a:lnTo>
                  <a:lnTo>
                    <a:pt x="84151" y="63849"/>
                  </a:lnTo>
                  <a:lnTo>
                    <a:pt x="87040" y="53611"/>
                  </a:lnTo>
                  <a:lnTo>
                    <a:pt x="88266" y="43038"/>
                  </a:lnTo>
                  <a:lnTo>
                    <a:pt x="87649" y="32857"/>
                  </a:lnTo>
                  <a:lnTo>
                    <a:pt x="84593" y="24093"/>
                  </a:lnTo>
                  <a:lnTo>
                    <a:pt x="78997" y="17170"/>
                  </a:lnTo>
                  <a:lnTo>
                    <a:pt x="71601" y="11988"/>
                  </a:lnTo>
                  <a:lnTo>
                    <a:pt x="62892" y="7693"/>
                  </a:lnTo>
                  <a:lnTo>
                    <a:pt x="50987" y="3913"/>
                  </a:lnTo>
                  <a:lnTo>
                    <a:pt x="325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571802" y="2542485"/>
            <a:ext cx="1085878" cy="339165"/>
            <a:chOff x="4571802" y="2542485"/>
            <a:chExt cx="1085878" cy="339165"/>
          </a:xfrm>
        </p:grpSpPr>
        <p:sp>
          <p:nvSpPr>
            <p:cNvPr id="27" name="Freeform 26"/>
            <p:cNvSpPr/>
            <p:nvPr/>
          </p:nvSpPr>
          <p:spPr>
            <a:xfrm>
              <a:off x="4571802" y="2734312"/>
              <a:ext cx="94758" cy="147338"/>
            </a:xfrm>
            <a:custGeom>
              <a:avLst/>
              <a:gdLst/>
              <a:ahLst/>
              <a:cxnLst/>
              <a:rect l="0" t="0" r="0" b="0"/>
              <a:pathLst>
                <a:path w="94758" h="147338">
                  <a:moveTo>
                    <a:pt x="0" y="42052"/>
                  </a:moveTo>
                  <a:lnTo>
                    <a:pt x="5867" y="36185"/>
                  </a:lnTo>
                  <a:lnTo>
                    <a:pt x="11432" y="30621"/>
                  </a:lnTo>
                  <a:lnTo>
                    <a:pt x="17231" y="24822"/>
                  </a:lnTo>
                  <a:lnTo>
                    <a:pt x="23312" y="18741"/>
                  </a:lnTo>
                  <a:lnTo>
                    <a:pt x="29642" y="12411"/>
                  </a:lnTo>
                  <a:lnTo>
                    <a:pt x="36185" y="5929"/>
                  </a:lnTo>
                  <a:lnTo>
                    <a:pt x="43391" y="974"/>
                  </a:lnTo>
                  <a:lnTo>
                    <a:pt x="51003" y="0"/>
                  </a:lnTo>
                  <a:lnTo>
                    <a:pt x="57635" y="2918"/>
                  </a:lnTo>
                  <a:lnTo>
                    <a:pt x="63185" y="8600"/>
                  </a:lnTo>
                  <a:lnTo>
                    <a:pt x="67974" y="16062"/>
                  </a:lnTo>
                  <a:lnTo>
                    <a:pt x="72283" y="24807"/>
                  </a:lnTo>
                  <a:lnTo>
                    <a:pt x="76295" y="34725"/>
                  </a:lnTo>
                  <a:lnTo>
                    <a:pt x="80120" y="45692"/>
                  </a:lnTo>
                  <a:lnTo>
                    <a:pt x="83663" y="57514"/>
                  </a:lnTo>
                  <a:lnTo>
                    <a:pt x="86657" y="69991"/>
                  </a:lnTo>
                  <a:lnTo>
                    <a:pt x="89000" y="82932"/>
                  </a:lnTo>
                  <a:lnTo>
                    <a:pt x="90745" y="95785"/>
                  </a:lnTo>
                  <a:lnTo>
                    <a:pt x="92187" y="108999"/>
                  </a:lnTo>
                  <a:lnTo>
                    <a:pt x="93451" y="124849"/>
                  </a:lnTo>
                  <a:lnTo>
                    <a:pt x="94757" y="147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77831" y="2650022"/>
              <a:ext cx="107701" cy="200043"/>
            </a:xfrm>
            <a:custGeom>
              <a:avLst/>
              <a:gdLst/>
              <a:ahLst/>
              <a:cxnLst/>
              <a:rect l="0" t="0" r="0" b="0"/>
              <a:pathLst>
                <a:path w="107701" h="200043">
                  <a:moveTo>
                    <a:pt x="41370" y="0"/>
                  </a:moveTo>
                  <a:lnTo>
                    <a:pt x="35503" y="5868"/>
                  </a:lnTo>
                  <a:lnTo>
                    <a:pt x="29938" y="11432"/>
                  </a:lnTo>
                  <a:lnTo>
                    <a:pt x="24143" y="17236"/>
                  </a:lnTo>
                  <a:lnTo>
                    <a:pt x="18236" y="23489"/>
                  </a:lnTo>
                  <a:lnTo>
                    <a:pt x="12554" y="30467"/>
                  </a:lnTo>
                  <a:lnTo>
                    <a:pt x="7293" y="38244"/>
                  </a:lnTo>
                  <a:lnTo>
                    <a:pt x="2961" y="46573"/>
                  </a:lnTo>
                  <a:lnTo>
                    <a:pt x="421" y="55004"/>
                  </a:lnTo>
                  <a:lnTo>
                    <a:pt x="0" y="63244"/>
                  </a:lnTo>
                  <a:lnTo>
                    <a:pt x="2267" y="70479"/>
                  </a:lnTo>
                  <a:lnTo>
                    <a:pt x="7111" y="75186"/>
                  </a:lnTo>
                  <a:lnTo>
                    <a:pt x="13251" y="77062"/>
                  </a:lnTo>
                  <a:lnTo>
                    <a:pt x="20696" y="77250"/>
                  </a:lnTo>
                  <a:lnTo>
                    <a:pt x="29561" y="76753"/>
                  </a:lnTo>
                  <a:lnTo>
                    <a:pt x="39406" y="76424"/>
                  </a:lnTo>
                  <a:lnTo>
                    <a:pt x="49376" y="77100"/>
                  </a:lnTo>
                  <a:lnTo>
                    <a:pt x="58958" y="79107"/>
                  </a:lnTo>
                  <a:lnTo>
                    <a:pt x="67995" y="82383"/>
                  </a:lnTo>
                  <a:lnTo>
                    <a:pt x="76515" y="86705"/>
                  </a:lnTo>
                  <a:lnTo>
                    <a:pt x="84602" y="91835"/>
                  </a:lnTo>
                  <a:lnTo>
                    <a:pt x="92033" y="97885"/>
                  </a:lnTo>
                  <a:lnTo>
                    <a:pt x="98279" y="105300"/>
                  </a:lnTo>
                  <a:lnTo>
                    <a:pt x="103140" y="114208"/>
                  </a:lnTo>
                  <a:lnTo>
                    <a:pt x="106406" y="124291"/>
                  </a:lnTo>
                  <a:lnTo>
                    <a:pt x="107700" y="134976"/>
                  </a:lnTo>
                  <a:lnTo>
                    <a:pt x="107006" y="145857"/>
                  </a:lnTo>
                  <a:lnTo>
                    <a:pt x="104439" y="156416"/>
                  </a:lnTo>
                  <a:lnTo>
                    <a:pt x="100058" y="165966"/>
                  </a:lnTo>
                  <a:lnTo>
                    <a:pt x="94086" y="174230"/>
                  </a:lnTo>
                  <a:lnTo>
                    <a:pt x="87105" y="181136"/>
                  </a:lnTo>
                  <a:lnTo>
                    <a:pt x="79177" y="187305"/>
                  </a:lnTo>
                  <a:lnTo>
                    <a:pt x="68491" y="193279"/>
                  </a:lnTo>
                  <a:lnTo>
                    <a:pt x="5189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40237" y="2542485"/>
              <a:ext cx="60098" cy="63242"/>
            </a:xfrm>
            <a:custGeom>
              <a:avLst/>
              <a:gdLst/>
              <a:ahLst/>
              <a:cxnLst/>
              <a:rect l="0" t="0" r="0" b="0"/>
              <a:pathLst>
                <a:path w="60098" h="63242">
                  <a:moveTo>
                    <a:pt x="21078" y="2253"/>
                  </a:moveTo>
                  <a:lnTo>
                    <a:pt x="15278" y="8187"/>
                  </a:lnTo>
                  <a:lnTo>
                    <a:pt x="10354" y="14392"/>
                  </a:lnTo>
                  <a:lnTo>
                    <a:pt x="5865" y="21483"/>
                  </a:lnTo>
                  <a:lnTo>
                    <a:pt x="2163" y="29250"/>
                  </a:lnTo>
                  <a:lnTo>
                    <a:pt x="93" y="37249"/>
                  </a:lnTo>
                  <a:lnTo>
                    <a:pt x="0" y="45176"/>
                  </a:lnTo>
                  <a:lnTo>
                    <a:pt x="2070" y="52432"/>
                  </a:lnTo>
                  <a:lnTo>
                    <a:pt x="6581" y="58080"/>
                  </a:lnTo>
                  <a:lnTo>
                    <a:pt x="13425" y="61748"/>
                  </a:lnTo>
                  <a:lnTo>
                    <a:pt x="21899" y="63241"/>
                  </a:lnTo>
                  <a:lnTo>
                    <a:pt x="30948" y="62280"/>
                  </a:lnTo>
                  <a:lnTo>
                    <a:pt x="39899" y="58961"/>
                  </a:lnTo>
                  <a:lnTo>
                    <a:pt x="48003" y="53498"/>
                  </a:lnTo>
                  <a:lnTo>
                    <a:pt x="54301" y="46027"/>
                  </a:lnTo>
                  <a:lnTo>
                    <a:pt x="58440" y="36841"/>
                  </a:lnTo>
                  <a:lnTo>
                    <a:pt x="60097" y="26949"/>
                  </a:lnTo>
                  <a:lnTo>
                    <a:pt x="58722" y="17924"/>
                  </a:lnTo>
                  <a:lnTo>
                    <a:pt x="54331" y="10574"/>
                  </a:lnTo>
                  <a:lnTo>
                    <a:pt x="47780" y="5169"/>
                  </a:lnTo>
                  <a:lnTo>
                    <a:pt x="39747" y="1379"/>
                  </a:lnTo>
                  <a:lnTo>
                    <a:pt x="28410" y="0"/>
                  </a:lnTo>
                  <a:lnTo>
                    <a:pt x="10550" y="2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82497" y="2696865"/>
              <a:ext cx="104807" cy="153200"/>
            </a:xfrm>
            <a:custGeom>
              <a:avLst/>
              <a:gdLst/>
              <a:ahLst/>
              <a:cxnLst/>
              <a:rect l="0" t="0" r="0" b="0"/>
              <a:pathLst>
                <a:path w="104807" h="153200">
                  <a:moveTo>
                    <a:pt x="0" y="47914"/>
                  </a:moveTo>
                  <a:lnTo>
                    <a:pt x="8801" y="44913"/>
                  </a:lnTo>
                  <a:lnTo>
                    <a:pt x="17147" y="41491"/>
                  </a:lnTo>
                  <a:lnTo>
                    <a:pt x="25842" y="37295"/>
                  </a:lnTo>
                  <a:lnTo>
                    <a:pt x="34790" y="32395"/>
                  </a:lnTo>
                  <a:lnTo>
                    <a:pt x="43637" y="26913"/>
                  </a:lnTo>
                  <a:lnTo>
                    <a:pt x="52180" y="20987"/>
                  </a:lnTo>
                  <a:lnTo>
                    <a:pt x="60541" y="14898"/>
                  </a:lnTo>
                  <a:lnTo>
                    <a:pt x="69066" y="9048"/>
                  </a:lnTo>
                  <a:lnTo>
                    <a:pt x="77941" y="3671"/>
                  </a:lnTo>
                  <a:lnTo>
                    <a:pt x="86849" y="0"/>
                  </a:lnTo>
                  <a:lnTo>
                    <a:pt x="94362" y="803"/>
                  </a:lnTo>
                  <a:lnTo>
                    <a:pt x="99256" y="6559"/>
                  </a:lnTo>
                  <a:lnTo>
                    <a:pt x="102035" y="15058"/>
                  </a:lnTo>
                  <a:lnTo>
                    <a:pt x="103533" y="25189"/>
                  </a:lnTo>
                  <a:lnTo>
                    <a:pt x="104329" y="36461"/>
                  </a:lnTo>
                  <a:lnTo>
                    <a:pt x="104749" y="48560"/>
                  </a:lnTo>
                  <a:lnTo>
                    <a:pt x="104806" y="61087"/>
                  </a:lnTo>
                  <a:lnTo>
                    <a:pt x="104284" y="73560"/>
                  </a:lnTo>
                  <a:lnTo>
                    <a:pt x="103106" y="85717"/>
                  </a:lnTo>
                  <a:lnTo>
                    <a:pt x="101486" y="97432"/>
                  </a:lnTo>
                  <a:lnTo>
                    <a:pt x="99688" y="109978"/>
                  </a:lnTo>
                  <a:lnTo>
                    <a:pt x="97553" y="126688"/>
                  </a:lnTo>
                  <a:lnTo>
                    <a:pt x="94756" y="1531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36249" y="2660551"/>
              <a:ext cx="78729" cy="168457"/>
            </a:xfrm>
            <a:custGeom>
              <a:avLst/>
              <a:gdLst/>
              <a:ahLst/>
              <a:cxnLst/>
              <a:rect l="0" t="0" r="0" b="0"/>
              <a:pathLst>
                <a:path w="78729" h="168457">
                  <a:moveTo>
                    <a:pt x="56818" y="0"/>
                  </a:moveTo>
                  <a:lnTo>
                    <a:pt x="50883" y="5801"/>
                  </a:lnTo>
                  <a:lnTo>
                    <a:pt x="44678" y="10725"/>
                  </a:lnTo>
                  <a:lnTo>
                    <a:pt x="37592" y="15237"/>
                  </a:lnTo>
                  <a:lnTo>
                    <a:pt x="29997" y="19803"/>
                  </a:lnTo>
                  <a:lnTo>
                    <a:pt x="22647" y="25113"/>
                  </a:lnTo>
                  <a:lnTo>
                    <a:pt x="15964" y="31486"/>
                  </a:lnTo>
                  <a:lnTo>
                    <a:pt x="10188" y="39062"/>
                  </a:lnTo>
                  <a:lnTo>
                    <a:pt x="5540" y="47979"/>
                  </a:lnTo>
                  <a:lnTo>
                    <a:pt x="2026" y="58139"/>
                  </a:lnTo>
                  <a:lnTo>
                    <a:pt x="0" y="68345"/>
                  </a:lnTo>
                  <a:lnTo>
                    <a:pt x="1109" y="76340"/>
                  </a:lnTo>
                  <a:lnTo>
                    <a:pt x="5931" y="80995"/>
                  </a:lnTo>
                  <a:lnTo>
                    <a:pt x="12730" y="82697"/>
                  </a:lnTo>
                  <a:lnTo>
                    <a:pt x="20640" y="82407"/>
                  </a:lnTo>
                  <a:lnTo>
                    <a:pt x="29146" y="81384"/>
                  </a:lnTo>
                  <a:lnTo>
                    <a:pt x="37730" y="81039"/>
                  </a:lnTo>
                  <a:lnTo>
                    <a:pt x="46102" y="82060"/>
                  </a:lnTo>
                  <a:lnTo>
                    <a:pt x="54017" y="84687"/>
                  </a:lnTo>
                  <a:lnTo>
                    <a:pt x="61182" y="89028"/>
                  </a:lnTo>
                  <a:lnTo>
                    <a:pt x="67509" y="94942"/>
                  </a:lnTo>
                  <a:lnTo>
                    <a:pt x="72757" y="102146"/>
                  </a:lnTo>
                  <a:lnTo>
                    <a:pt x="76459" y="110333"/>
                  </a:lnTo>
                  <a:lnTo>
                    <a:pt x="78495" y="119229"/>
                  </a:lnTo>
                  <a:lnTo>
                    <a:pt x="78728" y="128300"/>
                  </a:lnTo>
                  <a:lnTo>
                    <a:pt x="76840" y="136776"/>
                  </a:lnTo>
                  <a:lnTo>
                    <a:pt x="72874" y="144282"/>
                  </a:lnTo>
                  <a:lnTo>
                    <a:pt x="67412" y="150660"/>
                  </a:lnTo>
                  <a:lnTo>
                    <a:pt x="60748" y="156412"/>
                  </a:lnTo>
                  <a:lnTo>
                    <a:pt x="51185" y="162036"/>
                  </a:lnTo>
                  <a:lnTo>
                    <a:pt x="3576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98996" y="2555266"/>
              <a:ext cx="58684" cy="71298"/>
            </a:xfrm>
            <a:custGeom>
              <a:avLst/>
              <a:gdLst/>
              <a:ahLst/>
              <a:cxnLst/>
              <a:rect l="0" t="0" r="0" b="0"/>
              <a:pathLst>
                <a:path w="58684" h="71298">
                  <a:moveTo>
                    <a:pt x="4599" y="10528"/>
                  </a:moveTo>
                  <a:lnTo>
                    <a:pt x="1800" y="19330"/>
                  </a:lnTo>
                  <a:lnTo>
                    <a:pt x="297" y="27676"/>
                  </a:lnTo>
                  <a:lnTo>
                    <a:pt x="0" y="36366"/>
                  </a:lnTo>
                  <a:lnTo>
                    <a:pt x="1025" y="45141"/>
                  </a:lnTo>
                  <a:lnTo>
                    <a:pt x="3789" y="53340"/>
                  </a:lnTo>
                  <a:lnTo>
                    <a:pt x="8365" y="60612"/>
                  </a:lnTo>
                  <a:lnTo>
                    <a:pt x="14525" y="66456"/>
                  </a:lnTo>
                  <a:lnTo>
                    <a:pt x="21941" y="70092"/>
                  </a:lnTo>
                  <a:lnTo>
                    <a:pt x="30281" y="71297"/>
                  </a:lnTo>
                  <a:lnTo>
                    <a:pt x="38793" y="70003"/>
                  </a:lnTo>
                  <a:lnTo>
                    <a:pt x="46353" y="66025"/>
                  </a:lnTo>
                  <a:lnTo>
                    <a:pt x="52418" y="59546"/>
                  </a:lnTo>
                  <a:lnTo>
                    <a:pt x="56656" y="51317"/>
                  </a:lnTo>
                  <a:lnTo>
                    <a:pt x="58683" y="42434"/>
                  </a:lnTo>
                  <a:lnTo>
                    <a:pt x="58516" y="33591"/>
                  </a:lnTo>
                  <a:lnTo>
                    <a:pt x="56151" y="25389"/>
                  </a:lnTo>
                  <a:lnTo>
                    <a:pt x="51382" y="18493"/>
                  </a:lnTo>
                  <a:lnTo>
                    <a:pt x="44344" y="13121"/>
                  </a:lnTo>
                  <a:lnTo>
                    <a:pt x="36025" y="9133"/>
                  </a:lnTo>
                  <a:lnTo>
                    <a:pt x="27267" y="5844"/>
                  </a:lnTo>
                  <a:lnTo>
                    <a:pt x="17305" y="2964"/>
                  </a:lnTo>
                  <a:lnTo>
                    <a:pt x="45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22787" y="242155"/>
            <a:ext cx="3704385" cy="694882"/>
            <a:chOff x="422787" y="242155"/>
            <a:chExt cx="3704385" cy="694882"/>
          </a:xfrm>
        </p:grpSpPr>
        <p:sp>
          <p:nvSpPr>
            <p:cNvPr id="34" name="Freeform 33"/>
            <p:cNvSpPr/>
            <p:nvPr/>
          </p:nvSpPr>
          <p:spPr>
            <a:xfrm>
              <a:off x="422787" y="252566"/>
              <a:ext cx="282623" cy="475557"/>
            </a:xfrm>
            <a:custGeom>
              <a:avLst/>
              <a:gdLst/>
              <a:ahLst/>
              <a:cxnLst/>
              <a:rect l="0" t="0" r="0" b="0"/>
              <a:pathLst>
                <a:path w="282623" h="475557">
                  <a:moveTo>
                    <a:pt x="198394" y="73817"/>
                  </a:moveTo>
                  <a:lnTo>
                    <a:pt x="195393" y="62149"/>
                  </a:lnTo>
                  <a:lnTo>
                    <a:pt x="191971" y="51660"/>
                  </a:lnTo>
                  <a:lnTo>
                    <a:pt x="187765" y="41367"/>
                  </a:lnTo>
                  <a:lnTo>
                    <a:pt x="182520" y="31412"/>
                  </a:lnTo>
                  <a:lnTo>
                    <a:pt x="175742" y="22365"/>
                  </a:lnTo>
                  <a:lnTo>
                    <a:pt x="167305" y="14491"/>
                  </a:lnTo>
                  <a:lnTo>
                    <a:pt x="157392" y="8059"/>
                  </a:lnTo>
                  <a:lnTo>
                    <a:pt x="146300" y="3491"/>
                  </a:lnTo>
                  <a:lnTo>
                    <a:pt x="134329" y="834"/>
                  </a:lnTo>
                  <a:lnTo>
                    <a:pt x="121886" y="0"/>
                  </a:lnTo>
                  <a:lnTo>
                    <a:pt x="109469" y="944"/>
                  </a:lnTo>
                  <a:lnTo>
                    <a:pt x="97348" y="3469"/>
                  </a:lnTo>
                  <a:lnTo>
                    <a:pt x="85754" y="7432"/>
                  </a:lnTo>
                  <a:lnTo>
                    <a:pt x="74961" y="12833"/>
                  </a:lnTo>
                  <a:lnTo>
                    <a:pt x="65038" y="19541"/>
                  </a:lnTo>
                  <a:lnTo>
                    <a:pt x="56052" y="27485"/>
                  </a:lnTo>
                  <a:lnTo>
                    <a:pt x="48153" y="36719"/>
                  </a:lnTo>
                  <a:lnTo>
                    <a:pt x="41319" y="47159"/>
                  </a:lnTo>
                  <a:lnTo>
                    <a:pt x="35389" y="58763"/>
                  </a:lnTo>
                  <a:lnTo>
                    <a:pt x="30163" y="71608"/>
                  </a:lnTo>
                  <a:lnTo>
                    <a:pt x="25458" y="85612"/>
                  </a:lnTo>
                  <a:lnTo>
                    <a:pt x="21126" y="100252"/>
                  </a:lnTo>
                  <a:lnTo>
                    <a:pt x="17057" y="114692"/>
                  </a:lnTo>
                  <a:lnTo>
                    <a:pt x="13172" y="128485"/>
                  </a:lnTo>
                  <a:lnTo>
                    <a:pt x="9579" y="141863"/>
                  </a:lnTo>
                  <a:lnTo>
                    <a:pt x="6546" y="155526"/>
                  </a:lnTo>
                  <a:lnTo>
                    <a:pt x="4174" y="169874"/>
                  </a:lnTo>
                  <a:lnTo>
                    <a:pt x="2413" y="185140"/>
                  </a:lnTo>
                  <a:lnTo>
                    <a:pt x="1148" y="201540"/>
                  </a:lnTo>
                  <a:lnTo>
                    <a:pt x="269" y="219059"/>
                  </a:lnTo>
                  <a:lnTo>
                    <a:pt x="0" y="237368"/>
                  </a:lnTo>
                  <a:lnTo>
                    <a:pt x="877" y="255950"/>
                  </a:lnTo>
                  <a:lnTo>
                    <a:pt x="3097" y="274477"/>
                  </a:lnTo>
                  <a:lnTo>
                    <a:pt x="6555" y="292661"/>
                  </a:lnTo>
                  <a:lnTo>
                    <a:pt x="11018" y="310177"/>
                  </a:lnTo>
                  <a:lnTo>
                    <a:pt x="16243" y="326921"/>
                  </a:lnTo>
                  <a:lnTo>
                    <a:pt x="22021" y="342961"/>
                  </a:lnTo>
                  <a:lnTo>
                    <a:pt x="28191" y="358434"/>
                  </a:lnTo>
                  <a:lnTo>
                    <a:pt x="34637" y="373473"/>
                  </a:lnTo>
                  <a:lnTo>
                    <a:pt x="41439" y="388033"/>
                  </a:lnTo>
                  <a:lnTo>
                    <a:pt x="48844" y="401898"/>
                  </a:lnTo>
                  <a:lnTo>
                    <a:pt x="56940" y="414997"/>
                  </a:lnTo>
                  <a:lnTo>
                    <a:pt x="65666" y="427082"/>
                  </a:lnTo>
                  <a:lnTo>
                    <a:pt x="74903" y="437674"/>
                  </a:lnTo>
                  <a:lnTo>
                    <a:pt x="84525" y="446648"/>
                  </a:lnTo>
                  <a:lnTo>
                    <a:pt x="94427" y="454182"/>
                  </a:lnTo>
                  <a:lnTo>
                    <a:pt x="104526" y="460567"/>
                  </a:lnTo>
                  <a:lnTo>
                    <a:pt x="114764" y="466079"/>
                  </a:lnTo>
                  <a:lnTo>
                    <a:pt x="125096" y="470632"/>
                  </a:lnTo>
                  <a:lnTo>
                    <a:pt x="135492" y="473793"/>
                  </a:lnTo>
                  <a:lnTo>
                    <a:pt x="145931" y="475435"/>
                  </a:lnTo>
                  <a:lnTo>
                    <a:pt x="156400" y="475556"/>
                  </a:lnTo>
                  <a:lnTo>
                    <a:pt x="166889" y="474117"/>
                  </a:lnTo>
                  <a:lnTo>
                    <a:pt x="177386" y="471253"/>
                  </a:lnTo>
                  <a:lnTo>
                    <a:pt x="187724" y="467059"/>
                  </a:lnTo>
                  <a:lnTo>
                    <a:pt x="197592" y="461503"/>
                  </a:lnTo>
                  <a:lnTo>
                    <a:pt x="206859" y="454694"/>
                  </a:lnTo>
                  <a:lnTo>
                    <a:pt x="215557" y="446852"/>
                  </a:lnTo>
                  <a:lnTo>
                    <a:pt x="223785" y="438219"/>
                  </a:lnTo>
                  <a:lnTo>
                    <a:pt x="231651" y="429005"/>
                  </a:lnTo>
                  <a:lnTo>
                    <a:pt x="239087" y="419379"/>
                  </a:lnTo>
                  <a:lnTo>
                    <a:pt x="245861" y="409465"/>
                  </a:lnTo>
                  <a:lnTo>
                    <a:pt x="251902" y="399356"/>
                  </a:lnTo>
                  <a:lnTo>
                    <a:pt x="257326" y="389186"/>
                  </a:lnTo>
                  <a:lnTo>
                    <a:pt x="262996" y="377928"/>
                  </a:lnTo>
                  <a:lnTo>
                    <a:pt x="270528" y="362356"/>
                  </a:lnTo>
                  <a:lnTo>
                    <a:pt x="282622" y="337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8051" y="242155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5" y="8683"/>
                  </a:lnTo>
                  <a:lnTo>
                    <a:pt x="178" y="21376"/>
                  </a:lnTo>
                  <a:lnTo>
                    <a:pt x="826" y="36851"/>
                  </a:lnTo>
                  <a:lnTo>
                    <a:pt x="2075" y="54607"/>
                  </a:lnTo>
                  <a:lnTo>
                    <a:pt x="3727" y="73725"/>
                  </a:lnTo>
                  <a:lnTo>
                    <a:pt x="5376" y="92854"/>
                  </a:lnTo>
                  <a:lnTo>
                    <a:pt x="6783" y="111244"/>
                  </a:lnTo>
                  <a:lnTo>
                    <a:pt x="8049" y="129181"/>
                  </a:lnTo>
                  <a:lnTo>
                    <a:pt x="9505" y="147663"/>
                  </a:lnTo>
                  <a:lnTo>
                    <a:pt x="11332" y="167245"/>
                  </a:lnTo>
                  <a:lnTo>
                    <a:pt x="13389" y="187839"/>
                  </a:lnTo>
                  <a:lnTo>
                    <a:pt x="15317" y="208983"/>
                  </a:lnTo>
                  <a:lnTo>
                    <a:pt x="16911" y="230327"/>
                  </a:lnTo>
                  <a:lnTo>
                    <a:pt x="18134" y="251696"/>
                  </a:lnTo>
                  <a:lnTo>
                    <a:pt x="19029" y="273022"/>
                  </a:lnTo>
                  <a:lnTo>
                    <a:pt x="19671" y="294275"/>
                  </a:lnTo>
                  <a:lnTo>
                    <a:pt x="20288" y="314969"/>
                  </a:lnTo>
                  <a:lnTo>
                    <a:pt x="21242" y="334192"/>
                  </a:lnTo>
                  <a:lnTo>
                    <a:pt x="22700" y="351571"/>
                  </a:lnTo>
                  <a:lnTo>
                    <a:pt x="24494" y="367378"/>
                  </a:lnTo>
                  <a:lnTo>
                    <a:pt x="26238" y="382230"/>
                  </a:lnTo>
                  <a:lnTo>
                    <a:pt x="27710" y="396592"/>
                  </a:lnTo>
                  <a:lnTo>
                    <a:pt x="29019" y="410564"/>
                  </a:lnTo>
                  <a:lnTo>
                    <a:pt x="30504" y="423967"/>
                  </a:lnTo>
                  <a:lnTo>
                    <a:pt x="32350" y="436718"/>
                  </a:lnTo>
                  <a:lnTo>
                    <a:pt x="34430" y="448425"/>
                  </a:lnTo>
                  <a:lnTo>
                    <a:pt x="36591" y="459469"/>
                  </a:lnTo>
                  <a:lnTo>
                    <a:pt x="39025" y="470822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8322" y="540783"/>
              <a:ext cx="227171" cy="186752"/>
            </a:xfrm>
            <a:custGeom>
              <a:avLst/>
              <a:gdLst/>
              <a:ahLst/>
              <a:cxnLst/>
              <a:rect l="0" t="0" r="0" b="0"/>
              <a:pathLst>
                <a:path w="227171" h="186752">
                  <a:moveTo>
                    <a:pt x="121885" y="48812"/>
                  </a:moveTo>
                  <a:lnTo>
                    <a:pt x="118884" y="40011"/>
                  </a:lnTo>
                  <a:lnTo>
                    <a:pt x="115462" y="31664"/>
                  </a:lnTo>
                  <a:lnTo>
                    <a:pt x="111256" y="22984"/>
                  </a:lnTo>
                  <a:lnTo>
                    <a:pt x="106011" y="14554"/>
                  </a:lnTo>
                  <a:lnTo>
                    <a:pt x="99232" y="7653"/>
                  </a:lnTo>
                  <a:lnTo>
                    <a:pt x="90805" y="2878"/>
                  </a:lnTo>
                  <a:lnTo>
                    <a:pt x="81238" y="339"/>
                  </a:lnTo>
                  <a:lnTo>
                    <a:pt x="71443" y="0"/>
                  </a:lnTo>
                  <a:lnTo>
                    <a:pt x="61973" y="1595"/>
                  </a:lnTo>
                  <a:lnTo>
                    <a:pt x="53009" y="4902"/>
                  </a:lnTo>
                  <a:lnTo>
                    <a:pt x="44536" y="9848"/>
                  </a:lnTo>
                  <a:lnTo>
                    <a:pt x="36474" y="16239"/>
                  </a:lnTo>
                  <a:lnTo>
                    <a:pt x="28892" y="23798"/>
                  </a:lnTo>
                  <a:lnTo>
                    <a:pt x="22011" y="32240"/>
                  </a:lnTo>
                  <a:lnTo>
                    <a:pt x="15900" y="41329"/>
                  </a:lnTo>
                  <a:lnTo>
                    <a:pt x="10642" y="51042"/>
                  </a:lnTo>
                  <a:lnTo>
                    <a:pt x="6407" y="61547"/>
                  </a:lnTo>
                  <a:lnTo>
                    <a:pt x="3194" y="72870"/>
                  </a:lnTo>
                  <a:lnTo>
                    <a:pt x="1019" y="84746"/>
                  </a:lnTo>
                  <a:lnTo>
                    <a:pt x="0" y="96717"/>
                  </a:lnTo>
                  <a:lnTo>
                    <a:pt x="96" y="108510"/>
                  </a:lnTo>
                  <a:lnTo>
                    <a:pt x="1296" y="120040"/>
                  </a:lnTo>
                  <a:lnTo>
                    <a:pt x="3695" y="131314"/>
                  </a:lnTo>
                  <a:lnTo>
                    <a:pt x="7240" y="142371"/>
                  </a:lnTo>
                  <a:lnTo>
                    <a:pt x="11907" y="152931"/>
                  </a:lnTo>
                  <a:lnTo>
                    <a:pt x="17789" y="162424"/>
                  </a:lnTo>
                  <a:lnTo>
                    <a:pt x="24815" y="170611"/>
                  </a:lnTo>
                  <a:lnTo>
                    <a:pt x="32634" y="177092"/>
                  </a:lnTo>
                  <a:lnTo>
                    <a:pt x="40720" y="181164"/>
                  </a:lnTo>
                  <a:lnTo>
                    <a:pt x="48749" y="182677"/>
                  </a:lnTo>
                  <a:lnTo>
                    <a:pt x="56595" y="181929"/>
                  </a:lnTo>
                  <a:lnTo>
                    <a:pt x="64244" y="179384"/>
                  </a:lnTo>
                  <a:lnTo>
                    <a:pt x="71717" y="175488"/>
                  </a:lnTo>
                  <a:lnTo>
                    <a:pt x="78888" y="170454"/>
                  </a:lnTo>
                  <a:lnTo>
                    <a:pt x="85485" y="164260"/>
                  </a:lnTo>
                  <a:lnTo>
                    <a:pt x="91406" y="156987"/>
                  </a:lnTo>
                  <a:lnTo>
                    <a:pt x="96705" y="148818"/>
                  </a:lnTo>
                  <a:lnTo>
                    <a:pt x="101499" y="139957"/>
                  </a:lnTo>
                  <a:lnTo>
                    <a:pt x="105906" y="130582"/>
                  </a:lnTo>
                  <a:lnTo>
                    <a:pt x="109866" y="120676"/>
                  </a:lnTo>
                  <a:lnTo>
                    <a:pt x="113154" y="110041"/>
                  </a:lnTo>
                  <a:lnTo>
                    <a:pt x="115696" y="98631"/>
                  </a:lnTo>
                  <a:lnTo>
                    <a:pt x="117403" y="86697"/>
                  </a:lnTo>
                  <a:lnTo>
                    <a:pt x="118100" y="74686"/>
                  </a:lnTo>
                  <a:lnTo>
                    <a:pt x="117787" y="62935"/>
                  </a:lnTo>
                  <a:lnTo>
                    <a:pt x="116564" y="53945"/>
                  </a:lnTo>
                  <a:lnTo>
                    <a:pt x="114946" y="51002"/>
                  </a:lnTo>
                  <a:lnTo>
                    <a:pt x="113670" y="53541"/>
                  </a:lnTo>
                  <a:lnTo>
                    <a:pt x="112830" y="59982"/>
                  </a:lnTo>
                  <a:lnTo>
                    <a:pt x="112469" y="68859"/>
                  </a:lnTo>
                  <a:lnTo>
                    <a:pt x="112782" y="78969"/>
                  </a:lnTo>
                  <a:lnTo>
                    <a:pt x="113828" y="89586"/>
                  </a:lnTo>
                  <a:lnTo>
                    <a:pt x="115691" y="100196"/>
                  </a:lnTo>
                  <a:lnTo>
                    <a:pt x="118548" y="110342"/>
                  </a:lnTo>
                  <a:lnTo>
                    <a:pt x="122397" y="119847"/>
                  </a:lnTo>
                  <a:lnTo>
                    <a:pt x="126930" y="128897"/>
                  </a:lnTo>
                  <a:lnTo>
                    <a:pt x="131659" y="137905"/>
                  </a:lnTo>
                  <a:lnTo>
                    <a:pt x="136293" y="147112"/>
                  </a:lnTo>
                  <a:lnTo>
                    <a:pt x="141217" y="156265"/>
                  </a:lnTo>
                  <a:lnTo>
                    <a:pt x="147347" y="164733"/>
                  </a:lnTo>
                  <a:lnTo>
                    <a:pt x="155101" y="172197"/>
                  </a:lnTo>
                  <a:lnTo>
                    <a:pt x="164260" y="178344"/>
                  </a:lnTo>
                  <a:lnTo>
                    <a:pt x="174250" y="182717"/>
                  </a:lnTo>
                  <a:lnTo>
                    <a:pt x="184625" y="185250"/>
                  </a:lnTo>
                  <a:lnTo>
                    <a:pt x="194695" y="186337"/>
                  </a:lnTo>
                  <a:lnTo>
                    <a:pt x="204445" y="186751"/>
                  </a:lnTo>
                  <a:lnTo>
                    <a:pt x="214726" y="186531"/>
                  </a:lnTo>
                  <a:lnTo>
                    <a:pt x="227170" y="185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079238" y="494839"/>
              <a:ext cx="154112" cy="221099"/>
            </a:xfrm>
            <a:custGeom>
              <a:avLst/>
              <a:gdLst/>
              <a:ahLst/>
              <a:cxnLst/>
              <a:rect l="0" t="0" r="0" b="0"/>
              <a:pathLst>
                <a:path w="154112" h="221099">
                  <a:moveTo>
                    <a:pt x="121010" y="0"/>
                  </a:moveTo>
                  <a:lnTo>
                    <a:pt x="112209" y="2934"/>
                  </a:lnTo>
                  <a:lnTo>
                    <a:pt x="103862" y="5716"/>
                  </a:lnTo>
                  <a:lnTo>
                    <a:pt x="95164" y="8620"/>
                  </a:lnTo>
                  <a:lnTo>
                    <a:pt x="86043" y="11833"/>
                  </a:lnTo>
                  <a:lnTo>
                    <a:pt x="76548" y="15647"/>
                  </a:lnTo>
                  <a:lnTo>
                    <a:pt x="66760" y="20164"/>
                  </a:lnTo>
                  <a:lnTo>
                    <a:pt x="56919" y="25327"/>
                  </a:lnTo>
                  <a:lnTo>
                    <a:pt x="47393" y="31015"/>
                  </a:lnTo>
                  <a:lnTo>
                    <a:pt x="38360" y="37100"/>
                  </a:lnTo>
                  <a:lnTo>
                    <a:pt x="29822" y="43473"/>
                  </a:lnTo>
                  <a:lnTo>
                    <a:pt x="21701" y="50050"/>
                  </a:lnTo>
                  <a:lnTo>
                    <a:pt x="13921" y="56769"/>
                  </a:lnTo>
                  <a:lnTo>
                    <a:pt x="7052" y="63585"/>
                  </a:lnTo>
                  <a:lnTo>
                    <a:pt x="2255" y="70467"/>
                  </a:lnTo>
                  <a:lnTo>
                    <a:pt x="0" y="77390"/>
                  </a:lnTo>
                  <a:lnTo>
                    <a:pt x="285" y="84174"/>
                  </a:lnTo>
                  <a:lnTo>
                    <a:pt x="2985" y="90504"/>
                  </a:lnTo>
                  <a:lnTo>
                    <a:pt x="7770" y="96233"/>
                  </a:lnTo>
                  <a:lnTo>
                    <a:pt x="14371" y="101062"/>
                  </a:lnTo>
                  <a:lnTo>
                    <a:pt x="22680" y="104476"/>
                  </a:lnTo>
                  <a:lnTo>
                    <a:pt x="32483" y="106329"/>
                  </a:lnTo>
                  <a:lnTo>
                    <a:pt x="43486" y="106946"/>
                  </a:lnTo>
                  <a:lnTo>
                    <a:pt x="55393" y="106912"/>
                  </a:lnTo>
                  <a:lnTo>
                    <a:pt x="67958" y="106636"/>
                  </a:lnTo>
                  <a:lnTo>
                    <a:pt x="80988" y="106319"/>
                  </a:lnTo>
                  <a:lnTo>
                    <a:pt x="94341" y="106040"/>
                  </a:lnTo>
                  <a:lnTo>
                    <a:pt x="107898" y="105839"/>
                  </a:lnTo>
                  <a:lnTo>
                    <a:pt x="120933" y="106368"/>
                  </a:lnTo>
                  <a:lnTo>
                    <a:pt x="132168" y="108845"/>
                  </a:lnTo>
                  <a:lnTo>
                    <a:pt x="141049" y="113771"/>
                  </a:lnTo>
                  <a:lnTo>
                    <a:pt x="147518" y="120844"/>
                  </a:lnTo>
                  <a:lnTo>
                    <a:pt x="151659" y="129343"/>
                  </a:lnTo>
                  <a:lnTo>
                    <a:pt x="153773" y="138683"/>
                  </a:lnTo>
                  <a:lnTo>
                    <a:pt x="154111" y="148340"/>
                  </a:lnTo>
                  <a:lnTo>
                    <a:pt x="152768" y="157802"/>
                  </a:lnTo>
                  <a:lnTo>
                    <a:pt x="149948" y="166821"/>
                  </a:lnTo>
                  <a:lnTo>
                    <a:pt x="145940" y="175365"/>
                  </a:lnTo>
                  <a:lnTo>
                    <a:pt x="141036" y="183496"/>
                  </a:lnTo>
                  <a:lnTo>
                    <a:pt x="135470" y="191295"/>
                  </a:lnTo>
                  <a:lnTo>
                    <a:pt x="129106" y="198518"/>
                  </a:lnTo>
                  <a:lnTo>
                    <a:pt x="121471" y="204619"/>
                  </a:lnTo>
                  <a:lnTo>
                    <a:pt x="112410" y="209389"/>
                  </a:lnTo>
                  <a:lnTo>
                    <a:pt x="102094" y="212939"/>
                  </a:lnTo>
                  <a:lnTo>
                    <a:pt x="89528" y="215873"/>
                  </a:lnTo>
                  <a:lnTo>
                    <a:pt x="70253" y="218445"/>
                  </a:lnTo>
                  <a:lnTo>
                    <a:pt x="36782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66007" y="463253"/>
              <a:ext cx="152294" cy="231628"/>
            </a:xfrm>
            <a:custGeom>
              <a:avLst/>
              <a:gdLst/>
              <a:ahLst/>
              <a:cxnLst/>
              <a:rect l="0" t="0" r="0" b="0"/>
              <a:pathLst>
                <a:path w="152294" h="231628">
                  <a:moveTo>
                    <a:pt x="113226" y="0"/>
                  </a:moveTo>
                  <a:lnTo>
                    <a:pt x="104492" y="3001"/>
                  </a:lnTo>
                  <a:lnTo>
                    <a:pt x="96785" y="6424"/>
                  </a:lnTo>
                  <a:lnTo>
                    <a:pt x="89383" y="10620"/>
                  </a:lnTo>
                  <a:lnTo>
                    <a:pt x="82122" y="15520"/>
                  </a:lnTo>
                  <a:lnTo>
                    <a:pt x="74943" y="21001"/>
                  </a:lnTo>
                  <a:lnTo>
                    <a:pt x="67813" y="26932"/>
                  </a:lnTo>
                  <a:lnTo>
                    <a:pt x="60550" y="33193"/>
                  </a:lnTo>
                  <a:lnTo>
                    <a:pt x="52835" y="39692"/>
                  </a:lnTo>
                  <a:lnTo>
                    <a:pt x="44535" y="46356"/>
                  </a:lnTo>
                  <a:lnTo>
                    <a:pt x="35842" y="53135"/>
                  </a:lnTo>
                  <a:lnTo>
                    <a:pt x="27161" y="59992"/>
                  </a:lnTo>
                  <a:lnTo>
                    <a:pt x="18743" y="66906"/>
                  </a:lnTo>
                  <a:lnTo>
                    <a:pt x="11143" y="74025"/>
                  </a:lnTo>
                  <a:lnTo>
                    <a:pt x="5257" y="81643"/>
                  </a:lnTo>
                  <a:lnTo>
                    <a:pt x="1431" y="89869"/>
                  </a:lnTo>
                  <a:lnTo>
                    <a:pt x="0" y="98173"/>
                  </a:lnTo>
                  <a:lnTo>
                    <a:pt x="1535" y="105529"/>
                  </a:lnTo>
                  <a:lnTo>
                    <a:pt x="6047" y="111430"/>
                  </a:lnTo>
                  <a:lnTo>
                    <a:pt x="12956" y="115711"/>
                  </a:lnTo>
                  <a:lnTo>
                    <a:pt x="21404" y="118293"/>
                  </a:lnTo>
                  <a:lnTo>
                    <a:pt x="30747" y="119326"/>
                  </a:lnTo>
                  <a:lnTo>
                    <a:pt x="40761" y="119259"/>
                  </a:lnTo>
                  <a:lnTo>
                    <a:pt x="51532" y="118699"/>
                  </a:lnTo>
                  <a:lnTo>
                    <a:pt x="63066" y="118042"/>
                  </a:lnTo>
                  <a:lnTo>
                    <a:pt x="75098" y="117623"/>
                  </a:lnTo>
                  <a:lnTo>
                    <a:pt x="87182" y="117802"/>
                  </a:lnTo>
                  <a:lnTo>
                    <a:pt x="99050" y="118709"/>
                  </a:lnTo>
                  <a:lnTo>
                    <a:pt x="110461" y="120455"/>
                  </a:lnTo>
                  <a:lnTo>
                    <a:pt x="121125" y="123222"/>
                  </a:lnTo>
                  <a:lnTo>
                    <a:pt x="130949" y="127018"/>
                  </a:lnTo>
                  <a:lnTo>
                    <a:pt x="139528" y="132023"/>
                  </a:lnTo>
                  <a:lnTo>
                    <a:pt x="146088" y="138664"/>
                  </a:lnTo>
                  <a:lnTo>
                    <a:pt x="150378" y="147012"/>
                  </a:lnTo>
                  <a:lnTo>
                    <a:pt x="152293" y="156533"/>
                  </a:lnTo>
                  <a:lnTo>
                    <a:pt x="151616" y="166301"/>
                  </a:lnTo>
                  <a:lnTo>
                    <a:pt x="148494" y="175749"/>
                  </a:lnTo>
                  <a:lnTo>
                    <a:pt x="143332" y="184531"/>
                  </a:lnTo>
                  <a:lnTo>
                    <a:pt x="136596" y="192349"/>
                  </a:lnTo>
                  <a:lnTo>
                    <a:pt x="128702" y="199158"/>
                  </a:lnTo>
                  <a:lnTo>
                    <a:pt x="119983" y="205085"/>
                  </a:lnTo>
                  <a:lnTo>
                    <a:pt x="110686" y="210316"/>
                  </a:lnTo>
                  <a:lnTo>
                    <a:pt x="100992" y="215023"/>
                  </a:lnTo>
                  <a:lnTo>
                    <a:pt x="90903" y="219201"/>
                  </a:lnTo>
                  <a:lnTo>
                    <a:pt x="78964" y="223082"/>
                  </a:lnTo>
                  <a:lnTo>
                    <a:pt x="60774" y="227011"/>
                  </a:lnTo>
                  <a:lnTo>
                    <a:pt x="2899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526632" y="610652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67" y="74797"/>
                  </a:lnTo>
                  <a:lnTo>
                    <a:pt x="7868" y="87022"/>
                  </a:lnTo>
                  <a:lnTo>
                    <a:pt x="8799" y="99673"/>
                  </a:lnTo>
                  <a:lnTo>
                    <a:pt x="9639" y="114983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37160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22981" y="329113"/>
              <a:ext cx="135279" cy="386825"/>
            </a:xfrm>
            <a:custGeom>
              <a:avLst/>
              <a:gdLst/>
              <a:ahLst/>
              <a:cxnLst/>
              <a:rect l="0" t="0" r="0" b="0"/>
              <a:pathLst>
                <a:path w="135279" h="386825">
                  <a:moveTo>
                    <a:pt x="40521" y="386824"/>
                  </a:moveTo>
                  <a:lnTo>
                    <a:pt x="43321" y="378023"/>
                  </a:lnTo>
                  <a:lnTo>
                    <a:pt x="44823" y="369676"/>
                  </a:lnTo>
                  <a:lnTo>
                    <a:pt x="45134" y="360968"/>
                  </a:lnTo>
                  <a:lnTo>
                    <a:pt x="44627" y="351502"/>
                  </a:lnTo>
                  <a:lnTo>
                    <a:pt x="43808" y="340710"/>
                  </a:lnTo>
                  <a:lnTo>
                    <a:pt x="42988" y="328412"/>
                  </a:lnTo>
                  <a:lnTo>
                    <a:pt x="42131" y="314747"/>
                  </a:lnTo>
                  <a:lnTo>
                    <a:pt x="40956" y="299980"/>
                  </a:lnTo>
                  <a:lnTo>
                    <a:pt x="39317" y="284381"/>
                  </a:lnTo>
                  <a:lnTo>
                    <a:pt x="37217" y="268180"/>
                  </a:lnTo>
                  <a:lnTo>
                    <a:pt x="34729" y="251554"/>
                  </a:lnTo>
                  <a:lnTo>
                    <a:pt x="31940" y="234641"/>
                  </a:lnTo>
                  <a:lnTo>
                    <a:pt x="28932" y="217862"/>
                  </a:lnTo>
                  <a:lnTo>
                    <a:pt x="25767" y="201895"/>
                  </a:lnTo>
                  <a:lnTo>
                    <a:pt x="22491" y="187041"/>
                  </a:lnTo>
                  <a:lnTo>
                    <a:pt x="19140" y="173099"/>
                  </a:lnTo>
                  <a:lnTo>
                    <a:pt x="15738" y="159582"/>
                  </a:lnTo>
                  <a:lnTo>
                    <a:pt x="12305" y="146151"/>
                  </a:lnTo>
                  <a:lnTo>
                    <a:pt x="9016" y="132653"/>
                  </a:lnTo>
                  <a:lnTo>
                    <a:pt x="6187" y="119043"/>
                  </a:lnTo>
                  <a:lnTo>
                    <a:pt x="3953" y="105325"/>
                  </a:lnTo>
                  <a:lnTo>
                    <a:pt x="2283" y="91517"/>
                  </a:lnTo>
                  <a:lnTo>
                    <a:pt x="1080" y="77641"/>
                  </a:lnTo>
                  <a:lnTo>
                    <a:pt x="242" y="63724"/>
                  </a:lnTo>
                  <a:lnTo>
                    <a:pt x="0" y="50108"/>
                  </a:lnTo>
                  <a:lnTo>
                    <a:pt x="895" y="37419"/>
                  </a:lnTo>
                  <a:lnTo>
                    <a:pt x="3132" y="25936"/>
                  </a:lnTo>
                  <a:lnTo>
                    <a:pt x="6771" y="16091"/>
                  </a:lnTo>
                  <a:lnTo>
                    <a:pt x="11888" y="8607"/>
                  </a:lnTo>
                  <a:lnTo>
                    <a:pt x="18369" y="3652"/>
                  </a:lnTo>
                  <a:lnTo>
                    <a:pt x="25976" y="934"/>
                  </a:lnTo>
                  <a:lnTo>
                    <a:pt x="34443" y="0"/>
                  </a:lnTo>
                  <a:lnTo>
                    <a:pt x="43542" y="401"/>
                  </a:lnTo>
                  <a:lnTo>
                    <a:pt x="53090" y="1767"/>
                  </a:lnTo>
                  <a:lnTo>
                    <a:pt x="62952" y="3811"/>
                  </a:lnTo>
                  <a:lnTo>
                    <a:pt x="73024" y="6336"/>
                  </a:lnTo>
                  <a:lnTo>
                    <a:pt x="83076" y="9520"/>
                  </a:lnTo>
                  <a:lnTo>
                    <a:pt x="92752" y="13875"/>
                  </a:lnTo>
                  <a:lnTo>
                    <a:pt x="101881" y="19574"/>
                  </a:lnTo>
                  <a:lnTo>
                    <a:pt x="110174" y="26042"/>
                  </a:lnTo>
                  <a:lnTo>
                    <a:pt x="117951" y="32762"/>
                  </a:lnTo>
                  <a:lnTo>
                    <a:pt x="125891" y="40326"/>
                  </a:lnTo>
                  <a:lnTo>
                    <a:pt x="135278" y="49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89803" y="60012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1807" y="67"/>
                  </a:lnTo>
                  <a:lnTo>
                    <a:pt x="99176" y="707"/>
                  </a:lnTo>
                  <a:lnTo>
                    <a:pt x="87266" y="1999"/>
                  </a:lnTo>
                  <a:lnTo>
                    <a:pt x="75612" y="3686"/>
                  </a:lnTo>
                  <a:lnTo>
                    <a:pt x="63771" y="5354"/>
                  </a:lnTo>
                  <a:lnTo>
                    <a:pt x="51549" y="6767"/>
                  </a:lnTo>
                  <a:lnTo>
                    <a:pt x="39527" y="7868"/>
                  </a:lnTo>
                  <a:lnTo>
                    <a:pt x="27777" y="8799"/>
                  </a:lnTo>
                  <a:lnTo>
                    <a:pt x="15265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58259" y="600124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31" y="17236"/>
                  </a:lnTo>
                  <a:lnTo>
                    <a:pt x="23312" y="23489"/>
                  </a:lnTo>
                  <a:lnTo>
                    <a:pt x="29641" y="30467"/>
                  </a:lnTo>
                  <a:lnTo>
                    <a:pt x="36160" y="38239"/>
                  </a:lnTo>
                  <a:lnTo>
                    <a:pt x="42514" y="46457"/>
                  </a:lnTo>
                  <a:lnTo>
                    <a:pt x="48690" y="55360"/>
                  </a:lnTo>
                  <a:lnTo>
                    <a:pt x="55229" y="66852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47730" y="547481"/>
              <a:ext cx="157929" cy="389556"/>
            </a:xfrm>
            <a:custGeom>
              <a:avLst/>
              <a:gdLst/>
              <a:ahLst/>
              <a:cxnLst/>
              <a:rect l="0" t="0" r="0" b="0"/>
              <a:pathLst>
                <a:path w="157929" h="389556">
                  <a:moveTo>
                    <a:pt x="157928" y="0"/>
                  </a:moveTo>
                  <a:lnTo>
                    <a:pt x="152127" y="8869"/>
                  </a:lnTo>
                  <a:lnTo>
                    <a:pt x="147203" y="17856"/>
                  </a:lnTo>
                  <a:lnTo>
                    <a:pt x="142695" y="27851"/>
                  </a:lnTo>
                  <a:lnTo>
                    <a:pt x="138302" y="38832"/>
                  </a:lnTo>
                  <a:lnTo>
                    <a:pt x="133640" y="50643"/>
                  </a:lnTo>
                  <a:lnTo>
                    <a:pt x="128525" y="63106"/>
                  </a:lnTo>
                  <a:lnTo>
                    <a:pt x="122947" y="76217"/>
                  </a:lnTo>
                  <a:lnTo>
                    <a:pt x="116975" y="90146"/>
                  </a:lnTo>
                  <a:lnTo>
                    <a:pt x="110698" y="104907"/>
                  </a:lnTo>
                  <a:lnTo>
                    <a:pt x="104193" y="119902"/>
                  </a:lnTo>
                  <a:lnTo>
                    <a:pt x="97528" y="134056"/>
                  </a:lnTo>
                  <a:lnTo>
                    <a:pt x="90750" y="146841"/>
                  </a:lnTo>
                  <a:lnTo>
                    <a:pt x="83895" y="158559"/>
                  </a:lnTo>
                  <a:lnTo>
                    <a:pt x="76985" y="170038"/>
                  </a:lnTo>
                  <a:lnTo>
                    <a:pt x="70045" y="181796"/>
                  </a:lnTo>
                  <a:lnTo>
                    <a:pt x="63248" y="193849"/>
                  </a:lnTo>
                  <a:lnTo>
                    <a:pt x="56911" y="205881"/>
                  </a:lnTo>
                  <a:lnTo>
                    <a:pt x="51163" y="217691"/>
                  </a:lnTo>
                  <a:lnTo>
                    <a:pt x="45811" y="229386"/>
                  </a:lnTo>
                  <a:lnTo>
                    <a:pt x="40450" y="241298"/>
                  </a:lnTo>
                  <a:lnTo>
                    <a:pt x="34845" y="253606"/>
                  </a:lnTo>
                  <a:lnTo>
                    <a:pt x="29097" y="266329"/>
                  </a:lnTo>
                  <a:lnTo>
                    <a:pt x="23537" y="279408"/>
                  </a:lnTo>
                  <a:lnTo>
                    <a:pt x="18356" y="292766"/>
                  </a:lnTo>
                  <a:lnTo>
                    <a:pt x="13741" y="306331"/>
                  </a:lnTo>
                  <a:lnTo>
                    <a:pt x="9948" y="320044"/>
                  </a:lnTo>
                  <a:lnTo>
                    <a:pt x="7030" y="333842"/>
                  </a:lnTo>
                  <a:lnTo>
                    <a:pt x="4880" y="347087"/>
                  </a:lnTo>
                  <a:lnTo>
                    <a:pt x="3114" y="359869"/>
                  </a:lnTo>
                  <a:lnTo>
                    <a:pt x="1576" y="37330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32041" y="326383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4" y="88341"/>
                  </a:lnTo>
                  <a:lnTo>
                    <a:pt x="177" y="103032"/>
                  </a:lnTo>
                  <a:lnTo>
                    <a:pt x="826" y="117044"/>
                  </a:lnTo>
                  <a:lnTo>
                    <a:pt x="2074" y="130292"/>
                  </a:lnTo>
                  <a:lnTo>
                    <a:pt x="3727" y="143341"/>
                  </a:lnTo>
                  <a:lnTo>
                    <a:pt x="5375" y="157247"/>
                  </a:lnTo>
                  <a:lnTo>
                    <a:pt x="6778" y="172540"/>
                  </a:lnTo>
                  <a:lnTo>
                    <a:pt x="7871" y="189239"/>
                  </a:lnTo>
                  <a:lnTo>
                    <a:pt x="8679" y="207132"/>
                  </a:lnTo>
                  <a:lnTo>
                    <a:pt x="9257" y="225942"/>
                  </a:lnTo>
                  <a:lnTo>
                    <a:pt x="9662" y="245097"/>
                  </a:lnTo>
                  <a:lnTo>
                    <a:pt x="9941" y="263789"/>
                  </a:lnTo>
                  <a:lnTo>
                    <a:pt x="10133" y="281612"/>
                  </a:lnTo>
                  <a:lnTo>
                    <a:pt x="10262" y="298525"/>
                  </a:lnTo>
                  <a:lnTo>
                    <a:pt x="10350" y="314657"/>
                  </a:lnTo>
                  <a:lnTo>
                    <a:pt x="10409" y="330160"/>
                  </a:lnTo>
                  <a:lnTo>
                    <a:pt x="10449" y="344590"/>
                  </a:lnTo>
                  <a:lnTo>
                    <a:pt x="10479" y="358313"/>
                  </a:lnTo>
                  <a:lnTo>
                    <a:pt x="10504" y="372538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95170" y="505367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3355" y="2934"/>
                  </a:lnTo>
                  <a:lnTo>
                    <a:pt x="225008" y="5716"/>
                  </a:lnTo>
                  <a:lnTo>
                    <a:pt x="216300" y="8611"/>
                  </a:lnTo>
                  <a:lnTo>
                    <a:pt x="206833" y="11479"/>
                  </a:lnTo>
                  <a:lnTo>
                    <a:pt x="196042" y="13996"/>
                  </a:lnTo>
                  <a:lnTo>
                    <a:pt x="183748" y="16011"/>
                  </a:lnTo>
                  <a:lnTo>
                    <a:pt x="170256" y="17696"/>
                  </a:lnTo>
                  <a:lnTo>
                    <a:pt x="156137" y="19439"/>
                  </a:lnTo>
                  <a:lnTo>
                    <a:pt x="141792" y="21461"/>
                  </a:lnTo>
                  <a:lnTo>
                    <a:pt x="127416" y="23650"/>
                  </a:lnTo>
                  <a:lnTo>
                    <a:pt x="113086" y="25666"/>
                  </a:lnTo>
                  <a:lnTo>
                    <a:pt x="98825" y="27324"/>
                  </a:lnTo>
                  <a:lnTo>
                    <a:pt x="84791" y="28759"/>
                  </a:lnTo>
                  <a:lnTo>
                    <a:pt x="71281" y="30330"/>
                  </a:lnTo>
                  <a:lnTo>
                    <a:pt x="58421" y="32233"/>
                  </a:lnTo>
                  <a:lnTo>
                    <a:pt x="46426" y="34352"/>
                  </a:lnTo>
                  <a:lnTo>
                    <a:pt x="34406" y="36543"/>
                  </a:lnTo>
                  <a:lnTo>
                    <a:pt x="20186" y="39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16269" y="315854"/>
              <a:ext cx="157929" cy="379027"/>
            </a:xfrm>
            <a:custGeom>
              <a:avLst/>
              <a:gdLst/>
              <a:ahLst/>
              <a:cxnLst/>
              <a:rect l="0" t="0" r="0" b="0"/>
              <a:pathLst>
                <a:path w="157929" h="379027">
                  <a:moveTo>
                    <a:pt x="0" y="0"/>
                  </a:moveTo>
                  <a:lnTo>
                    <a:pt x="2934" y="14669"/>
                  </a:lnTo>
                  <a:lnTo>
                    <a:pt x="5716" y="28580"/>
                  </a:lnTo>
                  <a:lnTo>
                    <a:pt x="8616" y="43083"/>
                  </a:lnTo>
                  <a:lnTo>
                    <a:pt x="11656" y="58457"/>
                  </a:lnTo>
                  <a:lnTo>
                    <a:pt x="14821" y="74931"/>
                  </a:lnTo>
                  <a:lnTo>
                    <a:pt x="18085" y="92504"/>
                  </a:lnTo>
                  <a:lnTo>
                    <a:pt x="21423" y="111019"/>
                  </a:lnTo>
                  <a:lnTo>
                    <a:pt x="24814" y="130272"/>
                  </a:lnTo>
                  <a:lnTo>
                    <a:pt x="28238" y="150068"/>
                  </a:lnTo>
                  <a:lnTo>
                    <a:pt x="31520" y="170087"/>
                  </a:lnTo>
                  <a:lnTo>
                    <a:pt x="34344" y="189906"/>
                  </a:lnTo>
                  <a:lnTo>
                    <a:pt x="36576" y="209305"/>
                  </a:lnTo>
                  <a:lnTo>
                    <a:pt x="38243" y="228094"/>
                  </a:lnTo>
                  <a:lnTo>
                    <a:pt x="39445" y="246025"/>
                  </a:lnTo>
                  <a:lnTo>
                    <a:pt x="40291" y="263051"/>
                  </a:lnTo>
                  <a:lnTo>
                    <a:pt x="40877" y="279283"/>
                  </a:lnTo>
                  <a:lnTo>
                    <a:pt x="41279" y="294884"/>
                  </a:lnTo>
                  <a:lnTo>
                    <a:pt x="41524" y="309913"/>
                  </a:lnTo>
                  <a:lnTo>
                    <a:pt x="40695" y="320938"/>
                  </a:lnTo>
                  <a:lnTo>
                    <a:pt x="38436" y="323590"/>
                  </a:lnTo>
                  <a:lnTo>
                    <a:pt x="36307" y="319296"/>
                  </a:lnTo>
                  <a:lnTo>
                    <a:pt x="34921" y="310657"/>
                  </a:lnTo>
                  <a:lnTo>
                    <a:pt x="34509" y="299947"/>
                  </a:lnTo>
                  <a:lnTo>
                    <a:pt x="35060" y="288516"/>
                  </a:lnTo>
                  <a:lnTo>
                    <a:pt x="36590" y="277149"/>
                  </a:lnTo>
                  <a:lnTo>
                    <a:pt x="39225" y="266392"/>
                  </a:lnTo>
                  <a:lnTo>
                    <a:pt x="42938" y="256444"/>
                  </a:lnTo>
                  <a:lnTo>
                    <a:pt x="47892" y="247753"/>
                  </a:lnTo>
                  <a:lnTo>
                    <a:pt x="54498" y="241103"/>
                  </a:lnTo>
                  <a:lnTo>
                    <a:pt x="62830" y="236745"/>
                  </a:lnTo>
                  <a:lnTo>
                    <a:pt x="72509" y="234782"/>
                  </a:lnTo>
                  <a:lnTo>
                    <a:pt x="82916" y="235424"/>
                  </a:lnTo>
                  <a:lnTo>
                    <a:pt x="93612" y="238528"/>
                  </a:lnTo>
                  <a:lnTo>
                    <a:pt x="104215" y="243846"/>
                  </a:lnTo>
                  <a:lnTo>
                    <a:pt x="114326" y="251220"/>
                  </a:lnTo>
                  <a:lnTo>
                    <a:pt x="123781" y="260359"/>
                  </a:lnTo>
                  <a:lnTo>
                    <a:pt x="132280" y="270899"/>
                  </a:lnTo>
                  <a:lnTo>
                    <a:pt x="139317" y="282489"/>
                  </a:lnTo>
                  <a:lnTo>
                    <a:pt x="144756" y="294832"/>
                  </a:lnTo>
                  <a:lnTo>
                    <a:pt x="148774" y="307676"/>
                  </a:lnTo>
                  <a:lnTo>
                    <a:pt x="152080" y="322369"/>
                  </a:lnTo>
                  <a:lnTo>
                    <a:pt x="154965" y="343550"/>
                  </a:lnTo>
                  <a:lnTo>
                    <a:pt x="1579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26839" y="568538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5" y="77019"/>
                  </a:lnTo>
                  <a:lnTo>
                    <a:pt x="3736" y="89369"/>
                  </a:lnTo>
                  <a:lnTo>
                    <a:pt x="5562" y="101726"/>
                  </a:lnTo>
                  <a:lnTo>
                    <a:pt x="7717" y="116287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26839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79481" y="494839"/>
              <a:ext cx="126343" cy="226892"/>
            </a:xfrm>
            <a:custGeom>
              <a:avLst/>
              <a:gdLst/>
              <a:ahLst/>
              <a:cxnLst/>
              <a:rect l="0" t="0" r="0" b="0"/>
              <a:pathLst>
                <a:path w="126343" h="226892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6" y="8615"/>
                  </a:lnTo>
                  <a:lnTo>
                    <a:pt x="91375" y="11656"/>
                  </a:lnTo>
                  <a:lnTo>
                    <a:pt x="81880" y="14821"/>
                  </a:lnTo>
                  <a:lnTo>
                    <a:pt x="72088" y="18089"/>
                  </a:lnTo>
                  <a:lnTo>
                    <a:pt x="62074" y="21600"/>
                  </a:lnTo>
                  <a:lnTo>
                    <a:pt x="51900" y="25640"/>
                  </a:lnTo>
                  <a:lnTo>
                    <a:pt x="41622" y="30326"/>
                  </a:lnTo>
                  <a:lnTo>
                    <a:pt x="31604" y="35779"/>
                  </a:lnTo>
                  <a:lnTo>
                    <a:pt x="22483" y="42197"/>
                  </a:lnTo>
                  <a:lnTo>
                    <a:pt x="14549" y="49591"/>
                  </a:lnTo>
                  <a:lnTo>
                    <a:pt x="8240" y="57827"/>
                  </a:lnTo>
                  <a:lnTo>
                    <a:pt x="4283" y="66727"/>
                  </a:lnTo>
                  <a:lnTo>
                    <a:pt x="2858" y="76105"/>
                  </a:lnTo>
                  <a:lnTo>
                    <a:pt x="4004" y="85333"/>
                  </a:lnTo>
                  <a:lnTo>
                    <a:pt x="7880" y="93382"/>
                  </a:lnTo>
                  <a:lnTo>
                    <a:pt x="14301" y="99789"/>
                  </a:lnTo>
                  <a:lnTo>
                    <a:pt x="22829" y="104597"/>
                  </a:lnTo>
                  <a:lnTo>
                    <a:pt x="32979" y="108072"/>
                  </a:lnTo>
                  <a:lnTo>
                    <a:pt x="44312" y="110527"/>
                  </a:lnTo>
                  <a:lnTo>
                    <a:pt x="56325" y="112399"/>
                  </a:lnTo>
                  <a:lnTo>
                    <a:pt x="68453" y="114213"/>
                  </a:lnTo>
                  <a:lnTo>
                    <a:pt x="80375" y="116269"/>
                  </a:lnTo>
                  <a:lnTo>
                    <a:pt x="91667" y="118976"/>
                  </a:lnTo>
                  <a:lnTo>
                    <a:pt x="101725" y="122931"/>
                  </a:lnTo>
                  <a:lnTo>
                    <a:pt x="110332" y="128341"/>
                  </a:lnTo>
                  <a:lnTo>
                    <a:pt x="117281" y="135246"/>
                  </a:lnTo>
                  <a:lnTo>
                    <a:pt x="122209" y="143701"/>
                  </a:lnTo>
                  <a:lnTo>
                    <a:pt x="125112" y="153564"/>
                  </a:lnTo>
                  <a:lnTo>
                    <a:pt x="126114" y="164253"/>
                  </a:lnTo>
                  <a:lnTo>
                    <a:pt x="125283" y="174878"/>
                  </a:lnTo>
                  <a:lnTo>
                    <a:pt x="122835" y="184939"/>
                  </a:lnTo>
                  <a:lnTo>
                    <a:pt x="118923" y="194147"/>
                  </a:lnTo>
                  <a:lnTo>
                    <a:pt x="113557" y="202260"/>
                  </a:lnTo>
                  <a:lnTo>
                    <a:pt x="106872" y="209265"/>
                  </a:lnTo>
                  <a:lnTo>
                    <a:pt x="98943" y="215156"/>
                  </a:lnTo>
                  <a:lnTo>
                    <a:pt x="89720" y="219831"/>
                  </a:lnTo>
                  <a:lnTo>
                    <a:pt x="79296" y="223346"/>
                  </a:lnTo>
                  <a:lnTo>
                    <a:pt x="68043" y="225727"/>
                  </a:lnTo>
                  <a:lnTo>
                    <a:pt x="56497" y="226885"/>
                  </a:lnTo>
                  <a:lnTo>
                    <a:pt x="45007" y="226891"/>
                  </a:lnTo>
                  <a:lnTo>
                    <a:pt x="34153" y="226094"/>
                  </a:lnTo>
                  <a:lnTo>
                    <a:pt x="23775" y="224950"/>
                  </a:lnTo>
                  <a:lnTo>
                    <a:pt x="12967" y="22336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79564" y="368497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63"/>
                  </a:lnTo>
                  <a:lnTo>
                    <a:pt x="2736" y="43049"/>
                  </a:lnTo>
                  <a:lnTo>
                    <a:pt x="1888" y="58474"/>
                  </a:lnTo>
                  <a:lnTo>
                    <a:pt x="1295" y="76087"/>
                  </a:lnTo>
                  <a:lnTo>
                    <a:pt x="1053" y="94908"/>
                  </a:lnTo>
                  <a:lnTo>
                    <a:pt x="1418" y="113296"/>
                  </a:lnTo>
                  <a:lnTo>
                    <a:pt x="2473" y="130366"/>
                  </a:lnTo>
                  <a:lnTo>
                    <a:pt x="3995" y="146431"/>
                  </a:lnTo>
                  <a:lnTo>
                    <a:pt x="5555" y="162585"/>
                  </a:lnTo>
                  <a:lnTo>
                    <a:pt x="6894" y="179480"/>
                  </a:lnTo>
                  <a:lnTo>
                    <a:pt x="7774" y="196796"/>
                  </a:lnTo>
                  <a:lnTo>
                    <a:pt x="7907" y="213529"/>
                  </a:lnTo>
                  <a:lnTo>
                    <a:pt x="7219" y="229135"/>
                  </a:lnTo>
                  <a:lnTo>
                    <a:pt x="5959" y="243871"/>
                  </a:lnTo>
                  <a:lnTo>
                    <a:pt x="4582" y="258513"/>
                  </a:lnTo>
                  <a:lnTo>
                    <a:pt x="3365" y="273543"/>
                  </a:lnTo>
                  <a:lnTo>
                    <a:pt x="2399" y="288942"/>
                  </a:lnTo>
                  <a:lnTo>
                    <a:pt x="1676" y="304373"/>
                  </a:lnTo>
                  <a:lnTo>
                    <a:pt x="1155" y="319600"/>
                  </a:lnTo>
                  <a:lnTo>
                    <a:pt x="788" y="334143"/>
                  </a:lnTo>
                  <a:lnTo>
                    <a:pt x="494" y="348749"/>
                  </a:lnTo>
                  <a:lnTo>
                    <a:pt x="246" y="36581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32165" y="515896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98835" y="2867"/>
                  </a:lnTo>
                  <a:lnTo>
                    <a:pt x="187706" y="5009"/>
                  </a:lnTo>
                  <a:lnTo>
                    <a:pt x="176108" y="6612"/>
                  </a:lnTo>
                  <a:lnTo>
                    <a:pt x="163947" y="7792"/>
                  </a:lnTo>
                  <a:lnTo>
                    <a:pt x="151287" y="8641"/>
                  </a:lnTo>
                  <a:lnTo>
                    <a:pt x="138231" y="9238"/>
                  </a:lnTo>
                  <a:lnTo>
                    <a:pt x="124879" y="9653"/>
                  </a:lnTo>
                  <a:lnTo>
                    <a:pt x="111314" y="9937"/>
                  </a:lnTo>
                  <a:lnTo>
                    <a:pt x="97599" y="10130"/>
                  </a:lnTo>
                  <a:lnTo>
                    <a:pt x="83780" y="10261"/>
                  </a:lnTo>
                  <a:lnTo>
                    <a:pt x="69889" y="10349"/>
                  </a:lnTo>
                  <a:lnTo>
                    <a:pt x="55969" y="10408"/>
                  </a:lnTo>
                  <a:lnTo>
                    <a:pt x="42640" y="10448"/>
                  </a:lnTo>
                  <a:lnTo>
                    <a:pt x="29793" y="10479"/>
                  </a:lnTo>
                  <a:lnTo>
                    <a:pt x="16298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82933" y="568538"/>
              <a:ext cx="54560" cy="111181"/>
            </a:xfrm>
            <a:custGeom>
              <a:avLst/>
              <a:gdLst/>
              <a:ahLst/>
              <a:cxnLst/>
              <a:rect l="0" t="0" r="0" b="0"/>
              <a:pathLst>
                <a:path w="54560" h="111181">
                  <a:moveTo>
                    <a:pt x="12445" y="63171"/>
                  </a:moveTo>
                  <a:lnTo>
                    <a:pt x="15379" y="74907"/>
                  </a:lnTo>
                  <a:lnTo>
                    <a:pt x="18161" y="86035"/>
                  </a:lnTo>
                  <a:lnTo>
                    <a:pt x="21030" y="97564"/>
                  </a:lnTo>
                  <a:lnTo>
                    <a:pt x="22946" y="107118"/>
                  </a:lnTo>
                  <a:lnTo>
                    <a:pt x="22550" y="111180"/>
                  </a:lnTo>
                  <a:lnTo>
                    <a:pt x="20164" y="110107"/>
                  </a:lnTo>
                  <a:lnTo>
                    <a:pt x="16502" y="105334"/>
                  </a:lnTo>
                  <a:lnTo>
                    <a:pt x="12302" y="97863"/>
                  </a:lnTo>
                  <a:lnTo>
                    <a:pt x="8015" y="88423"/>
                  </a:lnTo>
                  <a:lnTo>
                    <a:pt x="4158" y="77730"/>
                  </a:lnTo>
                  <a:lnTo>
                    <a:pt x="1400" y="66511"/>
                  </a:lnTo>
                  <a:lnTo>
                    <a:pt x="0" y="55210"/>
                  </a:lnTo>
                  <a:lnTo>
                    <a:pt x="196" y="44340"/>
                  </a:lnTo>
                  <a:lnTo>
                    <a:pt x="2371" y="34567"/>
                  </a:lnTo>
                  <a:lnTo>
                    <a:pt x="6534" y="26147"/>
                  </a:lnTo>
                  <a:lnTo>
                    <a:pt x="12327" y="19133"/>
                  </a:lnTo>
                  <a:lnTo>
                    <a:pt x="19992" y="12877"/>
                  </a:lnTo>
                  <a:lnTo>
                    <a:pt x="32436" y="6832"/>
                  </a:lnTo>
                  <a:lnTo>
                    <a:pt x="545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34962" y="631709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8" y="11736"/>
                  </a:lnTo>
                  <a:lnTo>
                    <a:pt x="2806" y="22864"/>
                  </a:lnTo>
                  <a:lnTo>
                    <a:pt x="1208" y="34463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1" y="72322"/>
                  </a:lnTo>
                  <a:lnTo>
                    <a:pt x="1897" y="85030"/>
                  </a:lnTo>
                  <a:lnTo>
                    <a:pt x="3394" y="97381"/>
                  </a:lnTo>
                  <a:lnTo>
                    <a:pt x="5273" y="110458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32248" y="48431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35700" y="585058"/>
              <a:ext cx="296632" cy="158537"/>
            </a:xfrm>
            <a:custGeom>
              <a:avLst/>
              <a:gdLst/>
              <a:ahLst/>
              <a:cxnLst/>
              <a:rect l="0" t="0" r="0" b="0"/>
              <a:pathLst>
                <a:path w="296632" h="158537">
                  <a:moveTo>
                    <a:pt x="86061" y="67708"/>
                  </a:moveTo>
                  <a:lnTo>
                    <a:pt x="88794" y="58974"/>
                  </a:lnTo>
                  <a:lnTo>
                    <a:pt x="89656" y="51268"/>
                  </a:lnTo>
                  <a:lnTo>
                    <a:pt x="88666" y="43865"/>
                  </a:lnTo>
                  <a:lnTo>
                    <a:pt x="86127" y="36604"/>
                  </a:lnTo>
                  <a:lnTo>
                    <a:pt x="82342" y="29426"/>
                  </a:lnTo>
                  <a:lnTo>
                    <a:pt x="77598" y="22314"/>
                  </a:lnTo>
                  <a:lnTo>
                    <a:pt x="71819" y="15742"/>
                  </a:lnTo>
                  <a:lnTo>
                    <a:pt x="64592" y="10620"/>
                  </a:lnTo>
                  <a:lnTo>
                    <a:pt x="55822" y="7338"/>
                  </a:lnTo>
                  <a:lnTo>
                    <a:pt x="46173" y="6120"/>
                  </a:lnTo>
                  <a:lnTo>
                    <a:pt x="36844" y="7273"/>
                  </a:lnTo>
                  <a:lnTo>
                    <a:pt x="28500" y="10719"/>
                  </a:lnTo>
                  <a:lnTo>
                    <a:pt x="21274" y="16100"/>
                  </a:lnTo>
                  <a:lnTo>
                    <a:pt x="15037" y="22983"/>
                  </a:lnTo>
                  <a:lnTo>
                    <a:pt x="9596" y="30975"/>
                  </a:lnTo>
                  <a:lnTo>
                    <a:pt x="5077" y="39761"/>
                  </a:lnTo>
                  <a:lnTo>
                    <a:pt x="1931" y="49102"/>
                  </a:lnTo>
                  <a:lnTo>
                    <a:pt x="290" y="58830"/>
                  </a:lnTo>
                  <a:lnTo>
                    <a:pt x="0" y="68989"/>
                  </a:lnTo>
                  <a:lnTo>
                    <a:pt x="792" y="79801"/>
                  </a:lnTo>
                  <a:lnTo>
                    <a:pt x="2402" y="91329"/>
                  </a:lnTo>
                  <a:lnTo>
                    <a:pt x="4770" y="103173"/>
                  </a:lnTo>
                  <a:lnTo>
                    <a:pt x="8030" y="114592"/>
                  </a:lnTo>
                  <a:lnTo>
                    <a:pt x="12187" y="125174"/>
                  </a:lnTo>
                  <a:lnTo>
                    <a:pt x="17283" y="134057"/>
                  </a:lnTo>
                  <a:lnTo>
                    <a:pt x="23460" y="139823"/>
                  </a:lnTo>
                  <a:lnTo>
                    <a:pt x="30684" y="141985"/>
                  </a:lnTo>
                  <a:lnTo>
                    <a:pt x="38467" y="140858"/>
                  </a:lnTo>
                  <a:lnTo>
                    <a:pt x="45997" y="137069"/>
                  </a:lnTo>
                  <a:lnTo>
                    <a:pt x="52834" y="131264"/>
                  </a:lnTo>
                  <a:lnTo>
                    <a:pt x="58897" y="123830"/>
                  </a:lnTo>
                  <a:lnTo>
                    <a:pt x="64277" y="114889"/>
                  </a:lnTo>
                  <a:lnTo>
                    <a:pt x="69124" y="104695"/>
                  </a:lnTo>
                  <a:lnTo>
                    <a:pt x="73813" y="95955"/>
                  </a:lnTo>
                  <a:lnTo>
                    <a:pt x="78438" y="92219"/>
                  </a:lnTo>
                  <a:lnTo>
                    <a:pt x="82756" y="92964"/>
                  </a:lnTo>
                  <a:lnTo>
                    <a:pt x="87164" y="96525"/>
                  </a:lnTo>
                  <a:lnTo>
                    <a:pt x="92144" y="101498"/>
                  </a:lnTo>
                  <a:lnTo>
                    <a:pt x="98090" y="106846"/>
                  </a:lnTo>
                  <a:lnTo>
                    <a:pt x="105081" y="112027"/>
                  </a:lnTo>
                  <a:lnTo>
                    <a:pt x="112670" y="116209"/>
                  </a:lnTo>
                  <a:lnTo>
                    <a:pt x="120051" y="118153"/>
                  </a:lnTo>
                  <a:lnTo>
                    <a:pt x="126780" y="117394"/>
                  </a:lnTo>
                  <a:lnTo>
                    <a:pt x="132765" y="114126"/>
                  </a:lnTo>
                  <a:lnTo>
                    <a:pt x="138091" y="108814"/>
                  </a:lnTo>
                  <a:lnTo>
                    <a:pt x="142885" y="101950"/>
                  </a:lnTo>
                  <a:lnTo>
                    <a:pt x="146952" y="93956"/>
                  </a:lnTo>
                  <a:lnTo>
                    <a:pt x="149788" y="85163"/>
                  </a:lnTo>
                  <a:lnTo>
                    <a:pt x="151216" y="75907"/>
                  </a:lnTo>
                  <a:lnTo>
                    <a:pt x="151406" y="69636"/>
                  </a:lnTo>
                  <a:lnTo>
                    <a:pt x="151088" y="69999"/>
                  </a:lnTo>
                  <a:lnTo>
                    <a:pt x="151212" y="74929"/>
                  </a:lnTo>
                  <a:lnTo>
                    <a:pt x="152078" y="82386"/>
                  </a:lnTo>
                  <a:lnTo>
                    <a:pt x="153642" y="91374"/>
                  </a:lnTo>
                  <a:lnTo>
                    <a:pt x="155766" y="101576"/>
                  </a:lnTo>
                  <a:lnTo>
                    <a:pt x="158309" y="112787"/>
                  </a:lnTo>
                  <a:lnTo>
                    <a:pt x="161153" y="124631"/>
                  </a:lnTo>
                  <a:lnTo>
                    <a:pt x="164208" y="136604"/>
                  </a:lnTo>
                  <a:lnTo>
                    <a:pt x="167385" y="148329"/>
                  </a:lnTo>
                  <a:lnTo>
                    <a:pt x="169763" y="156884"/>
                  </a:lnTo>
                  <a:lnTo>
                    <a:pt x="170270" y="158536"/>
                  </a:lnTo>
                  <a:lnTo>
                    <a:pt x="169311" y="154073"/>
                  </a:lnTo>
                  <a:lnTo>
                    <a:pt x="167578" y="145422"/>
                  </a:lnTo>
                  <a:lnTo>
                    <a:pt x="165733" y="134309"/>
                  </a:lnTo>
                  <a:lnTo>
                    <a:pt x="164132" y="121846"/>
                  </a:lnTo>
                  <a:lnTo>
                    <a:pt x="163042" y="108497"/>
                  </a:lnTo>
                  <a:lnTo>
                    <a:pt x="162751" y="94288"/>
                  </a:lnTo>
                  <a:lnTo>
                    <a:pt x="163330" y="79276"/>
                  </a:lnTo>
                  <a:lnTo>
                    <a:pt x="164682" y="63915"/>
                  </a:lnTo>
                  <a:lnTo>
                    <a:pt x="166651" y="48970"/>
                  </a:lnTo>
                  <a:lnTo>
                    <a:pt x="169092" y="34856"/>
                  </a:lnTo>
                  <a:lnTo>
                    <a:pt x="172203" y="22277"/>
                  </a:lnTo>
                  <a:lnTo>
                    <a:pt x="176501" y="12342"/>
                  </a:lnTo>
                  <a:lnTo>
                    <a:pt x="182168" y="5413"/>
                  </a:lnTo>
                  <a:lnTo>
                    <a:pt x="188924" y="1373"/>
                  </a:lnTo>
                  <a:lnTo>
                    <a:pt x="196221" y="0"/>
                  </a:lnTo>
                  <a:lnTo>
                    <a:pt x="203684" y="895"/>
                  </a:lnTo>
                  <a:lnTo>
                    <a:pt x="211135" y="3897"/>
                  </a:lnTo>
                  <a:lnTo>
                    <a:pt x="218509" y="9168"/>
                  </a:lnTo>
                  <a:lnTo>
                    <a:pt x="225795" y="16592"/>
                  </a:lnTo>
                  <a:lnTo>
                    <a:pt x="232839" y="25658"/>
                  </a:lnTo>
                  <a:lnTo>
                    <a:pt x="239350" y="35651"/>
                  </a:lnTo>
                  <a:lnTo>
                    <a:pt x="245213" y="46073"/>
                  </a:lnTo>
                  <a:lnTo>
                    <a:pt x="250473" y="56662"/>
                  </a:lnTo>
                  <a:lnTo>
                    <a:pt x="255241" y="67298"/>
                  </a:lnTo>
                  <a:lnTo>
                    <a:pt x="259639" y="77926"/>
                  </a:lnTo>
                  <a:lnTo>
                    <a:pt x="263934" y="88368"/>
                  </a:lnTo>
                  <a:lnTo>
                    <a:pt x="268511" y="98314"/>
                  </a:lnTo>
                  <a:lnTo>
                    <a:pt x="273549" y="107627"/>
                  </a:lnTo>
                  <a:lnTo>
                    <a:pt x="278753" y="116047"/>
                  </a:lnTo>
                  <a:lnTo>
                    <a:pt x="283955" y="123922"/>
                  </a:lnTo>
                  <a:lnTo>
                    <a:pt x="289617" y="131943"/>
                  </a:lnTo>
                  <a:lnTo>
                    <a:pt x="296631" y="141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69160" y="600385"/>
              <a:ext cx="201046" cy="336652"/>
            </a:xfrm>
            <a:custGeom>
              <a:avLst/>
              <a:gdLst/>
              <a:ahLst/>
              <a:cxnLst/>
              <a:rect l="0" t="0" r="0" b="0"/>
              <a:pathLst>
                <a:path w="201046" h="336652">
                  <a:moveTo>
                    <a:pt x="115814" y="115552"/>
                  </a:moveTo>
                  <a:lnTo>
                    <a:pt x="121748" y="109685"/>
                  </a:lnTo>
                  <a:lnTo>
                    <a:pt x="127953" y="104120"/>
                  </a:lnTo>
                  <a:lnTo>
                    <a:pt x="135039" y="98312"/>
                  </a:lnTo>
                  <a:lnTo>
                    <a:pt x="142634" y="91886"/>
                  </a:lnTo>
                  <a:lnTo>
                    <a:pt x="149984" y="84259"/>
                  </a:lnTo>
                  <a:lnTo>
                    <a:pt x="156663" y="75229"/>
                  </a:lnTo>
                  <a:lnTo>
                    <a:pt x="162265" y="65075"/>
                  </a:lnTo>
                  <a:lnTo>
                    <a:pt x="166266" y="54348"/>
                  </a:lnTo>
                  <a:lnTo>
                    <a:pt x="168532" y="43441"/>
                  </a:lnTo>
                  <a:lnTo>
                    <a:pt x="168932" y="32865"/>
                  </a:lnTo>
                  <a:lnTo>
                    <a:pt x="167162" y="23305"/>
                  </a:lnTo>
                  <a:lnTo>
                    <a:pt x="163270" y="15039"/>
                  </a:lnTo>
                  <a:lnTo>
                    <a:pt x="157575" y="8322"/>
                  </a:lnTo>
                  <a:lnTo>
                    <a:pt x="150473" y="3551"/>
                  </a:lnTo>
                  <a:lnTo>
                    <a:pt x="142335" y="758"/>
                  </a:lnTo>
                  <a:lnTo>
                    <a:pt x="133620" y="0"/>
                  </a:lnTo>
                  <a:lnTo>
                    <a:pt x="124859" y="1527"/>
                  </a:lnTo>
                  <a:lnTo>
                    <a:pt x="116346" y="5256"/>
                  </a:lnTo>
                  <a:lnTo>
                    <a:pt x="108327" y="10842"/>
                  </a:lnTo>
                  <a:lnTo>
                    <a:pt x="101087" y="17870"/>
                  </a:lnTo>
                  <a:lnTo>
                    <a:pt x="94703" y="25973"/>
                  </a:lnTo>
                  <a:lnTo>
                    <a:pt x="89246" y="35173"/>
                  </a:lnTo>
                  <a:lnTo>
                    <a:pt x="84870" y="45858"/>
                  </a:lnTo>
                  <a:lnTo>
                    <a:pt x="81568" y="58106"/>
                  </a:lnTo>
                  <a:lnTo>
                    <a:pt x="79671" y="71246"/>
                  </a:lnTo>
                  <a:lnTo>
                    <a:pt x="79903" y="84072"/>
                  </a:lnTo>
                  <a:lnTo>
                    <a:pt x="82470" y="95905"/>
                  </a:lnTo>
                  <a:lnTo>
                    <a:pt x="87127" y="106117"/>
                  </a:lnTo>
                  <a:lnTo>
                    <a:pt x="93457" y="113915"/>
                  </a:lnTo>
                  <a:lnTo>
                    <a:pt x="101041" y="119104"/>
                  </a:lnTo>
                  <a:lnTo>
                    <a:pt x="109368" y="121655"/>
                  </a:lnTo>
                  <a:lnTo>
                    <a:pt x="117861" y="121421"/>
                  </a:lnTo>
                  <a:lnTo>
                    <a:pt x="126190" y="118602"/>
                  </a:lnTo>
                  <a:lnTo>
                    <a:pt x="134084" y="113647"/>
                  </a:lnTo>
                  <a:lnTo>
                    <a:pt x="141240" y="107051"/>
                  </a:lnTo>
                  <a:lnTo>
                    <a:pt x="147588" y="99322"/>
                  </a:lnTo>
                  <a:lnTo>
                    <a:pt x="153754" y="93290"/>
                  </a:lnTo>
                  <a:lnTo>
                    <a:pt x="159989" y="92826"/>
                  </a:lnTo>
                  <a:lnTo>
                    <a:pt x="165467" y="97770"/>
                  </a:lnTo>
                  <a:lnTo>
                    <a:pt x="170188" y="106378"/>
                  </a:lnTo>
                  <a:lnTo>
                    <a:pt x="174410" y="117192"/>
                  </a:lnTo>
                  <a:lnTo>
                    <a:pt x="178336" y="129295"/>
                  </a:lnTo>
                  <a:lnTo>
                    <a:pt x="182093" y="142152"/>
                  </a:lnTo>
                  <a:lnTo>
                    <a:pt x="185752" y="155459"/>
                  </a:lnTo>
                  <a:lnTo>
                    <a:pt x="189353" y="169036"/>
                  </a:lnTo>
                  <a:lnTo>
                    <a:pt x="192920" y="182781"/>
                  </a:lnTo>
                  <a:lnTo>
                    <a:pt x="196452" y="196625"/>
                  </a:lnTo>
                  <a:lnTo>
                    <a:pt x="199466" y="210367"/>
                  </a:lnTo>
                  <a:lnTo>
                    <a:pt x="201045" y="223677"/>
                  </a:lnTo>
                  <a:lnTo>
                    <a:pt x="200796" y="236400"/>
                  </a:lnTo>
                  <a:lnTo>
                    <a:pt x="198490" y="248232"/>
                  </a:lnTo>
                  <a:lnTo>
                    <a:pt x="193817" y="258654"/>
                  </a:lnTo>
                  <a:lnTo>
                    <a:pt x="186859" y="267514"/>
                  </a:lnTo>
                  <a:lnTo>
                    <a:pt x="178138" y="274973"/>
                  </a:lnTo>
                  <a:lnTo>
                    <a:pt x="168390" y="281306"/>
                  </a:lnTo>
                  <a:lnTo>
                    <a:pt x="158135" y="286789"/>
                  </a:lnTo>
                  <a:lnTo>
                    <a:pt x="147491" y="291491"/>
                  </a:lnTo>
                  <a:lnTo>
                    <a:pt x="136288" y="295286"/>
                  </a:lnTo>
                  <a:lnTo>
                    <a:pt x="124457" y="298176"/>
                  </a:lnTo>
                  <a:lnTo>
                    <a:pt x="112054" y="300288"/>
                  </a:lnTo>
                  <a:lnTo>
                    <a:pt x="99188" y="301789"/>
                  </a:lnTo>
                  <a:lnTo>
                    <a:pt x="85982" y="302846"/>
                  </a:lnTo>
                  <a:lnTo>
                    <a:pt x="72858" y="303912"/>
                  </a:lnTo>
                  <a:lnTo>
                    <a:pt x="60506" y="305700"/>
                  </a:lnTo>
                  <a:lnTo>
                    <a:pt x="49243" y="308536"/>
                  </a:lnTo>
                  <a:lnTo>
                    <a:pt x="39148" y="312286"/>
                  </a:lnTo>
                  <a:lnTo>
                    <a:pt x="29140" y="317017"/>
                  </a:lnTo>
                  <a:lnTo>
                    <a:pt x="17227" y="324267"/>
                  </a:lnTo>
                  <a:lnTo>
                    <a:pt x="0" y="336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79730" y="400082"/>
              <a:ext cx="210571" cy="348535"/>
            </a:xfrm>
            <a:custGeom>
              <a:avLst/>
              <a:gdLst/>
              <a:ahLst/>
              <a:cxnLst/>
              <a:rect l="0" t="0" r="0" b="0"/>
              <a:pathLst>
                <a:path w="210571" h="348535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1999" y="36471"/>
                  </a:lnTo>
                  <a:lnTo>
                    <a:pt x="3686" y="50665"/>
                  </a:lnTo>
                  <a:lnTo>
                    <a:pt x="5355" y="66290"/>
                  </a:lnTo>
                  <a:lnTo>
                    <a:pt x="6772" y="83252"/>
                  </a:lnTo>
                  <a:lnTo>
                    <a:pt x="8043" y="100834"/>
                  </a:lnTo>
                  <a:lnTo>
                    <a:pt x="9503" y="117858"/>
                  </a:lnTo>
                  <a:lnTo>
                    <a:pt x="11331" y="133714"/>
                  </a:lnTo>
                  <a:lnTo>
                    <a:pt x="13389" y="148645"/>
                  </a:lnTo>
                  <a:lnTo>
                    <a:pt x="15317" y="163431"/>
                  </a:lnTo>
                  <a:lnTo>
                    <a:pt x="16915" y="178562"/>
                  </a:lnTo>
                  <a:lnTo>
                    <a:pt x="18311" y="194033"/>
                  </a:lnTo>
                  <a:lnTo>
                    <a:pt x="19855" y="209514"/>
                  </a:lnTo>
                  <a:lnTo>
                    <a:pt x="21741" y="224788"/>
                  </a:lnTo>
                  <a:lnTo>
                    <a:pt x="23838" y="239792"/>
                  </a:lnTo>
                  <a:lnTo>
                    <a:pt x="25792" y="254547"/>
                  </a:lnTo>
                  <a:lnTo>
                    <a:pt x="27417" y="269069"/>
                  </a:lnTo>
                  <a:lnTo>
                    <a:pt x="29168" y="282288"/>
                  </a:lnTo>
                  <a:lnTo>
                    <a:pt x="32087" y="290855"/>
                  </a:lnTo>
                  <a:lnTo>
                    <a:pt x="36311" y="292931"/>
                  </a:lnTo>
                  <a:lnTo>
                    <a:pt x="41188" y="290433"/>
                  </a:lnTo>
                  <a:lnTo>
                    <a:pt x="46686" y="285230"/>
                  </a:lnTo>
                  <a:lnTo>
                    <a:pt x="53063" y="278690"/>
                  </a:lnTo>
                  <a:lnTo>
                    <a:pt x="60389" y="271599"/>
                  </a:lnTo>
                  <a:lnTo>
                    <a:pt x="68558" y="264500"/>
                  </a:lnTo>
                  <a:lnTo>
                    <a:pt x="77401" y="257859"/>
                  </a:lnTo>
                  <a:lnTo>
                    <a:pt x="86750" y="251862"/>
                  </a:lnTo>
                  <a:lnTo>
                    <a:pt x="96465" y="246490"/>
                  </a:lnTo>
                  <a:lnTo>
                    <a:pt x="106437" y="241636"/>
                  </a:lnTo>
                  <a:lnTo>
                    <a:pt x="116588" y="237175"/>
                  </a:lnTo>
                  <a:lnTo>
                    <a:pt x="126862" y="232836"/>
                  </a:lnTo>
                  <a:lnTo>
                    <a:pt x="137218" y="228228"/>
                  </a:lnTo>
                  <a:lnTo>
                    <a:pt x="147618" y="223150"/>
                  </a:lnTo>
                  <a:lnTo>
                    <a:pt x="157551" y="217263"/>
                  </a:lnTo>
                  <a:lnTo>
                    <a:pt x="166083" y="210020"/>
                  </a:lnTo>
                  <a:lnTo>
                    <a:pt x="172808" y="201264"/>
                  </a:lnTo>
                  <a:lnTo>
                    <a:pt x="177491" y="191468"/>
                  </a:lnTo>
                  <a:lnTo>
                    <a:pt x="179819" y="181515"/>
                  </a:lnTo>
                  <a:lnTo>
                    <a:pt x="179853" y="171947"/>
                  </a:lnTo>
                  <a:lnTo>
                    <a:pt x="177623" y="163255"/>
                  </a:lnTo>
                  <a:lnTo>
                    <a:pt x="172943" y="156030"/>
                  </a:lnTo>
                  <a:lnTo>
                    <a:pt x="165953" y="150451"/>
                  </a:lnTo>
                  <a:lnTo>
                    <a:pt x="157195" y="146843"/>
                  </a:lnTo>
                  <a:lnTo>
                    <a:pt x="147416" y="145837"/>
                  </a:lnTo>
                  <a:lnTo>
                    <a:pt x="137150" y="147530"/>
                  </a:lnTo>
                  <a:lnTo>
                    <a:pt x="127007" y="151580"/>
                  </a:lnTo>
                  <a:lnTo>
                    <a:pt x="117736" y="157494"/>
                  </a:lnTo>
                  <a:lnTo>
                    <a:pt x="109655" y="164800"/>
                  </a:lnTo>
                  <a:lnTo>
                    <a:pt x="102723" y="173108"/>
                  </a:lnTo>
                  <a:lnTo>
                    <a:pt x="96743" y="182121"/>
                  </a:lnTo>
                  <a:lnTo>
                    <a:pt x="91493" y="191621"/>
                  </a:lnTo>
                  <a:lnTo>
                    <a:pt x="86776" y="201455"/>
                  </a:lnTo>
                  <a:lnTo>
                    <a:pt x="82439" y="211517"/>
                  </a:lnTo>
                  <a:lnTo>
                    <a:pt x="78376" y="221732"/>
                  </a:lnTo>
                  <a:lnTo>
                    <a:pt x="74832" y="232050"/>
                  </a:lnTo>
                  <a:lnTo>
                    <a:pt x="72363" y="242438"/>
                  </a:lnTo>
                  <a:lnTo>
                    <a:pt x="71187" y="252873"/>
                  </a:lnTo>
                  <a:lnTo>
                    <a:pt x="71214" y="263339"/>
                  </a:lnTo>
                  <a:lnTo>
                    <a:pt x="72220" y="273825"/>
                  </a:lnTo>
                  <a:lnTo>
                    <a:pt x="73975" y="284321"/>
                  </a:lnTo>
                  <a:lnTo>
                    <a:pt x="76440" y="294658"/>
                  </a:lnTo>
                  <a:lnTo>
                    <a:pt x="79765" y="304526"/>
                  </a:lnTo>
                  <a:lnTo>
                    <a:pt x="83966" y="313788"/>
                  </a:lnTo>
                  <a:lnTo>
                    <a:pt x="89091" y="322313"/>
                  </a:lnTo>
                  <a:lnTo>
                    <a:pt x="95287" y="329893"/>
                  </a:lnTo>
                  <a:lnTo>
                    <a:pt x="102538" y="336501"/>
                  </a:lnTo>
                  <a:lnTo>
                    <a:pt x="110848" y="341938"/>
                  </a:lnTo>
                  <a:lnTo>
                    <a:pt x="120329" y="345768"/>
                  </a:lnTo>
                  <a:lnTo>
                    <a:pt x="130925" y="347899"/>
                  </a:lnTo>
                  <a:lnTo>
                    <a:pt x="142294" y="348534"/>
                  </a:lnTo>
                  <a:lnTo>
                    <a:pt x="153918" y="347981"/>
                  </a:lnTo>
                  <a:lnTo>
                    <a:pt x="165460" y="346542"/>
                  </a:lnTo>
                  <a:lnTo>
                    <a:pt x="176348" y="344621"/>
                  </a:lnTo>
                  <a:lnTo>
                    <a:pt x="186753" y="342526"/>
                  </a:lnTo>
                  <a:lnTo>
                    <a:pt x="197583" y="340080"/>
                  </a:lnTo>
                  <a:lnTo>
                    <a:pt x="21057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85057" y="49483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16642" y="66329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74321" y="579067"/>
              <a:ext cx="52643" cy="173017"/>
            </a:xfrm>
            <a:custGeom>
              <a:avLst/>
              <a:gdLst/>
              <a:ahLst/>
              <a:cxnLst/>
              <a:rect l="0" t="0" r="0" b="0"/>
              <a:pathLst>
                <a:path w="52643" h="173017">
                  <a:moveTo>
                    <a:pt x="0" y="21057"/>
                  </a:moveTo>
                  <a:lnTo>
                    <a:pt x="134" y="32792"/>
                  </a:lnTo>
                  <a:lnTo>
                    <a:pt x="1414" y="43921"/>
                  </a:lnTo>
                  <a:lnTo>
                    <a:pt x="4003" y="55515"/>
                  </a:lnTo>
                  <a:lnTo>
                    <a:pt x="7549" y="67503"/>
                  </a:lnTo>
                  <a:lnTo>
                    <a:pt x="11534" y="79515"/>
                  </a:lnTo>
                  <a:lnTo>
                    <a:pt x="15614" y="91318"/>
                  </a:lnTo>
                  <a:lnTo>
                    <a:pt x="19636" y="102844"/>
                  </a:lnTo>
                  <a:lnTo>
                    <a:pt x="23553" y="114113"/>
                  </a:lnTo>
                  <a:lnTo>
                    <a:pt x="27364" y="125176"/>
                  </a:lnTo>
                  <a:lnTo>
                    <a:pt x="30920" y="136250"/>
                  </a:lnTo>
                  <a:lnTo>
                    <a:pt x="33936" y="147684"/>
                  </a:lnTo>
                  <a:lnTo>
                    <a:pt x="36275" y="159568"/>
                  </a:lnTo>
                  <a:lnTo>
                    <a:pt x="37148" y="169295"/>
                  </a:lnTo>
                  <a:lnTo>
                    <a:pt x="36271" y="173016"/>
                  </a:lnTo>
                  <a:lnTo>
                    <a:pt x="35039" y="170908"/>
                  </a:lnTo>
                  <a:lnTo>
                    <a:pt x="33839" y="164780"/>
                  </a:lnTo>
                  <a:lnTo>
                    <a:pt x="32433" y="156381"/>
                  </a:lnTo>
                  <a:lnTo>
                    <a:pt x="30650" y="146823"/>
                  </a:lnTo>
                  <a:lnTo>
                    <a:pt x="28629" y="136542"/>
                  </a:lnTo>
                  <a:lnTo>
                    <a:pt x="26729" y="125529"/>
                  </a:lnTo>
                  <a:lnTo>
                    <a:pt x="25160" y="113799"/>
                  </a:lnTo>
                  <a:lnTo>
                    <a:pt x="24125" y="101451"/>
                  </a:lnTo>
                  <a:lnTo>
                    <a:pt x="23889" y="88616"/>
                  </a:lnTo>
                  <a:lnTo>
                    <a:pt x="24516" y="75427"/>
                  </a:lnTo>
                  <a:lnTo>
                    <a:pt x="26075" y="62314"/>
                  </a:lnTo>
                  <a:lnTo>
                    <a:pt x="28717" y="49967"/>
                  </a:lnTo>
                  <a:lnTo>
                    <a:pt x="32411" y="38713"/>
                  </a:lnTo>
                  <a:lnTo>
                    <a:pt x="36688" y="28821"/>
                  </a:lnTo>
                  <a:lnTo>
                    <a:pt x="41160" y="19717"/>
                  </a:lnTo>
                  <a:lnTo>
                    <a:pt x="46217" y="10603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705616" y="3821844"/>
            <a:ext cx="5066002" cy="652768"/>
            <a:chOff x="1705616" y="3821844"/>
            <a:chExt cx="5066002" cy="652768"/>
          </a:xfrm>
        </p:grpSpPr>
        <p:sp>
          <p:nvSpPr>
            <p:cNvPr id="63" name="Freeform 62"/>
            <p:cNvSpPr/>
            <p:nvPr/>
          </p:nvSpPr>
          <p:spPr>
            <a:xfrm>
              <a:off x="1848407" y="4158756"/>
              <a:ext cx="25666" cy="242156"/>
            </a:xfrm>
            <a:custGeom>
              <a:avLst/>
              <a:gdLst/>
              <a:ahLst/>
              <a:cxnLst/>
              <a:rect l="0" t="0" r="0" b="0"/>
              <a:pathLst>
                <a:path w="25666" h="242156">
                  <a:moveTo>
                    <a:pt x="4608" y="0"/>
                  </a:moveTo>
                  <a:lnTo>
                    <a:pt x="1808" y="11735"/>
                  </a:lnTo>
                  <a:lnTo>
                    <a:pt x="307" y="22865"/>
                  </a:lnTo>
                  <a:lnTo>
                    <a:pt x="0" y="34463"/>
                  </a:lnTo>
                  <a:lnTo>
                    <a:pt x="679" y="46624"/>
                  </a:lnTo>
                  <a:lnTo>
                    <a:pt x="2147" y="59284"/>
                  </a:lnTo>
                  <a:lnTo>
                    <a:pt x="4211" y="72345"/>
                  </a:lnTo>
                  <a:lnTo>
                    <a:pt x="6548" y="85869"/>
                  </a:lnTo>
                  <a:lnTo>
                    <a:pt x="8723" y="100082"/>
                  </a:lnTo>
                  <a:lnTo>
                    <a:pt x="10516" y="115042"/>
                  </a:lnTo>
                  <a:lnTo>
                    <a:pt x="12056" y="130341"/>
                  </a:lnTo>
                  <a:lnTo>
                    <a:pt x="13704" y="145230"/>
                  </a:lnTo>
                  <a:lnTo>
                    <a:pt x="15663" y="159319"/>
                  </a:lnTo>
                  <a:lnTo>
                    <a:pt x="17820" y="172687"/>
                  </a:lnTo>
                  <a:lnTo>
                    <a:pt x="20042" y="187340"/>
                  </a:lnTo>
                  <a:lnTo>
                    <a:pt x="22527" y="207915"/>
                  </a:lnTo>
                  <a:lnTo>
                    <a:pt x="2566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05616" y="4127171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1016" y="67"/>
                  </a:lnTo>
                  <a:lnTo>
                    <a:pt x="230527" y="707"/>
                  </a:lnTo>
                  <a:lnTo>
                    <a:pt x="220216" y="2003"/>
                  </a:lnTo>
                  <a:lnTo>
                    <a:pt x="209569" y="3863"/>
                  </a:lnTo>
                  <a:lnTo>
                    <a:pt x="197929" y="6179"/>
                  </a:lnTo>
                  <a:lnTo>
                    <a:pt x="185042" y="8847"/>
                  </a:lnTo>
                  <a:lnTo>
                    <a:pt x="171308" y="11770"/>
                  </a:lnTo>
                  <a:lnTo>
                    <a:pt x="157554" y="14877"/>
                  </a:lnTo>
                  <a:lnTo>
                    <a:pt x="144264" y="18112"/>
                  </a:lnTo>
                  <a:lnTo>
                    <a:pt x="131410" y="21437"/>
                  </a:lnTo>
                  <a:lnTo>
                    <a:pt x="118640" y="24821"/>
                  </a:lnTo>
                  <a:lnTo>
                    <a:pt x="105718" y="28246"/>
                  </a:lnTo>
                  <a:lnTo>
                    <a:pt x="92564" y="31699"/>
                  </a:lnTo>
                  <a:lnTo>
                    <a:pt x="79187" y="35171"/>
                  </a:lnTo>
                  <a:lnTo>
                    <a:pt x="65639" y="38655"/>
                  </a:lnTo>
                  <a:lnTo>
                    <a:pt x="52377" y="42188"/>
                  </a:lnTo>
                  <a:lnTo>
                    <a:pt x="38845" y="46302"/>
                  </a:lnTo>
                  <a:lnTo>
                    <a:pt x="22736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26673" y="4369326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243950" y="3001"/>
                  </a:lnTo>
                  <a:lnTo>
                    <a:pt x="236243" y="6423"/>
                  </a:lnTo>
                  <a:lnTo>
                    <a:pt x="228832" y="10615"/>
                  </a:lnTo>
                  <a:lnTo>
                    <a:pt x="221225" y="15342"/>
                  </a:lnTo>
                  <a:lnTo>
                    <a:pt x="212750" y="20175"/>
                  </a:lnTo>
                  <a:lnTo>
                    <a:pt x="203118" y="24853"/>
                  </a:lnTo>
                  <a:lnTo>
                    <a:pt x="192377" y="29289"/>
                  </a:lnTo>
                  <a:lnTo>
                    <a:pt x="180717" y="33490"/>
                  </a:lnTo>
                  <a:lnTo>
                    <a:pt x="168354" y="37499"/>
                  </a:lnTo>
                  <a:lnTo>
                    <a:pt x="155477" y="41359"/>
                  </a:lnTo>
                  <a:lnTo>
                    <a:pt x="142235" y="45111"/>
                  </a:lnTo>
                  <a:lnTo>
                    <a:pt x="128743" y="48787"/>
                  </a:lnTo>
                  <a:lnTo>
                    <a:pt x="115244" y="52409"/>
                  </a:lnTo>
                  <a:lnTo>
                    <a:pt x="102101" y="55996"/>
                  </a:lnTo>
                  <a:lnTo>
                    <a:pt x="89477" y="59552"/>
                  </a:lnTo>
                  <a:lnTo>
                    <a:pt x="77203" y="62924"/>
                  </a:lnTo>
                  <a:lnTo>
                    <a:pt x="64887" y="65808"/>
                  </a:lnTo>
                  <a:lnTo>
                    <a:pt x="52320" y="68080"/>
                  </a:lnTo>
                  <a:lnTo>
                    <a:pt x="40053" y="69778"/>
                  </a:lnTo>
                  <a:lnTo>
                    <a:pt x="28108" y="71184"/>
                  </a:lnTo>
                  <a:lnTo>
                    <a:pt x="15430" y="7242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68768" y="4221927"/>
              <a:ext cx="105654" cy="189514"/>
            </a:xfrm>
            <a:custGeom>
              <a:avLst/>
              <a:gdLst/>
              <a:ahLst/>
              <a:cxnLst/>
              <a:rect l="0" t="0" r="0" b="0"/>
              <a:pathLst>
                <a:path w="105654" h="189514">
                  <a:moveTo>
                    <a:pt x="84289" y="0"/>
                  </a:moveTo>
                  <a:lnTo>
                    <a:pt x="75554" y="3001"/>
                  </a:lnTo>
                  <a:lnTo>
                    <a:pt x="67848" y="6423"/>
                  </a:lnTo>
                  <a:lnTo>
                    <a:pt x="60441" y="10615"/>
                  </a:lnTo>
                  <a:lnTo>
                    <a:pt x="53007" y="15343"/>
                  </a:lnTo>
                  <a:lnTo>
                    <a:pt x="45180" y="20176"/>
                  </a:lnTo>
                  <a:lnTo>
                    <a:pt x="36811" y="24862"/>
                  </a:lnTo>
                  <a:lnTo>
                    <a:pt x="28240" y="29643"/>
                  </a:lnTo>
                  <a:lnTo>
                    <a:pt x="20174" y="35142"/>
                  </a:lnTo>
                  <a:lnTo>
                    <a:pt x="12982" y="41657"/>
                  </a:lnTo>
                  <a:lnTo>
                    <a:pt x="7020" y="49168"/>
                  </a:lnTo>
                  <a:lnTo>
                    <a:pt x="2772" y="57514"/>
                  </a:lnTo>
                  <a:lnTo>
                    <a:pt x="342" y="66488"/>
                  </a:lnTo>
                  <a:lnTo>
                    <a:pt x="0" y="75429"/>
                  </a:lnTo>
                  <a:lnTo>
                    <a:pt x="2339" y="83279"/>
                  </a:lnTo>
                  <a:lnTo>
                    <a:pt x="7432" y="89543"/>
                  </a:lnTo>
                  <a:lnTo>
                    <a:pt x="14918" y="94084"/>
                  </a:lnTo>
                  <a:lnTo>
                    <a:pt x="24293" y="96847"/>
                  </a:lnTo>
                  <a:lnTo>
                    <a:pt x="35066" y="98016"/>
                  </a:lnTo>
                  <a:lnTo>
                    <a:pt x="46516" y="98380"/>
                  </a:lnTo>
                  <a:lnTo>
                    <a:pt x="57726" y="99175"/>
                  </a:lnTo>
                  <a:lnTo>
                    <a:pt x="68215" y="101063"/>
                  </a:lnTo>
                  <a:lnTo>
                    <a:pt x="77729" y="104322"/>
                  </a:lnTo>
                  <a:lnTo>
                    <a:pt x="86054" y="109111"/>
                  </a:lnTo>
                  <a:lnTo>
                    <a:pt x="93201" y="115337"/>
                  </a:lnTo>
                  <a:lnTo>
                    <a:pt x="99020" y="122755"/>
                  </a:lnTo>
                  <a:lnTo>
                    <a:pt x="103114" y="131088"/>
                  </a:lnTo>
                  <a:lnTo>
                    <a:pt x="105412" y="140084"/>
                  </a:lnTo>
                  <a:lnTo>
                    <a:pt x="105653" y="149222"/>
                  </a:lnTo>
                  <a:lnTo>
                    <a:pt x="103238" y="157742"/>
                  </a:lnTo>
                  <a:lnTo>
                    <a:pt x="98092" y="165278"/>
                  </a:lnTo>
                  <a:lnTo>
                    <a:pt x="90568" y="171657"/>
                  </a:lnTo>
                  <a:lnTo>
                    <a:pt x="81168" y="176726"/>
                  </a:lnTo>
                  <a:lnTo>
                    <a:pt x="70386" y="180543"/>
                  </a:lnTo>
                  <a:lnTo>
                    <a:pt x="59225" y="183318"/>
                  </a:lnTo>
                  <a:lnTo>
                    <a:pt x="48093" y="185579"/>
                  </a:lnTo>
                  <a:lnTo>
                    <a:pt x="36023" y="187531"/>
                  </a:lnTo>
                  <a:lnTo>
                    <a:pt x="2111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11478" y="4270976"/>
              <a:ext cx="102677" cy="121976"/>
            </a:xfrm>
            <a:custGeom>
              <a:avLst/>
              <a:gdLst/>
              <a:ahLst/>
              <a:cxnLst/>
              <a:rect l="0" t="0" r="0" b="0"/>
              <a:pathLst>
                <a:path w="102677" h="121976">
                  <a:moveTo>
                    <a:pt x="67921" y="3594"/>
                  </a:moveTo>
                  <a:lnTo>
                    <a:pt x="59186" y="861"/>
                  </a:lnTo>
                  <a:lnTo>
                    <a:pt x="51480" y="0"/>
                  </a:lnTo>
                  <a:lnTo>
                    <a:pt x="44078" y="989"/>
                  </a:lnTo>
                  <a:lnTo>
                    <a:pt x="36817" y="3528"/>
                  </a:lnTo>
                  <a:lnTo>
                    <a:pt x="29638" y="7313"/>
                  </a:lnTo>
                  <a:lnTo>
                    <a:pt x="22521" y="12057"/>
                  </a:lnTo>
                  <a:lnTo>
                    <a:pt x="15777" y="17836"/>
                  </a:lnTo>
                  <a:lnTo>
                    <a:pt x="10007" y="25063"/>
                  </a:lnTo>
                  <a:lnTo>
                    <a:pt x="5467" y="33842"/>
                  </a:lnTo>
                  <a:lnTo>
                    <a:pt x="2250" y="43837"/>
                  </a:lnTo>
                  <a:lnTo>
                    <a:pt x="458" y="54462"/>
                  </a:lnTo>
                  <a:lnTo>
                    <a:pt x="0" y="65308"/>
                  </a:lnTo>
                  <a:lnTo>
                    <a:pt x="809" y="76013"/>
                  </a:lnTo>
                  <a:lnTo>
                    <a:pt x="2940" y="86194"/>
                  </a:lnTo>
                  <a:lnTo>
                    <a:pt x="6305" y="95694"/>
                  </a:lnTo>
                  <a:lnTo>
                    <a:pt x="11020" y="104225"/>
                  </a:lnTo>
                  <a:lnTo>
                    <a:pt x="17465" y="111284"/>
                  </a:lnTo>
                  <a:lnTo>
                    <a:pt x="25683" y="116727"/>
                  </a:lnTo>
                  <a:lnTo>
                    <a:pt x="35117" y="120400"/>
                  </a:lnTo>
                  <a:lnTo>
                    <a:pt x="44826" y="121975"/>
                  </a:lnTo>
                  <a:lnTo>
                    <a:pt x="54240" y="121474"/>
                  </a:lnTo>
                  <a:lnTo>
                    <a:pt x="63168" y="119038"/>
                  </a:lnTo>
                  <a:lnTo>
                    <a:pt x="71617" y="114745"/>
                  </a:lnTo>
                  <a:lnTo>
                    <a:pt x="79658" y="108818"/>
                  </a:lnTo>
                  <a:lnTo>
                    <a:pt x="87057" y="101418"/>
                  </a:lnTo>
                  <a:lnTo>
                    <a:pt x="93283" y="92556"/>
                  </a:lnTo>
                  <a:lnTo>
                    <a:pt x="98131" y="82385"/>
                  </a:lnTo>
                  <a:lnTo>
                    <a:pt x="101388" y="71471"/>
                  </a:lnTo>
                  <a:lnTo>
                    <a:pt x="102676" y="60687"/>
                  </a:lnTo>
                  <a:lnTo>
                    <a:pt x="101979" y="50516"/>
                  </a:lnTo>
                  <a:lnTo>
                    <a:pt x="99409" y="41232"/>
                  </a:lnTo>
                  <a:lnTo>
                    <a:pt x="95026" y="33068"/>
                  </a:lnTo>
                  <a:lnTo>
                    <a:pt x="89058" y="26027"/>
                  </a:lnTo>
                  <a:lnTo>
                    <a:pt x="82278" y="20095"/>
                  </a:lnTo>
                  <a:lnTo>
                    <a:pt x="75250" y="14757"/>
                  </a:lnTo>
                  <a:lnTo>
                    <a:pt x="67363" y="9543"/>
                  </a:lnTo>
                  <a:lnTo>
                    <a:pt x="57392" y="3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32041" y="4221927"/>
              <a:ext cx="115429" cy="151487"/>
            </a:xfrm>
            <a:custGeom>
              <a:avLst/>
              <a:gdLst/>
              <a:ahLst/>
              <a:cxnLst/>
              <a:rect l="0" t="0" r="0" b="0"/>
              <a:pathLst>
                <a:path w="115429" h="151487">
                  <a:moveTo>
                    <a:pt x="94757" y="0"/>
                  </a:moveTo>
                  <a:lnTo>
                    <a:pt x="85955" y="3001"/>
                  </a:lnTo>
                  <a:lnTo>
                    <a:pt x="77608" y="6423"/>
                  </a:lnTo>
                  <a:lnTo>
                    <a:pt x="68914" y="10620"/>
                  </a:lnTo>
                  <a:lnTo>
                    <a:pt x="59966" y="15519"/>
                  </a:lnTo>
                  <a:lnTo>
                    <a:pt x="51119" y="21001"/>
                  </a:lnTo>
                  <a:lnTo>
                    <a:pt x="42594" y="26936"/>
                  </a:lnTo>
                  <a:lnTo>
                    <a:pt x="34925" y="33371"/>
                  </a:lnTo>
                  <a:lnTo>
                    <a:pt x="28992" y="40517"/>
                  </a:lnTo>
                  <a:lnTo>
                    <a:pt x="25154" y="48425"/>
                  </a:lnTo>
                  <a:lnTo>
                    <a:pt x="24372" y="56644"/>
                  </a:lnTo>
                  <a:lnTo>
                    <a:pt x="27310" y="63621"/>
                  </a:lnTo>
                  <a:lnTo>
                    <a:pt x="32819" y="68117"/>
                  </a:lnTo>
                  <a:lnTo>
                    <a:pt x="40368" y="70660"/>
                  </a:lnTo>
                  <a:lnTo>
                    <a:pt x="49616" y="72047"/>
                  </a:lnTo>
                  <a:lnTo>
                    <a:pt x="60051" y="73132"/>
                  </a:lnTo>
                  <a:lnTo>
                    <a:pt x="71032" y="74830"/>
                  </a:lnTo>
                  <a:lnTo>
                    <a:pt x="82136" y="77565"/>
                  </a:lnTo>
                  <a:lnTo>
                    <a:pt x="92689" y="81685"/>
                  </a:lnTo>
                  <a:lnTo>
                    <a:pt x="101710" y="87645"/>
                  </a:lnTo>
                  <a:lnTo>
                    <a:pt x="108794" y="95496"/>
                  </a:lnTo>
                  <a:lnTo>
                    <a:pt x="113566" y="104663"/>
                  </a:lnTo>
                  <a:lnTo>
                    <a:pt x="115428" y="114183"/>
                  </a:lnTo>
                  <a:lnTo>
                    <a:pt x="114341" y="123458"/>
                  </a:lnTo>
                  <a:lnTo>
                    <a:pt x="110544" y="131950"/>
                  </a:lnTo>
                  <a:lnTo>
                    <a:pt x="104276" y="139042"/>
                  </a:lnTo>
                  <a:lnTo>
                    <a:pt x="95918" y="144540"/>
                  </a:lnTo>
                  <a:lnTo>
                    <a:pt x="85921" y="148433"/>
                  </a:lnTo>
                  <a:lnTo>
                    <a:pt x="74704" y="150695"/>
                  </a:lnTo>
                  <a:lnTo>
                    <a:pt x="62623" y="151486"/>
                  </a:lnTo>
                  <a:lnTo>
                    <a:pt x="50355" y="151235"/>
                  </a:lnTo>
                  <a:lnTo>
                    <a:pt x="37600" y="150527"/>
                  </a:lnTo>
                  <a:lnTo>
                    <a:pt x="22126" y="1493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375091" y="4221394"/>
              <a:ext cx="246505" cy="141515"/>
            </a:xfrm>
            <a:custGeom>
              <a:avLst/>
              <a:gdLst/>
              <a:ahLst/>
              <a:cxnLst/>
              <a:rect l="0" t="0" r="0" b="0"/>
              <a:pathLst>
                <a:path w="246505" h="141515">
                  <a:moveTo>
                    <a:pt x="78048" y="11061"/>
                  </a:moveTo>
                  <a:lnTo>
                    <a:pt x="69247" y="8329"/>
                  </a:lnTo>
                  <a:lnTo>
                    <a:pt x="60901" y="7468"/>
                  </a:lnTo>
                  <a:lnTo>
                    <a:pt x="52206" y="8462"/>
                  </a:lnTo>
                  <a:lnTo>
                    <a:pt x="43258" y="11174"/>
                  </a:lnTo>
                  <a:lnTo>
                    <a:pt x="34412" y="15607"/>
                  </a:lnTo>
                  <a:lnTo>
                    <a:pt x="25882" y="21600"/>
                  </a:lnTo>
                  <a:lnTo>
                    <a:pt x="18039" y="29031"/>
                  </a:lnTo>
                  <a:lnTo>
                    <a:pt x="11458" y="37906"/>
                  </a:lnTo>
                  <a:lnTo>
                    <a:pt x="6339" y="48093"/>
                  </a:lnTo>
                  <a:lnTo>
                    <a:pt x="2717" y="59354"/>
                  </a:lnTo>
                  <a:lnTo>
                    <a:pt x="645" y="71435"/>
                  </a:lnTo>
                  <a:lnTo>
                    <a:pt x="0" y="84103"/>
                  </a:lnTo>
                  <a:lnTo>
                    <a:pt x="852" y="96692"/>
                  </a:lnTo>
                  <a:lnTo>
                    <a:pt x="3544" y="108153"/>
                  </a:lnTo>
                  <a:lnTo>
                    <a:pt x="8094" y="117994"/>
                  </a:lnTo>
                  <a:lnTo>
                    <a:pt x="14249" y="125922"/>
                  </a:lnTo>
                  <a:lnTo>
                    <a:pt x="21668" y="131579"/>
                  </a:lnTo>
                  <a:lnTo>
                    <a:pt x="30027" y="135009"/>
                  </a:lnTo>
                  <a:lnTo>
                    <a:pt x="39062" y="136381"/>
                  </a:lnTo>
                  <a:lnTo>
                    <a:pt x="48570" y="135806"/>
                  </a:lnTo>
                  <a:lnTo>
                    <a:pt x="58403" y="133537"/>
                  </a:lnTo>
                  <a:lnTo>
                    <a:pt x="68292" y="129917"/>
                  </a:lnTo>
                  <a:lnTo>
                    <a:pt x="77858" y="125280"/>
                  </a:lnTo>
                  <a:lnTo>
                    <a:pt x="86923" y="119906"/>
                  </a:lnTo>
                  <a:lnTo>
                    <a:pt x="95485" y="114013"/>
                  </a:lnTo>
                  <a:lnTo>
                    <a:pt x="103623" y="107758"/>
                  </a:lnTo>
                  <a:lnTo>
                    <a:pt x="111437" y="101260"/>
                  </a:lnTo>
                  <a:lnTo>
                    <a:pt x="119177" y="94761"/>
                  </a:lnTo>
                  <a:lnTo>
                    <a:pt x="127222" y="88624"/>
                  </a:lnTo>
                  <a:lnTo>
                    <a:pt x="135751" y="83015"/>
                  </a:lnTo>
                  <a:lnTo>
                    <a:pt x="144769" y="77926"/>
                  </a:lnTo>
                  <a:lnTo>
                    <a:pt x="154201" y="73274"/>
                  </a:lnTo>
                  <a:lnTo>
                    <a:pt x="163951" y="68953"/>
                  </a:lnTo>
                  <a:lnTo>
                    <a:pt x="173768" y="64711"/>
                  </a:lnTo>
                  <a:lnTo>
                    <a:pt x="183279" y="60169"/>
                  </a:lnTo>
                  <a:lnTo>
                    <a:pt x="192288" y="55140"/>
                  </a:lnTo>
                  <a:lnTo>
                    <a:pt x="200302" y="49455"/>
                  </a:lnTo>
                  <a:lnTo>
                    <a:pt x="206474" y="42882"/>
                  </a:lnTo>
                  <a:lnTo>
                    <a:pt x="210501" y="35392"/>
                  </a:lnTo>
                  <a:lnTo>
                    <a:pt x="212237" y="27431"/>
                  </a:lnTo>
                  <a:lnTo>
                    <a:pt x="211440" y="19781"/>
                  </a:lnTo>
                  <a:lnTo>
                    <a:pt x="208237" y="12872"/>
                  </a:lnTo>
                  <a:lnTo>
                    <a:pt x="203021" y="7102"/>
                  </a:lnTo>
                  <a:lnTo>
                    <a:pt x="196248" y="2983"/>
                  </a:lnTo>
                  <a:lnTo>
                    <a:pt x="188335" y="630"/>
                  </a:lnTo>
                  <a:lnTo>
                    <a:pt x="179772" y="0"/>
                  </a:lnTo>
                  <a:lnTo>
                    <a:pt x="171113" y="1082"/>
                  </a:lnTo>
                  <a:lnTo>
                    <a:pt x="162669" y="3699"/>
                  </a:lnTo>
                  <a:lnTo>
                    <a:pt x="154697" y="7724"/>
                  </a:lnTo>
                  <a:lnTo>
                    <a:pt x="147488" y="13166"/>
                  </a:lnTo>
                  <a:lnTo>
                    <a:pt x="141124" y="19902"/>
                  </a:lnTo>
                  <a:lnTo>
                    <a:pt x="135681" y="27864"/>
                  </a:lnTo>
                  <a:lnTo>
                    <a:pt x="131314" y="37111"/>
                  </a:lnTo>
                  <a:lnTo>
                    <a:pt x="128009" y="47550"/>
                  </a:lnTo>
                  <a:lnTo>
                    <a:pt x="125771" y="58812"/>
                  </a:lnTo>
                  <a:lnTo>
                    <a:pt x="124709" y="70365"/>
                  </a:lnTo>
                  <a:lnTo>
                    <a:pt x="124776" y="81869"/>
                  </a:lnTo>
                  <a:lnTo>
                    <a:pt x="125955" y="93032"/>
                  </a:lnTo>
                  <a:lnTo>
                    <a:pt x="128342" y="103529"/>
                  </a:lnTo>
                  <a:lnTo>
                    <a:pt x="131882" y="113246"/>
                  </a:lnTo>
                  <a:lnTo>
                    <a:pt x="136716" y="121922"/>
                  </a:lnTo>
                  <a:lnTo>
                    <a:pt x="143242" y="129079"/>
                  </a:lnTo>
                  <a:lnTo>
                    <a:pt x="151519" y="134593"/>
                  </a:lnTo>
                  <a:lnTo>
                    <a:pt x="161162" y="138484"/>
                  </a:lnTo>
                  <a:lnTo>
                    <a:pt x="171543" y="140737"/>
                  </a:lnTo>
                  <a:lnTo>
                    <a:pt x="182223" y="141514"/>
                  </a:lnTo>
                  <a:lnTo>
                    <a:pt x="192910" y="141054"/>
                  </a:lnTo>
                  <a:lnTo>
                    <a:pt x="204637" y="139437"/>
                  </a:lnTo>
                  <a:lnTo>
                    <a:pt x="220664" y="135407"/>
                  </a:lnTo>
                  <a:lnTo>
                    <a:pt x="246504" y="126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00538" y="4021886"/>
              <a:ext cx="42116" cy="326384"/>
            </a:xfrm>
            <a:custGeom>
              <a:avLst/>
              <a:gdLst/>
              <a:ahLst/>
              <a:cxnLst/>
              <a:rect l="0" t="0" r="0" b="0"/>
              <a:pathLst>
                <a:path w="42116" h="326384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0" y="36470"/>
                  </a:lnTo>
                  <a:lnTo>
                    <a:pt x="3687" y="50664"/>
                  </a:lnTo>
                  <a:lnTo>
                    <a:pt x="5355" y="66288"/>
                  </a:lnTo>
                  <a:lnTo>
                    <a:pt x="6772" y="83255"/>
                  </a:lnTo>
                  <a:lnTo>
                    <a:pt x="8043" y="101011"/>
                  </a:lnTo>
                  <a:lnTo>
                    <a:pt x="9502" y="118683"/>
                  </a:lnTo>
                  <a:lnTo>
                    <a:pt x="11331" y="135788"/>
                  </a:lnTo>
                  <a:lnTo>
                    <a:pt x="13389" y="152371"/>
                  </a:lnTo>
                  <a:lnTo>
                    <a:pt x="15317" y="168805"/>
                  </a:lnTo>
                  <a:lnTo>
                    <a:pt x="16915" y="185340"/>
                  </a:lnTo>
                  <a:lnTo>
                    <a:pt x="18311" y="201903"/>
                  </a:lnTo>
                  <a:lnTo>
                    <a:pt x="19855" y="218192"/>
                  </a:lnTo>
                  <a:lnTo>
                    <a:pt x="21745" y="234039"/>
                  </a:lnTo>
                  <a:lnTo>
                    <a:pt x="24015" y="249276"/>
                  </a:lnTo>
                  <a:lnTo>
                    <a:pt x="26618" y="263663"/>
                  </a:lnTo>
                  <a:lnTo>
                    <a:pt x="29478" y="277138"/>
                  </a:lnTo>
                  <a:lnTo>
                    <a:pt x="32377" y="289364"/>
                  </a:lnTo>
                  <a:lnTo>
                    <a:pt x="35243" y="300826"/>
                  </a:lnTo>
                  <a:lnTo>
                    <a:pt x="38326" y="312536"/>
                  </a:lnTo>
                  <a:lnTo>
                    <a:pt x="4211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42653" y="4201271"/>
              <a:ext cx="126342" cy="158499"/>
            </a:xfrm>
            <a:custGeom>
              <a:avLst/>
              <a:gdLst/>
              <a:ahLst/>
              <a:cxnLst/>
              <a:rect l="0" t="0" r="0" b="0"/>
              <a:pathLst>
                <a:path w="126342" h="158499">
                  <a:moveTo>
                    <a:pt x="0" y="104884"/>
                  </a:moveTo>
                  <a:lnTo>
                    <a:pt x="8801" y="101950"/>
                  </a:lnTo>
                  <a:lnTo>
                    <a:pt x="17148" y="99168"/>
                  </a:lnTo>
                  <a:lnTo>
                    <a:pt x="25846" y="96264"/>
                  </a:lnTo>
                  <a:lnTo>
                    <a:pt x="34967" y="93051"/>
                  </a:lnTo>
                  <a:lnTo>
                    <a:pt x="44462" y="89238"/>
                  </a:lnTo>
                  <a:lnTo>
                    <a:pt x="54250" y="84720"/>
                  </a:lnTo>
                  <a:lnTo>
                    <a:pt x="64091" y="79557"/>
                  </a:lnTo>
                  <a:lnTo>
                    <a:pt x="73616" y="73869"/>
                  </a:lnTo>
                  <a:lnTo>
                    <a:pt x="82636" y="67775"/>
                  </a:lnTo>
                  <a:lnTo>
                    <a:pt x="90656" y="61057"/>
                  </a:lnTo>
                  <a:lnTo>
                    <a:pt x="96832" y="53183"/>
                  </a:lnTo>
                  <a:lnTo>
                    <a:pt x="100861" y="43971"/>
                  </a:lnTo>
                  <a:lnTo>
                    <a:pt x="102599" y="34023"/>
                  </a:lnTo>
                  <a:lnTo>
                    <a:pt x="101803" y="24492"/>
                  </a:lnTo>
                  <a:lnTo>
                    <a:pt x="98601" y="16022"/>
                  </a:lnTo>
                  <a:lnTo>
                    <a:pt x="93385" y="9050"/>
                  </a:lnTo>
                  <a:lnTo>
                    <a:pt x="86613" y="4049"/>
                  </a:lnTo>
                  <a:lnTo>
                    <a:pt x="78700" y="1069"/>
                  </a:lnTo>
                  <a:lnTo>
                    <a:pt x="70137" y="0"/>
                  </a:lnTo>
                  <a:lnTo>
                    <a:pt x="61478" y="781"/>
                  </a:lnTo>
                  <a:lnTo>
                    <a:pt x="53034" y="3196"/>
                  </a:lnTo>
                  <a:lnTo>
                    <a:pt x="45062" y="7254"/>
                  </a:lnTo>
                  <a:lnTo>
                    <a:pt x="37853" y="13250"/>
                  </a:lnTo>
                  <a:lnTo>
                    <a:pt x="31494" y="21171"/>
                  </a:lnTo>
                  <a:lnTo>
                    <a:pt x="26224" y="30743"/>
                  </a:lnTo>
                  <a:lnTo>
                    <a:pt x="22505" y="41609"/>
                  </a:lnTo>
                  <a:lnTo>
                    <a:pt x="20449" y="53432"/>
                  </a:lnTo>
                  <a:lnTo>
                    <a:pt x="19863" y="65775"/>
                  </a:lnTo>
                  <a:lnTo>
                    <a:pt x="20450" y="78127"/>
                  </a:lnTo>
                  <a:lnTo>
                    <a:pt x="21920" y="90203"/>
                  </a:lnTo>
                  <a:lnTo>
                    <a:pt x="24192" y="101768"/>
                  </a:lnTo>
                  <a:lnTo>
                    <a:pt x="27386" y="112542"/>
                  </a:lnTo>
                  <a:lnTo>
                    <a:pt x="31500" y="122452"/>
                  </a:lnTo>
                  <a:lnTo>
                    <a:pt x="36566" y="131430"/>
                  </a:lnTo>
                  <a:lnTo>
                    <a:pt x="42723" y="139323"/>
                  </a:lnTo>
                  <a:lnTo>
                    <a:pt x="49943" y="146144"/>
                  </a:lnTo>
                  <a:lnTo>
                    <a:pt x="58062" y="151726"/>
                  </a:lnTo>
                  <a:lnTo>
                    <a:pt x="66883" y="155654"/>
                  </a:lnTo>
                  <a:lnTo>
                    <a:pt x="76214" y="157852"/>
                  </a:lnTo>
                  <a:lnTo>
                    <a:pt x="85644" y="158498"/>
                  </a:lnTo>
                  <a:lnTo>
                    <a:pt x="95573" y="157818"/>
                  </a:lnTo>
                  <a:lnTo>
                    <a:pt x="107988" y="154634"/>
                  </a:lnTo>
                  <a:lnTo>
                    <a:pt x="126341" y="1469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89470" y="4127171"/>
              <a:ext cx="150636" cy="231628"/>
            </a:xfrm>
            <a:custGeom>
              <a:avLst/>
              <a:gdLst/>
              <a:ahLst/>
              <a:cxnLst/>
              <a:rect l="0" t="0" r="0" b="0"/>
              <a:pathLst>
                <a:path w="150636" h="231628">
                  <a:moveTo>
                    <a:pt x="95338" y="0"/>
                  </a:moveTo>
                  <a:lnTo>
                    <a:pt x="83670" y="134"/>
                  </a:lnTo>
                  <a:lnTo>
                    <a:pt x="73181" y="1414"/>
                  </a:lnTo>
                  <a:lnTo>
                    <a:pt x="62884" y="4007"/>
                  </a:lnTo>
                  <a:lnTo>
                    <a:pt x="52755" y="7727"/>
                  </a:lnTo>
                  <a:lnTo>
                    <a:pt x="43060" y="12360"/>
                  </a:lnTo>
                  <a:lnTo>
                    <a:pt x="33928" y="17702"/>
                  </a:lnTo>
                  <a:lnTo>
                    <a:pt x="25498" y="23895"/>
                  </a:lnTo>
                  <a:lnTo>
                    <a:pt x="17985" y="31406"/>
                  </a:lnTo>
                  <a:lnTo>
                    <a:pt x="11424" y="40378"/>
                  </a:lnTo>
                  <a:lnTo>
                    <a:pt x="6018" y="50504"/>
                  </a:lnTo>
                  <a:lnTo>
                    <a:pt x="2210" y="61217"/>
                  </a:lnTo>
                  <a:lnTo>
                    <a:pt x="107" y="72113"/>
                  </a:lnTo>
                  <a:lnTo>
                    <a:pt x="0" y="82512"/>
                  </a:lnTo>
                  <a:lnTo>
                    <a:pt x="2505" y="91423"/>
                  </a:lnTo>
                  <a:lnTo>
                    <a:pt x="7707" y="98440"/>
                  </a:lnTo>
                  <a:lnTo>
                    <a:pt x="15099" y="103504"/>
                  </a:lnTo>
                  <a:lnTo>
                    <a:pt x="23879" y="106626"/>
                  </a:lnTo>
                  <a:lnTo>
                    <a:pt x="33444" y="108025"/>
                  </a:lnTo>
                  <a:lnTo>
                    <a:pt x="43438" y="108036"/>
                  </a:lnTo>
                  <a:lnTo>
                    <a:pt x="53664" y="106998"/>
                  </a:lnTo>
                  <a:lnTo>
                    <a:pt x="64019" y="105206"/>
                  </a:lnTo>
                  <a:lnTo>
                    <a:pt x="74446" y="103212"/>
                  </a:lnTo>
                  <a:lnTo>
                    <a:pt x="84913" y="101794"/>
                  </a:lnTo>
                  <a:lnTo>
                    <a:pt x="95399" y="101333"/>
                  </a:lnTo>
                  <a:lnTo>
                    <a:pt x="105731" y="102008"/>
                  </a:lnTo>
                  <a:lnTo>
                    <a:pt x="115597" y="103983"/>
                  </a:lnTo>
                  <a:lnTo>
                    <a:pt x="124853" y="107211"/>
                  </a:lnTo>
                  <a:lnTo>
                    <a:pt x="133204" y="111818"/>
                  </a:lnTo>
                  <a:lnTo>
                    <a:pt x="140136" y="118184"/>
                  </a:lnTo>
                  <a:lnTo>
                    <a:pt x="145490" y="126349"/>
                  </a:lnTo>
                  <a:lnTo>
                    <a:pt x="149101" y="135915"/>
                  </a:lnTo>
                  <a:lnTo>
                    <a:pt x="150635" y="146244"/>
                  </a:lnTo>
                  <a:lnTo>
                    <a:pt x="150110" y="156888"/>
                  </a:lnTo>
                  <a:lnTo>
                    <a:pt x="147827" y="167456"/>
                  </a:lnTo>
                  <a:lnTo>
                    <a:pt x="144169" y="177544"/>
                  </a:lnTo>
                  <a:lnTo>
                    <a:pt x="139483" y="186987"/>
                  </a:lnTo>
                  <a:lnTo>
                    <a:pt x="133729" y="195648"/>
                  </a:lnTo>
                  <a:lnTo>
                    <a:pt x="126512" y="203328"/>
                  </a:lnTo>
                  <a:lnTo>
                    <a:pt x="117741" y="210010"/>
                  </a:lnTo>
                  <a:lnTo>
                    <a:pt x="107820" y="215686"/>
                  </a:lnTo>
                  <a:lnTo>
                    <a:pt x="96307" y="220817"/>
                  </a:lnTo>
                  <a:lnTo>
                    <a:pt x="79954" y="225854"/>
                  </a:lnTo>
                  <a:lnTo>
                    <a:pt x="5322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04435" y="3916601"/>
              <a:ext cx="154157" cy="442198"/>
            </a:xfrm>
            <a:custGeom>
              <a:avLst/>
              <a:gdLst/>
              <a:ahLst/>
              <a:cxnLst/>
              <a:rect l="0" t="0" r="0" b="0"/>
              <a:pathLst>
                <a:path w="154157" h="442198">
                  <a:moveTo>
                    <a:pt x="112041" y="0"/>
                  </a:moveTo>
                  <a:lnTo>
                    <a:pt x="103307" y="5867"/>
                  </a:lnTo>
                  <a:lnTo>
                    <a:pt x="95600" y="11432"/>
                  </a:lnTo>
                  <a:lnTo>
                    <a:pt x="88198" y="17240"/>
                  </a:lnTo>
                  <a:lnTo>
                    <a:pt x="80938" y="23667"/>
                  </a:lnTo>
                  <a:lnTo>
                    <a:pt x="73759" y="31293"/>
                  </a:lnTo>
                  <a:lnTo>
                    <a:pt x="66633" y="40328"/>
                  </a:lnTo>
                  <a:lnTo>
                    <a:pt x="59543" y="50655"/>
                  </a:lnTo>
                  <a:lnTo>
                    <a:pt x="52476" y="62030"/>
                  </a:lnTo>
                  <a:lnTo>
                    <a:pt x="45430" y="74199"/>
                  </a:lnTo>
                  <a:lnTo>
                    <a:pt x="38562" y="86946"/>
                  </a:lnTo>
                  <a:lnTo>
                    <a:pt x="32177" y="100100"/>
                  </a:lnTo>
                  <a:lnTo>
                    <a:pt x="26402" y="113537"/>
                  </a:lnTo>
                  <a:lnTo>
                    <a:pt x="21202" y="127169"/>
                  </a:lnTo>
                  <a:lnTo>
                    <a:pt x="16476" y="140934"/>
                  </a:lnTo>
                  <a:lnTo>
                    <a:pt x="12114" y="154788"/>
                  </a:lnTo>
                  <a:lnTo>
                    <a:pt x="8184" y="168703"/>
                  </a:lnTo>
                  <a:lnTo>
                    <a:pt x="4917" y="182660"/>
                  </a:lnTo>
                  <a:lnTo>
                    <a:pt x="2389" y="196637"/>
                  </a:lnTo>
                  <a:lnTo>
                    <a:pt x="691" y="210466"/>
                  </a:lnTo>
                  <a:lnTo>
                    <a:pt x="0" y="223831"/>
                  </a:lnTo>
                  <a:lnTo>
                    <a:pt x="316" y="236609"/>
                  </a:lnTo>
                  <a:lnTo>
                    <a:pt x="1493" y="249156"/>
                  </a:lnTo>
                  <a:lnTo>
                    <a:pt x="3347" y="262187"/>
                  </a:lnTo>
                  <a:lnTo>
                    <a:pt x="5702" y="276061"/>
                  </a:lnTo>
                  <a:lnTo>
                    <a:pt x="8418" y="290483"/>
                  </a:lnTo>
                  <a:lnTo>
                    <a:pt x="11385" y="304711"/>
                  </a:lnTo>
                  <a:lnTo>
                    <a:pt x="14532" y="318319"/>
                  </a:lnTo>
                  <a:lnTo>
                    <a:pt x="17967" y="331218"/>
                  </a:lnTo>
                  <a:lnTo>
                    <a:pt x="21958" y="343488"/>
                  </a:lnTo>
                  <a:lnTo>
                    <a:pt x="26609" y="355252"/>
                  </a:lnTo>
                  <a:lnTo>
                    <a:pt x="31869" y="366473"/>
                  </a:lnTo>
                  <a:lnTo>
                    <a:pt x="37625" y="376950"/>
                  </a:lnTo>
                  <a:lnTo>
                    <a:pt x="43766" y="386632"/>
                  </a:lnTo>
                  <a:lnTo>
                    <a:pt x="50517" y="395612"/>
                  </a:lnTo>
                  <a:lnTo>
                    <a:pt x="58413" y="404031"/>
                  </a:lnTo>
                  <a:lnTo>
                    <a:pt x="67653" y="412019"/>
                  </a:lnTo>
                  <a:lnTo>
                    <a:pt x="78130" y="419368"/>
                  </a:lnTo>
                  <a:lnTo>
                    <a:pt x="89611" y="425552"/>
                  </a:lnTo>
                  <a:lnTo>
                    <a:pt x="101837" y="430377"/>
                  </a:lnTo>
                  <a:lnTo>
                    <a:pt x="113990" y="433964"/>
                  </a:lnTo>
                  <a:lnTo>
                    <a:pt x="125904" y="436926"/>
                  </a:lnTo>
                  <a:lnTo>
                    <a:pt x="138621" y="439522"/>
                  </a:lnTo>
                  <a:lnTo>
                    <a:pt x="15415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00704" y="400082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4"/>
                  </a:lnTo>
                  <a:lnTo>
                    <a:pt x="5" y="52527"/>
                  </a:lnTo>
                  <a:lnTo>
                    <a:pt x="177" y="69820"/>
                  </a:lnTo>
                  <a:lnTo>
                    <a:pt x="826" y="86653"/>
                  </a:lnTo>
                  <a:lnTo>
                    <a:pt x="2075" y="102377"/>
                  </a:lnTo>
                  <a:lnTo>
                    <a:pt x="3727" y="117051"/>
                  </a:lnTo>
                  <a:lnTo>
                    <a:pt x="5376" y="131132"/>
                  </a:lnTo>
                  <a:lnTo>
                    <a:pt x="6783" y="144982"/>
                  </a:lnTo>
                  <a:lnTo>
                    <a:pt x="8049" y="158948"/>
                  </a:lnTo>
                  <a:lnTo>
                    <a:pt x="9505" y="173411"/>
                  </a:lnTo>
                  <a:lnTo>
                    <a:pt x="11332" y="188520"/>
                  </a:lnTo>
                  <a:lnTo>
                    <a:pt x="13389" y="204078"/>
                  </a:lnTo>
                  <a:lnTo>
                    <a:pt x="15317" y="219668"/>
                  </a:lnTo>
                  <a:lnTo>
                    <a:pt x="16911" y="235032"/>
                  </a:lnTo>
                  <a:lnTo>
                    <a:pt x="18136" y="249879"/>
                  </a:lnTo>
                  <a:lnTo>
                    <a:pt x="19166" y="265472"/>
                  </a:lnTo>
                  <a:lnTo>
                    <a:pt x="20088" y="28541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95419" y="4127171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88374" y="67"/>
                  </a:lnTo>
                  <a:lnTo>
                    <a:pt x="177885" y="707"/>
                  </a:lnTo>
                  <a:lnTo>
                    <a:pt x="167574" y="1999"/>
                  </a:lnTo>
                  <a:lnTo>
                    <a:pt x="156927" y="3686"/>
                  </a:lnTo>
                  <a:lnTo>
                    <a:pt x="145287" y="5354"/>
                  </a:lnTo>
                  <a:lnTo>
                    <a:pt x="132400" y="6772"/>
                  </a:lnTo>
                  <a:lnTo>
                    <a:pt x="118666" y="8043"/>
                  </a:lnTo>
                  <a:lnTo>
                    <a:pt x="104912" y="9502"/>
                  </a:lnTo>
                  <a:lnTo>
                    <a:pt x="91622" y="11335"/>
                  </a:lnTo>
                  <a:lnTo>
                    <a:pt x="78768" y="13565"/>
                  </a:lnTo>
                  <a:lnTo>
                    <a:pt x="65998" y="16141"/>
                  </a:lnTo>
                  <a:lnTo>
                    <a:pt x="53094" y="18984"/>
                  </a:lnTo>
                  <a:lnTo>
                    <a:pt x="40585" y="21871"/>
                  </a:lnTo>
                  <a:lnTo>
                    <a:pt x="28444" y="24728"/>
                  </a:lnTo>
                  <a:lnTo>
                    <a:pt x="15599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05989" y="4148228"/>
              <a:ext cx="150727" cy="120403"/>
            </a:xfrm>
            <a:custGeom>
              <a:avLst/>
              <a:gdLst/>
              <a:ahLst/>
              <a:cxnLst/>
              <a:rect l="0" t="0" r="0" b="0"/>
              <a:pathLst>
                <a:path w="150727" h="120403">
                  <a:moveTo>
                    <a:pt x="0" y="21057"/>
                  </a:moveTo>
                  <a:lnTo>
                    <a:pt x="0" y="32791"/>
                  </a:lnTo>
                  <a:lnTo>
                    <a:pt x="0" y="43921"/>
                  </a:lnTo>
                  <a:lnTo>
                    <a:pt x="10" y="55515"/>
                  </a:lnTo>
                  <a:lnTo>
                    <a:pt x="355" y="67503"/>
                  </a:lnTo>
                  <a:lnTo>
                    <a:pt x="1652" y="79515"/>
                  </a:lnTo>
                  <a:lnTo>
                    <a:pt x="4163" y="91299"/>
                  </a:lnTo>
                  <a:lnTo>
                    <a:pt x="7986" y="102135"/>
                  </a:lnTo>
                  <a:lnTo>
                    <a:pt x="13228" y="110809"/>
                  </a:lnTo>
                  <a:lnTo>
                    <a:pt x="19784" y="116846"/>
                  </a:lnTo>
                  <a:lnTo>
                    <a:pt x="27100" y="120099"/>
                  </a:lnTo>
                  <a:lnTo>
                    <a:pt x="34310" y="120402"/>
                  </a:lnTo>
                  <a:lnTo>
                    <a:pt x="40956" y="118002"/>
                  </a:lnTo>
                  <a:lnTo>
                    <a:pt x="47914" y="114299"/>
                  </a:lnTo>
                  <a:lnTo>
                    <a:pt x="55803" y="111660"/>
                  </a:lnTo>
                  <a:lnTo>
                    <a:pt x="63634" y="111118"/>
                  </a:lnTo>
                  <a:lnTo>
                    <a:pt x="71539" y="112223"/>
                  </a:lnTo>
                  <a:lnTo>
                    <a:pt x="79813" y="114329"/>
                  </a:lnTo>
                  <a:lnTo>
                    <a:pt x="88402" y="116514"/>
                  </a:lnTo>
                  <a:lnTo>
                    <a:pt x="96967" y="117605"/>
                  </a:lnTo>
                  <a:lnTo>
                    <a:pt x="105297" y="117070"/>
                  </a:lnTo>
                  <a:lnTo>
                    <a:pt x="113336" y="114929"/>
                  </a:lnTo>
                  <a:lnTo>
                    <a:pt x="121108" y="111441"/>
                  </a:lnTo>
                  <a:lnTo>
                    <a:pt x="128657" y="106905"/>
                  </a:lnTo>
                  <a:lnTo>
                    <a:pt x="135708" y="101271"/>
                  </a:lnTo>
                  <a:lnTo>
                    <a:pt x="141691" y="94142"/>
                  </a:lnTo>
                  <a:lnTo>
                    <a:pt x="146372" y="85429"/>
                  </a:lnTo>
                  <a:lnTo>
                    <a:pt x="149516" y="75479"/>
                  </a:lnTo>
                  <a:lnTo>
                    <a:pt x="150726" y="64883"/>
                  </a:lnTo>
                  <a:lnTo>
                    <a:pt x="149991" y="54062"/>
                  </a:lnTo>
                  <a:lnTo>
                    <a:pt x="147890" y="43477"/>
                  </a:lnTo>
                  <a:lnTo>
                    <a:pt x="145206" y="32573"/>
                  </a:lnTo>
                  <a:lnTo>
                    <a:pt x="141704" y="1928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24281" y="4148228"/>
              <a:ext cx="111248" cy="128868"/>
            </a:xfrm>
            <a:custGeom>
              <a:avLst/>
              <a:gdLst/>
              <a:ahLst/>
              <a:cxnLst/>
              <a:rect l="0" t="0" r="0" b="0"/>
              <a:pathLst>
                <a:path w="111248" h="128868">
                  <a:moveTo>
                    <a:pt x="55449" y="0"/>
                  </a:moveTo>
                  <a:lnTo>
                    <a:pt x="43848" y="3068"/>
                  </a:lnTo>
                  <a:lnTo>
                    <a:pt x="34000" y="7130"/>
                  </a:lnTo>
                  <a:lnTo>
                    <a:pt x="25004" y="12627"/>
                  </a:lnTo>
                  <a:lnTo>
                    <a:pt x="16908" y="19560"/>
                  </a:lnTo>
                  <a:lnTo>
                    <a:pt x="10177" y="28006"/>
                  </a:lnTo>
                  <a:lnTo>
                    <a:pt x="4970" y="37852"/>
                  </a:lnTo>
                  <a:lnTo>
                    <a:pt x="1462" y="48690"/>
                  </a:lnTo>
                  <a:lnTo>
                    <a:pt x="0" y="59943"/>
                  </a:lnTo>
                  <a:lnTo>
                    <a:pt x="575" y="71241"/>
                  </a:lnTo>
                  <a:lnTo>
                    <a:pt x="2891" y="82264"/>
                  </a:lnTo>
                  <a:lnTo>
                    <a:pt x="6571" y="92665"/>
                  </a:lnTo>
                  <a:lnTo>
                    <a:pt x="11273" y="102316"/>
                  </a:lnTo>
                  <a:lnTo>
                    <a:pt x="17037" y="110949"/>
                  </a:lnTo>
                  <a:lnTo>
                    <a:pt x="24261" y="118077"/>
                  </a:lnTo>
                  <a:lnTo>
                    <a:pt x="33037" y="123567"/>
                  </a:lnTo>
                  <a:lnTo>
                    <a:pt x="42862" y="127271"/>
                  </a:lnTo>
                  <a:lnTo>
                    <a:pt x="52842" y="128867"/>
                  </a:lnTo>
                  <a:lnTo>
                    <a:pt x="62441" y="128380"/>
                  </a:lnTo>
                  <a:lnTo>
                    <a:pt x="71495" y="125953"/>
                  </a:lnTo>
                  <a:lnTo>
                    <a:pt x="80029" y="121666"/>
                  </a:lnTo>
                  <a:lnTo>
                    <a:pt x="88128" y="115744"/>
                  </a:lnTo>
                  <a:lnTo>
                    <a:pt x="95566" y="108346"/>
                  </a:lnTo>
                  <a:lnTo>
                    <a:pt x="101817" y="99487"/>
                  </a:lnTo>
                  <a:lnTo>
                    <a:pt x="106682" y="89316"/>
                  </a:lnTo>
                  <a:lnTo>
                    <a:pt x="109951" y="78404"/>
                  </a:lnTo>
                  <a:lnTo>
                    <a:pt x="111247" y="67620"/>
                  </a:lnTo>
                  <a:lnTo>
                    <a:pt x="110555" y="57450"/>
                  </a:lnTo>
                  <a:lnTo>
                    <a:pt x="107988" y="48165"/>
                  </a:lnTo>
                  <a:lnTo>
                    <a:pt x="103607" y="40002"/>
                  </a:lnTo>
                  <a:lnTo>
                    <a:pt x="97631" y="32962"/>
                  </a:lnTo>
                  <a:lnTo>
                    <a:pt x="90449" y="27029"/>
                  </a:lnTo>
                  <a:lnTo>
                    <a:pt x="81619" y="21691"/>
                  </a:lnTo>
                  <a:lnTo>
                    <a:pt x="68135" y="16477"/>
                  </a:lnTo>
                  <a:lnTo>
                    <a:pt x="4492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58749" y="4127171"/>
              <a:ext cx="86679" cy="157418"/>
            </a:xfrm>
            <a:custGeom>
              <a:avLst/>
              <a:gdLst/>
              <a:ahLst/>
              <a:cxnLst/>
              <a:rect l="0" t="0" r="0" b="0"/>
              <a:pathLst>
                <a:path w="86679" h="157418">
                  <a:moveTo>
                    <a:pt x="68422" y="0"/>
                  </a:moveTo>
                  <a:lnTo>
                    <a:pt x="56821" y="134"/>
                  </a:lnTo>
                  <a:lnTo>
                    <a:pt x="46972" y="1414"/>
                  </a:lnTo>
                  <a:lnTo>
                    <a:pt x="37967" y="4007"/>
                  </a:lnTo>
                  <a:lnTo>
                    <a:pt x="29525" y="7727"/>
                  </a:lnTo>
                  <a:lnTo>
                    <a:pt x="21498" y="12360"/>
                  </a:lnTo>
                  <a:lnTo>
                    <a:pt x="13793" y="17693"/>
                  </a:lnTo>
                  <a:lnTo>
                    <a:pt x="6980" y="23540"/>
                  </a:lnTo>
                  <a:lnTo>
                    <a:pt x="2222" y="29754"/>
                  </a:lnTo>
                  <a:lnTo>
                    <a:pt x="0" y="36215"/>
                  </a:lnTo>
                  <a:lnTo>
                    <a:pt x="477" y="42518"/>
                  </a:lnTo>
                  <a:lnTo>
                    <a:pt x="3838" y="47990"/>
                  </a:lnTo>
                  <a:lnTo>
                    <a:pt x="9876" y="52344"/>
                  </a:lnTo>
                  <a:lnTo>
                    <a:pt x="17963" y="55944"/>
                  </a:lnTo>
                  <a:lnTo>
                    <a:pt x="27276" y="59592"/>
                  </a:lnTo>
                  <a:lnTo>
                    <a:pt x="37226" y="63759"/>
                  </a:lnTo>
                  <a:lnTo>
                    <a:pt x="47325" y="68731"/>
                  </a:lnTo>
                  <a:lnTo>
                    <a:pt x="57097" y="74760"/>
                  </a:lnTo>
                  <a:lnTo>
                    <a:pt x="66318" y="81865"/>
                  </a:lnTo>
                  <a:lnTo>
                    <a:pt x="74491" y="90063"/>
                  </a:lnTo>
                  <a:lnTo>
                    <a:pt x="80778" y="99461"/>
                  </a:lnTo>
                  <a:lnTo>
                    <a:pt x="84886" y="109988"/>
                  </a:lnTo>
                  <a:lnTo>
                    <a:pt x="86678" y="120970"/>
                  </a:lnTo>
                  <a:lnTo>
                    <a:pt x="85920" y="131269"/>
                  </a:lnTo>
                  <a:lnTo>
                    <a:pt x="82743" y="140290"/>
                  </a:lnTo>
                  <a:lnTo>
                    <a:pt x="77544" y="147648"/>
                  </a:lnTo>
                  <a:lnTo>
                    <a:pt x="70783" y="152915"/>
                  </a:lnTo>
                  <a:lnTo>
                    <a:pt x="62878" y="156083"/>
                  </a:lnTo>
                  <a:lnTo>
                    <a:pt x="54229" y="157417"/>
                  </a:lnTo>
                  <a:lnTo>
                    <a:pt x="44174" y="157289"/>
                  </a:lnTo>
                  <a:lnTo>
                    <a:pt x="29602" y="154571"/>
                  </a:lnTo>
                  <a:lnTo>
                    <a:pt x="525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79813" y="4190342"/>
              <a:ext cx="21058" cy="105285"/>
            </a:xfrm>
            <a:custGeom>
              <a:avLst/>
              <a:gdLst/>
              <a:ahLst/>
              <a:cxnLst/>
              <a:rect l="0" t="0" r="0" b="0"/>
              <a:pathLst>
                <a:path w="21058" h="10528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3"/>
                  </a:lnTo>
                  <a:lnTo>
                    <a:pt x="3901" y="46371"/>
                  </a:lnTo>
                  <a:lnTo>
                    <a:pt x="6653" y="59489"/>
                  </a:lnTo>
                  <a:lnTo>
                    <a:pt x="11619" y="77201"/>
                  </a:lnTo>
                  <a:lnTo>
                    <a:pt x="21057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69285" y="41061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62944" y="3982867"/>
              <a:ext cx="243254" cy="309800"/>
            </a:xfrm>
            <a:custGeom>
              <a:avLst/>
              <a:gdLst/>
              <a:ahLst/>
              <a:cxnLst/>
              <a:rect l="0" t="0" r="0" b="0"/>
              <a:pathLst>
                <a:path w="243254" h="309800">
                  <a:moveTo>
                    <a:pt x="74797" y="207475"/>
                  </a:moveTo>
                  <a:lnTo>
                    <a:pt x="68862" y="201808"/>
                  </a:lnTo>
                  <a:lnTo>
                    <a:pt x="62657" y="198164"/>
                  </a:lnTo>
                  <a:lnTo>
                    <a:pt x="55566" y="196264"/>
                  </a:lnTo>
                  <a:lnTo>
                    <a:pt x="47799" y="196108"/>
                  </a:lnTo>
                  <a:lnTo>
                    <a:pt x="39801" y="198024"/>
                  </a:lnTo>
                  <a:lnTo>
                    <a:pt x="31864" y="202007"/>
                  </a:lnTo>
                  <a:lnTo>
                    <a:pt x="24263" y="207925"/>
                  </a:lnTo>
                  <a:lnTo>
                    <a:pt x="17318" y="215706"/>
                  </a:lnTo>
                  <a:lnTo>
                    <a:pt x="11143" y="225115"/>
                  </a:lnTo>
                  <a:lnTo>
                    <a:pt x="5999" y="235666"/>
                  </a:lnTo>
                  <a:lnTo>
                    <a:pt x="2368" y="246732"/>
                  </a:lnTo>
                  <a:lnTo>
                    <a:pt x="374" y="257905"/>
                  </a:lnTo>
                  <a:lnTo>
                    <a:pt x="0" y="268845"/>
                  </a:lnTo>
                  <a:lnTo>
                    <a:pt x="1262" y="279191"/>
                  </a:lnTo>
                  <a:lnTo>
                    <a:pt x="4003" y="288802"/>
                  </a:lnTo>
                  <a:lnTo>
                    <a:pt x="8113" y="297237"/>
                  </a:lnTo>
                  <a:lnTo>
                    <a:pt x="13612" y="303701"/>
                  </a:lnTo>
                  <a:lnTo>
                    <a:pt x="20373" y="307927"/>
                  </a:lnTo>
                  <a:lnTo>
                    <a:pt x="27843" y="309799"/>
                  </a:lnTo>
                  <a:lnTo>
                    <a:pt x="35162" y="309094"/>
                  </a:lnTo>
                  <a:lnTo>
                    <a:pt x="41862" y="305956"/>
                  </a:lnTo>
                  <a:lnTo>
                    <a:pt x="48002" y="300955"/>
                  </a:lnTo>
                  <a:lnTo>
                    <a:pt x="53967" y="294858"/>
                  </a:lnTo>
                  <a:lnTo>
                    <a:pt x="60013" y="288203"/>
                  </a:lnTo>
                  <a:lnTo>
                    <a:pt x="66075" y="280960"/>
                  </a:lnTo>
                  <a:lnTo>
                    <a:pt x="71853" y="272661"/>
                  </a:lnTo>
                  <a:lnTo>
                    <a:pt x="77184" y="263114"/>
                  </a:lnTo>
                  <a:lnTo>
                    <a:pt x="81901" y="252414"/>
                  </a:lnTo>
                  <a:lnTo>
                    <a:pt x="85764" y="240775"/>
                  </a:lnTo>
                  <a:lnTo>
                    <a:pt x="88734" y="228426"/>
                  </a:lnTo>
                  <a:lnTo>
                    <a:pt x="91083" y="215726"/>
                  </a:lnTo>
                  <a:lnTo>
                    <a:pt x="93283" y="203134"/>
                  </a:lnTo>
                  <a:lnTo>
                    <a:pt x="95615" y="190883"/>
                  </a:lnTo>
                  <a:lnTo>
                    <a:pt x="98015" y="178691"/>
                  </a:lnTo>
                  <a:lnTo>
                    <a:pt x="100173" y="165900"/>
                  </a:lnTo>
                  <a:lnTo>
                    <a:pt x="101922" y="152182"/>
                  </a:lnTo>
                  <a:lnTo>
                    <a:pt x="103249" y="137695"/>
                  </a:lnTo>
                  <a:lnTo>
                    <a:pt x="104214" y="122892"/>
                  </a:lnTo>
                  <a:lnTo>
                    <a:pt x="104897" y="108079"/>
                  </a:lnTo>
                  <a:lnTo>
                    <a:pt x="105373" y="93386"/>
                  </a:lnTo>
                  <a:lnTo>
                    <a:pt x="105700" y="78842"/>
                  </a:lnTo>
                  <a:lnTo>
                    <a:pt x="105918" y="64436"/>
                  </a:lnTo>
                  <a:lnTo>
                    <a:pt x="105896" y="50305"/>
                  </a:lnTo>
                  <a:lnTo>
                    <a:pt x="105349" y="36730"/>
                  </a:lnTo>
                  <a:lnTo>
                    <a:pt x="104160" y="23840"/>
                  </a:lnTo>
                  <a:lnTo>
                    <a:pt x="102186" y="12411"/>
                  </a:lnTo>
                  <a:lnTo>
                    <a:pt x="98479" y="4080"/>
                  </a:lnTo>
                  <a:lnTo>
                    <a:pt x="93111" y="0"/>
                  </a:lnTo>
                  <a:lnTo>
                    <a:pt x="88100" y="394"/>
                  </a:lnTo>
                  <a:lnTo>
                    <a:pt x="84163" y="4605"/>
                  </a:lnTo>
                  <a:lnTo>
                    <a:pt x="81276" y="11907"/>
                  </a:lnTo>
                  <a:lnTo>
                    <a:pt x="79230" y="21816"/>
                  </a:lnTo>
                  <a:lnTo>
                    <a:pt x="77808" y="33840"/>
                  </a:lnTo>
                  <a:lnTo>
                    <a:pt x="76831" y="47483"/>
                  </a:lnTo>
                  <a:lnTo>
                    <a:pt x="76166" y="62317"/>
                  </a:lnTo>
                  <a:lnTo>
                    <a:pt x="75716" y="78001"/>
                  </a:lnTo>
                  <a:lnTo>
                    <a:pt x="75413" y="94279"/>
                  </a:lnTo>
                  <a:lnTo>
                    <a:pt x="75209" y="110966"/>
                  </a:lnTo>
                  <a:lnTo>
                    <a:pt x="75072" y="127935"/>
                  </a:lnTo>
                  <a:lnTo>
                    <a:pt x="74981" y="145093"/>
                  </a:lnTo>
                  <a:lnTo>
                    <a:pt x="74919" y="162378"/>
                  </a:lnTo>
                  <a:lnTo>
                    <a:pt x="74883" y="179742"/>
                  </a:lnTo>
                  <a:lnTo>
                    <a:pt x="75029" y="196826"/>
                  </a:lnTo>
                  <a:lnTo>
                    <a:pt x="75659" y="212999"/>
                  </a:lnTo>
                  <a:lnTo>
                    <a:pt x="76900" y="227987"/>
                  </a:lnTo>
                  <a:lnTo>
                    <a:pt x="78717" y="241849"/>
                  </a:lnTo>
                  <a:lnTo>
                    <a:pt x="81009" y="254781"/>
                  </a:lnTo>
                  <a:lnTo>
                    <a:pt x="83665" y="266977"/>
                  </a:lnTo>
                  <a:lnTo>
                    <a:pt x="86777" y="277808"/>
                  </a:lnTo>
                  <a:lnTo>
                    <a:pt x="91361" y="285659"/>
                  </a:lnTo>
                  <a:lnTo>
                    <a:pt x="97730" y="289701"/>
                  </a:lnTo>
                  <a:lnTo>
                    <a:pt x="104481" y="290339"/>
                  </a:lnTo>
                  <a:lnTo>
                    <a:pt x="111206" y="288469"/>
                  </a:lnTo>
                  <a:lnTo>
                    <a:pt x="117922" y="284883"/>
                  </a:lnTo>
                  <a:lnTo>
                    <a:pt x="124674" y="280146"/>
                  </a:lnTo>
                  <a:lnTo>
                    <a:pt x="131485" y="274648"/>
                  </a:lnTo>
                  <a:lnTo>
                    <a:pt x="138516" y="268811"/>
                  </a:lnTo>
                  <a:lnTo>
                    <a:pt x="146069" y="263112"/>
                  </a:lnTo>
                  <a:lnTo>
                    <a:pt x="154260" y="257789"/>
                  </a:lnTo>
                  <a:lnTo>
                    <a:pt x="163048" y="252721"/>
                  </a:lnTo>
                  <a:lnTo>
                    <a:pt x="172325" y="247548"/>
                  </a:lnTo>
                  <a:lnTo>
                    <a:pt x="181969" y="242065"/>
                  </a:lnTo>
                  <a:lnTo>
                    <a:pt x="191716" y="236227"/>
                  </a:lnTo>
                  <a:lnTo>
                    <a:pt x="201178" y="230074"/>
                  </a:lnTo>
                  <a:lnTo>
                    <a:pt x="210157" y="223663"/>
                  </a:lnTo>
                  <a:lnTo>
                    <a:pt x="218150" y="216729"/>
                  </a:lnTo>
                  <a:lnTo>
                    <a:pt x="224308" y="208710"/>
                  </a:lnTo>
                  <a:lnTo>
                    <a:pt x="228325" y="199402"/>
                  </a:lnTo>
                  <a:lnTo>
                    <a:pt x="230054" y="189388"/>
                  </a:lnTo>
                  <a:lnTo>
                    <a:pt x="229253" y="179814"/>
                  </a:lnTo>
                  <a:lnTo>
                    <a:pt x="226047" y="171319"/>
                  </a:lnTo>
                  <a:lnTo>
                    <a:pt x="220829" y="164500"/>
                  </a:lnTo>
                  <a:lnTo>
                    <a:pt x="214055" y="160134"/>
                  </a:lnTo>
                  <a:lnTo>
                    <a:pt x="206146" y="158398"/>
                  </a:lnTo>
                  <a:lnTo>
                    <a:pt x="197756" y="159149"/>
                  </a:lnTo>
                  <a:lnTo>
                    <a:pt x="189745" y="162222"/>
                  </a:lnTo>
                  <a:lnTo>
                    <a:pt x="182549" y="167281"/>
                  </a:lnTo>
                  <a:lnTo>
                    <a:pt x="176229" y="173911"/>
                  </a:lnTo>
                  <a:lnTo>
                    <a:pt x="170668" y="181713"/>
                  </a:lnTo>
                  <a:lnTo>
                    <a:pt x="165703" y="190361"/>
                  </a:lnTo>
                  <a:lnTo>
                    <a:pt x="161180" y="199605"/>
                  </a:lnTo>
                  <a:lnTo>
                    <a:pt x="156973" y="209262"/>
                  </a:lnTo>
                  <a:lnTo>
                    <a:pt x="152996" y="219202"/>
                  </a:lnTo>
                  <a:lnTo>
                    <a:pt x="149511" y="229335"/>
                  </a:lnTo>
                  <a:lnTo>
                    <a:pt x="147080" y="239597"/>
                  </a:lnTo>
                  <a:lnTo>
                    <a:pt x="145940" y="249943"/>
                  </a:lnTo>
                  <a:lnTo>
                    <a:pt x="146329" y="260179"/>
                  </a:lnTo>
                  <a:lnTo>
                    <a:pt x="148644" y="269980"/>
                  </a:lnTo>
                  <a:lnTo>
                    <a:pt x="152913" y="279193"/>
                  </a:lnTo>
                  <a:lnTo>
                    <a:pt x="159035" y="287514"/>
                  </a:lnTo>
                  <a:lnTo>
                    <a:pt x="166956" y="294425"/>
                  </a:lnTo>
                  <a:lnTo>
                    <a:pt x="176458" y="299767"/>
                  </a:lnTo>
                  <a:lnTo>
                    <a:pt x="186902" y="303370"/>
                  </a:lnTo>
                  <a:lnTo>
                    <a:pt x="197364" y="304897"/>
                  </a:lnTo>
                  <a:lnTo>
                    <a:pt x="207310" y="304377"/>
                  </a:lnTo>
                  <a:lnTo>
                    <a:pt x="216301" y="302423"/>
                  </a:lnTo>
                  <a:lnTo>
                    <a:pt x="224696" y="299853"/>
                  </a:lnTo>
                  <a:lnTo>
                    <a:pt x="233221" y="296445"/>
                  </a:lnTo>
                  <a:lnTo>
                    <a:pt x="243253" y="291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40409" y="4106114"/>
              <a:ext cx="75337" cy="178985"/>
            </a:xfrm>
            <a:custGeom>
              <a:avLst/>
              <a:gdLst/>
              <a:ahLst/>
              <a:cxnLst/>
              <a:rect l="0" t="0" r="0" b="0"/>
              <a:pathLst>
                <a:path w="75337" h="178985">
                  <a:moveTo>
                    <a:pt x="71073" y="0"/>
                  </a:moveTo>
                  <a:lnTo>
                    <a:pt x="62271" y="5867"/>
                  </a:lnTo>
                  <a:lnTo>
                    <a:pt x="53925" y="11432"/>
                  </a:lnTo>
                  <a:lnTo>
                    <a:pt x="45231" y="17231"/>
                  </a:lnTo>
                  <a:lnTo>
                    <a:pt x="36282" y="23311"/>
                  </a:lnTo>
                  <a:lnTo>
                    <a:pt x="27435" y="29641"/>
                  </a:lnTo>
                  <a:lnTo>
                    <a:pt x="18910" y="36174"/>
                  </a:lnTo>
                  <a:lnTo>
                    <a:pt x="11240" y="43023"/>
                  </a:lnTo>
                  <a:lnTo>
                    <a:pt x="5308" y="50453"/>
                  </a:lnTo>
                  <a:lnTo>
                    <a:pt x="1451" y="58551"/>
                  </a:lnTo>
                  <a:lnTo>
                    <a:pt x="0" y="66767"/>
                  </a:lnTo>
                  <a:lnTo>
                    <a:pt x="1521" y="74064"/>
                  </a:lnTo>
                  <a:lnTo>
                    <a:pt x="6025" y="79934"/>
                  </a:lnTo>
                  <a:lnTo>
                    <a:pt x="12929" y="84535"/>
                  </a:lnTo>
                  <a:lnTo>
                    <a:pt x="21373" y="88395"/>
                  </a:lnTo>
                  <a:lnTo>
                    <a:pt x="30704" y="91922"/>
                  </a:lnTo>
                  <a:lnTo>
                    <a:pt x="40370" y="95498"/>
                  </a:lnTo>
                  <a:lnTo>
                    <a:pt x="49844" y="99526"/>
                  </a:lnTo>
                  <a:lnTo>
                    <a:pt x="58856" y="104173"/>
                  </a:lnTo>
                  <a:lnTo>
                    <a:pt x="66719" y="109415"/>
                  </a:lnTo>
                  <a:lnTo>
                    <a:pt x="72265" y="115153"/>
                  </a:lnTo>
                  <a:lnTo>
                    <a:pt x="75065" y="121269"/>
                  </a:lnTo>
                  <a:lnTo>
                    <a:pt x="75336" y="127662"/>
                  </a:lnTo>
                  <a:lnTo>
                    <a:pt x="73550" y="134253"/>
                  </a:lnTo>
                  <a:lnTo>
                    <a:pt x="70199" y="140975"/>
                  </a:lnTo>
                  <a:lnTo>
                    <a:pt x="65548" y="147624"/>
                  </a:lnTo>
                  <a:lnTo>
                    <a:pt x="59619" y="153862"/>
                  </a:lnTo>
                  <a:lnTo>
                    <a:pt x="52538" y="159534"/>
                  </a:lnTo>
                  <a:lnTo>
                    <a:pt x="44777" y="164510"/>
                  </a:lnTo>
                  <a:lnTo>
                    <a:pt x="36224" y="169086"/>
                  </a:lnTo>
                  <a:lnTo>
                    <a:pt x="25014" y="173663"/>
                  </a:lnTo>
                  <a:lnTo>
                    <a:pt x="790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57725" y="4166070"/>
              <a:ext cx="148555" cy="130837"/>
            </a:xfrm>
            <a:custGeom>
              <a:avLst/>
              <a:gdLst/>
              <a:ahLst/>
              <a:cxnLst/>
              <a:rect l="0" t="0" r="0" b="0"/>
              <a:pathLst>
                <a:path w="148555" h="130837">
                  <a:moveTo>
                    <a:pt x="106440" y="24272"/>
                  </a:moveTo>
                  <a:lnTo>
                    <a:pt x="100439" y="15671"/>
                  </a:lnTo>
                  <a:lnTo>
                    <a:pt x="93594" y="9245"/>
                  </a:lnTo>
                  <a:lnTo>
                    <a:pt x="85211" y="4445"/>
                  </a:lnTo>
                  <a:lnTo>
                    <a:pt x="75756" y="1249"/>
                  </a:lnTo>
                  <a:lnTo>
                    <a:pt x="66090" y="0"/>
                  </a:lnTo>
                  <a:lnTo>
                    <a:pt x="56736" y="719"/>
                  </a:lnTo>
                  <a:lnTo>
                    <a:pt x="47864" y="3299"/>
                  </a:lnTo>
                  <a:lnTo>
                    <a:pt x="39460" y="7688"/>
                  </a:lnTo>
                  <a:lnTo>
                    <a:pt x="31448" y="13674"/>
                  </a:lnTo>
                  <a:lnTo>
                    <a:pt x="23900" y="20943"/>
                  </a:lnTo>
                  <a:lnTo>
                    <a:pt x="17044" y="29184"/>
                  </a:lnTo>
                  <a:lnTo>
                    <a:pt x="10954" y="38135"/>
                  </a:lnTo>
                  <a:lnTo>
                    <a:pt x="5880" y="47754"/>
                  </a:lnTo>
                  <a:lnTo>
                    <a:pt x="2301" y="58195"/>
                  </a:lnTo>
                  <a:lnTo>
                    <a:pt x="346" y="69470"/>
                  </a:lnTo>
                  <a:lnTo>
                    <a:pt x="0" y="81143"/>
                  </a:lnTo>
                  <a:lnTo>
                    <a:pt x="1281" y="92447"/>
                  </a:lnTo>
                  <a:lnTo>
                    <a:pt x="4039" y="102965"/>
                  </a:lnTo>
                  <a:lnTo>
                    <a:pt x="8330" y="112314"/>
                  </a:lnTo>
                  <a:lnTo>
                    <a:pt x="14484" y="119990"/>
                  </a:lnTo>
                  <a:lnTo>
                    <a:pt x="22502" y="125875"/>
                  </a:lnTo>
                  <a:lnTo>
                    <a:pt x="31800" y="129691"/>
                  </a:lnTo>
                  <a:lnTo>
                    <a:pt x="41418" y="130836"/>
                  </a:lnTo>
                  <a:lnTo>
                    <a:pt x="50766" y="129237"/>
                  </a:lnTo>
                  <a:lnTo>
                    <a:pt x="59480" y="125249"/>
                  </a:lnTo>
                  <a:lnTo>
                    <a:pt x="67252" y="119377"/>
                  </a:lnTo>
                  <a:lnTo>
                    <a:pt x="74026" y="112094"/>
                  </a:lnTo>
                  <a:lnTo>
                    <a:pt x="79761" y="103632"/>
                  </a:lnTo>
                  <a:lnTo>
                    <a:pt x="84330" y="93985"/>
                  </a:lnTo>
                  <a:lnTo>
                    <a:pt x="87805" y="83308"/>
                  </a:lnTo>
                  <a:lnTo>
                    <a:pt x="91263" y="74230"/>
                  </a:lnTo>
                  <a:lnTo>
                    <a:pt x="95468" y="70416"/>
                  </a:lnTo>
                  <a:lnTo>
                    <a:pt x="99515" y="71648"/>
                  </a:lnTo>
                  <a:lnTo>
                    <a:pt x="103254" y="76353"/>
                  </a:lnTo>
                  <a:lnTo>
                    <a:pt x="107142" y="82576"/>
                  </a:lnTo>
                  <a:lnTo>
                    <a:pt x="111904" y="88243"/>
                  </a:lnTo>
                  <a:lnTo>
                    <a:pt x="117885" y="92325"/>
                  </a:lnTo>
                  <a:lnTo>
                    <a:pt x="125098" y="95255"/>
                  </a:lnTo>
                  <a:lnTo>
                    <a:pt x="134697" y="97076"/>
                  </a:lnTo>
                  <a:lnTo>
                    <a:pt x="148554" y="97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13981" y="4137699"/>
              <a:ext cx="76527" cy="130427"/>
            </a:xfrm>
            <a:custGeom>
              <a:avLst/>
              <a:gdLst/>
              <a:ahLst/>
              <a:cxnLst/>
              <a:rect l="0" t="0" r="0" b="0"/>
              <a:pathLst>
                <a:path w="76527" h="130427">
                  <a:moveTo>
                    <a:pt x="2827" y="63171"/>
                  </a:moveTo>
                  <a:lnTo>
                    <a:pt x="2961" y="74772"/>
                  </a:lnTo>
                  <a:lnTo>
                    <a:pt x="4241" y="84621"/>
                  </a:lnTo>
                  <a:lnTo>
                    <a:pt x="6829" y="93631"/>
                  </a:lnTo>
                  <a:lnTo>
                    <a:pt x="10376" y="102245"/>
                  </a:lnTo>
                  <a:lnTo>
                    <a:pt x="14361" y="110921"/>
                  </a:lnTo>
                  <a:lnTo>
                    <a:pt x="18403" y="119846"/>
                  </a:lnTo>
                  <a:lnTo>
                    <a:pt x="21064" y="127266"/>
                  </a:lnTo>
                  <a:lnTo>
                    <a:pt x="20980" y="130426"/>
                  </a:lnTo>
                  <a:lnTo>
                    <a:pt x="19127" y="129285"/>
                  </a:lnTo>
                  <a:lnTo>
                    <a:pt x="16379" y="124961"/>
                  </a:lnTo>
                  <a:lnTo>
                    <a:pt x="13203" y="118497"/>
                  </a:lnTo>
                  <a:lnTo>
                    <a:pt x="9828" y="110633"/>
                  </a:lnTo>
                  <a:lnTo>
                    <a:pt x="6375" y="101853"/>
                  </a:lnTo>
                  <a:lnTo>
                    <a:pt x="3222" y="92306"/>
                  </a:lnTo>
                  <a:lnTo>
                    <a:pt x="1006" y="81893"/>
                  </a:lnTo>
                  <a:lnTo>
                    <a:pt x="0" y="70627"/>
                  </a:lnTo>
                  <a:lnTo>
                    <a:pt x="306" y="58954"/>
                  </a:lnTo>
                  <a:lnTo>
                    <a:pt x="2032" y="47649"/>
                  </a:lnTo>
                  <a:lnTo>
                    <a:pt x="5093" y="37129"/>
                  </a:lnTo>
                  <a:lnTo>
                    <a:pt x="9587" y="27777"/>
                  </a:lnTo>
                  <a:lnTo>
                    <a:pt x="15878" y="20100"/>
                  </a:lnTo>
                  <a:lnTo>
                    <a:pt x="23983" y="14199"/>
                  </a:lnTo>
                  <a:lnTo>
                    <a:pt x="33239" y="9855"/>
                  </a:lnTo>
                  <a:lnTo>
                    <a:pt x="43481" y="6287"/>
                  </a:lnTo>
                  <a:lnTo>
                    <a:pt x="56726" y="3182"/>
                  </a:lnTo>
                  <a:lnTo>
                    <a:pt x="765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22093" y="4169462"/>
              <a:ext cx="94758" cy="123565"/>
            </a:xfrm>
            <a:custGeom>
              <a:avLst/>
              <a:gdLst/>
              <a:ahLst/>
              <a:cxnLst/>
              <a:rect l="0" t="0" r="0" b="0"/>
              <a:pathLst>
                <a:path w="94758" h="123565">
                  <a:moveTo>
                    <a:pt x="0" y="52465"/>
                  </a:moveTo>
                  <a:lnTo>
                    <a:pt x="8801" y="55265"/>
                  </a:lnTo>
                  <a:lnTo>
                    <a:pt x="17148" y="56767"/>
                  </a:lnTo>
                  <a:lnTo>
                    <a:pt x="25847" y="57073"/>
                  </a:lnTo>
                  <a:lnTo>
                    <a:pt x="34968" y="56394"/>
                  </a:lnTo>
                  <a:lnTo>
                    <a:pt x="44463" y="54926"/>
                  </a:lnTo>
                  <a:lnTo>
                    <a:pt x="54236" y="52843"/>
                  </a:lnTo>
                  <a:lnTo>
                    <a:pt x="63559" y="49816"/>
                  </a:lnTo>
                  <a:lnTo>
                    <a:pt x="71139" y="45048"/>
                  </a:lnTo>
                  <a:lnTo>
                    <a:pt x="76404" y="38260"/>
                  </a:lnTo>
                  <a:lnTo>
                    <a:pt x="79120" y="30109"/>
                  </a:lnTo>
                  <a:lnTo>
                    <a:pt x="79055" y="21867"/>
                  </a:lnTo>
                  <a:lnTo>
                    <a:pt x="76379" y="14302"/>
                  </a:lnTo>
                  <a:lnTo>
                    <a:pt x="71532" y="7956"/>
                  </a:lnTo>
                  <a:lnTo>
                    <a:pt x="65017" y="3384"/>
                  </a:lnTo>
                  <a:lnTo>
                    <a:pt x="57278" y="699"/>
                  </a:lnTo>
                  <a:lnTo>
                    <a:pt x="48835" y="0"/>
                  </a:lnTo>
                  <a:lnTo>
                    <a:pt x="40257" y="1561"/>
                  </a:lnTo>
                  <a:lnTo>
                    <a:pt x="31872" y="5314"/>
                  </a:lnTo>
                  <a:lnTo>
                    <a:pt x="24109" y="11084"/>
                  </a:lnTo>
                  <a:lnTo>
                    <a:pt x="17573" y="18768"/>
                  </a:lnTo>
                  <a:lnTo>
                    <a:pt x="12474" y="28119"/>
                  </a:lnTo>
                  <a:lnTo>
                    <a:pt x="8695" y="38802"/>
                  </a:lnTo>
                  <a:lnTo>
                    <a:pt x="5984" y="50488"/>
                  </a:lnTo>
                  <a:lnTo>
                    <a:pt x="4091" y="62892"/>
                  </a:lnTo>
                  <a:lnTo>
                    <a:pt x="3121" y="75473"/>
                  </a:lnTo>
                  <a:lnTo>
                    <a:pt x="3518" y="87459"/>
                  </a:lnTo>
                  <a:lnTo>
                    <a:pt x="5422" y="98467"/>
                  </a:lnTo>
                  <a:lnTo>
                    <a:pt x="9006" y="107992"/>
                  </a:lnTo>
                  <a:lnTo>
                    <a:pt x="14618" y="115261"/>
                  </a:lnTo>
                  <a:lnTo>
                    <a:pt x="22245" y="120072"/>
                  </a:lnTo>
                  <a:lnTo>
                    <a:pt x="31434" y="122693"/>
                  </a:lnTo>
                  <a:lnTo>
                    <a:pt x="41504" y="123564"/>
                  </a:lnTo>
                  <a:lnTo>
                    <a:pt x="51962" y="123124"/>
                  </a:lnTo>
                  <a:lnTo>
                    <a:pt x="62101" y="121895"/>
                  </a:lnTo>
                  <a:lnTo>
                    <a:pt x="71912" y="120348"/>
                  </a:lnTo>
                  <a:lnTo>
                    <a:pt x="82250" y="118358"/>
                  </a:lnTo>
                  <a:lnTo>
                    <a:pt x="94757" y="115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43191" y="4095585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126342" y="0"/>
                  </a:moveTo>
                  <a:lnTo>
                    <a:pt x="114674" y="2934"/>
                  </a:lnTo>
                  <a:lnTo>
                    <a:pt x="104186" y="5716"/>
                  </a:lnTo>
                  <a:lnTo>
                    <a:pt x="93888" y="8620"/>
                  </a:lnTo>
                  <a:lnTo>
                    <a:pt x="83759" y="11833"/>
                  </a:lnTo>
                  <a:lnTo>
                    <a:pt x="74064" y="15647"/>
                  </a:lnTo>
                  <a:lnTo>
                    <a:pt x="64933" y="20168"/>
                  </a:lnTo>
                  <a:lnTo>
                    <a:pt x="56503" y="25505"/>
                  </a:lnTo>
                  <a:lnTo>
                    <a:pt x="48990" y="31841"/>
                  </a:lnTo>
                  <a:lnTo>
                    <a:pt x="42424" y="39184"/>
                  </a:lnTo>
                  <a:lnTo>
                    <a:pt x="36846" y="47555"/>
                  </a:lnTo>
                  <a:lnTo>
                    <a:pt x="32389" y="57077"/>
                  </a:lnTo>
                  <a:lnTo>
                    <a:pt x="29037" y="67687"/>
                  </a:lnTo>
                  <a:lnTo>
                    <a:pt x="27277" y="78555"/>
                  </a:lnTo>
                  <a:lnTo>
                    <a:pt x="28134" y="88246"/>
                  </a:lnTo>
                  <a:lnTo>
                    <a:pt x="31933" y="96045"/>
                  </a:lnTo>
                  <a:lnTo>
                    <a:pt x="38231" y="101770"/>
                  </a:lnTo>
                  <a:lnTo>
                    <a:pt x="46203" y="105401"/>
                  </a:lnTo>
                  <a:lnTo>
                    <a:pt x="55191" y="107184"/>
                  </a:lnTo>
                  <a:lnTo>
                    <a:pt x="64779" y="107808"/>
                  </a:lnTo>
                  <a:lnTo>
                    <a:pt x="74727" y="108252"/>
                  </a:lnTo>
                  <a:lnTo>
                    <a:pt x="84882" y="109096"/>
                  </a:lnTo>
                  <a:lnTo>
                    <a:pt x="94833" y="110840"/>
                  </a:lnTo>
                  <a:lnTo>
                    <a:pt x="103915" y="114075"/>
                  </a:lnTo>
                  <a:lnTo>
                    <a:pt x="111827" y="118961"/>
                  </a:lnTo>
                  <a:lnTo>
                    <a:pt x="118123" y="125327"/>
                  </a:lnTo>
                  <a:lnTo>
                    <a:pt x="122072" y="132881"/>
                  </a:lnTo>
                  <a:lnTo>
                    <a:pt x="123492" y="141318"/>
                  </a:lnTo>
                  <a:lnTo>
                    <a:pt x="122344" y="150063"/>
                  </a:lnTo>
                  <a:lnTo>
                    <a:pt x="118465" y="158312"/>
                  </a:lnTo>
                  <a:lnTo>
                    <a:pt x="112044" y="165662"/>
                  </a:lnTo>
                  <a:lnTo>
                    <a:pt x="103514" y="171916"/>
                  </a:lnTo>
                  <a:lnTo>
                    <a:pt x="93365" y="176901"/>
                  </a:lnTo>
                  <a:lnTo>
                    <a:pt x="82031" y="180660"/>
                  </a:lnTo>
                  <a:lnTo>
                    <a:pt x="69886" y="183395"/>
                  </a:lnTo>
                  <a:lnTo>
                    <a:pt x="55747" y="185627"/>
                  </a:lnTo>
                  <a:lnTo>
                    <a:pt x="35025" y="18755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387747" y="4172289"/>
              <a:ext cx="139715" cy="107555"/>
            </a:xfrm>
            <a:custGeom>
              <a:avLst/>
              <a:gdLst/>
              <a:ahLst/>
              <a:cxnLst/>
              <a:rect l="0" t="0" r="0" b="0"/>
              <a:pathLst>
                <a:path w="139715" h="107555">
                  <a:moveTo>
                    <a:pt x="76543" y="49638"/>
                  </a:moveTo>
                  <a:lnTo>
                    <a:pt x="79343" y="40837"/>
                  </a:lnTo>
                  <a:lnTo>
                    <a:pt x="80845" y="32490"/>
                  </a:lnTo>
                  <a:lnTo>
                    <a:pt x="81142" y="23809"/>
                  </a:lnTo>
                  <a:lnTo>
                    <a:pt x="80117" y="15380"/>
                  </a:lnTo>
                  <a:lnTo>
                    <a:pt x="77353" y="8479"/>
                  </a:lnTo>
                  <a:lnTo>
                    <a:pt x="72777" y="3700"/>
                  </a:lnTo>
                  <a:lnTo>
                    <a:pt x="66616" y="988"/>
                  </a:lnTo>
                  <a:lnTo>
                    <a:pt x="59201" y="0"/>
                  </a:lnTo>
                  <a:lnTo>
                    <a:pt x="50851" y="347"/>
                  </a:lnTo>
                  <a:lnTo>
                    <a:pt x="41994" y="2001"/>
                  </a:lnTo>
                  <a:lnTo>
                    <a:pt x="33138" y="5298"/>
                  </a:lnTo>
                  <a:lnTo>
                    <a:pt x="24566" y="10292"/>
                  </a:lnTo>
                  <a:lnTo>
                    <a:pt x="16677" y="16930"/>
                  </a:lnTo>
                  <a:lnTo>
                    <a:pt x="10057" y="25213"/>
                  </a:lnTo>
                  <a:lnTo>
                    <a:pt x="4911" y="34968"/>
                  </a:lnTo>
                  <a:lnTo>
                    <a:pt x="1439" y="45756"/>
                  </a:lnTo>
                  <a:lnTo>
                    <a:pt x="0" y="56981"/>
                  </a:lnTo>
                  <a:lnTo>
                    <a:pt x="592" y="68258"/>
                  </a:lnTo>
                  <a:lnTo>
                    <a:pt x="3090" y="79099"/>
                  </a:lnTo>
                  <a:lnTo>
                    <a:pt x="7424" y="88845"/>
                  </a:lnTo>
                  <a:lnTo>
                    <a:pt x="13368" y="97230"/>
                  </a:lnTo>
                  <a:lnTo>
                    <a:pt x="20442" y="103689"/>
                  </a:lnTo>
                  <a:lnTo>
                    <a:pt x="28018" y="107223"/>
                  </a:lnTo>
                  <a:lnTo>
                    <a:pt x="35691" y="107554"/>
                  </a:lnTo>
                  <a:lnTo>
                    <a:pt x="42959" y="104861"/>
                  </a:lnTo>
                  <a:lnTo>
                    <a:pt x="49154" y="99408"/>
                  </a:lnTo>
                  <a:lnTo>
                    <a:pt x="54020" y="91632"/>
                  </a:lnTo>
                  <a:lnTo>
                    <a:pt x="57642" y="82043"/>
                  </a:lnTo>
                  <a:lnTo>
                    <a:pt x="60247" y="71108"/>
                  </a:lnTo>
                  <a:lnTo>
                    <a:pt x="62091" y="59238"/>
                  </a:lnTo>
                  <a:lnTo>
                    <a:pt x="63860" y="47895"/>
                  </a:lnTo>
                  <a:lnTo>
                    <a:pt x="66551" y="40699"/>
                  </a:lnTo>
                  <a:lnTo>
                    <a:pt x="70060" y="39553"/>
                  </a:lnTo>
                  <a:lnTo>
                    <a:pt x="73632" y="42630"/>
                  </a:lnTo>
                  <a:lnTo>
                    <a:pt x="77271" y="48343"/>
                  </a:lnTo>
                  <a:lnTo>
                    <a:pt x="81330" y="55731"/>
                  </a:lnTo>
                  <a:lnTo>
                    <a:pt x="85990" y="64180"/>
                  </a:lnTo>
                  <a:lnTo>
                    <a:pt x="91405" y="72658"/>
                  </a:lnTo>
                  <a:lnTo>
                    <a:pt x="97787" y="79696"/>
                  </a:lnTo>
                  <a:lnTo>
                    <a:pt x="105185" y="84623"/>
                  </a:lnTo>
                  <a:lnTo>
                    <a:pt x="113669" y="88174"/>
                  </a:lnTo>
                  <a:lnTo>
                    <a:pt x="124490" y="90458"/>
                  </a:lnTo>
                  <a:lnTo>
                    <a:pt x="139714" y="91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27461" y="4144145"/>
              <a:ext cx="315855" cy="170742"/>
            </a:xfrm>
            <a:custGeom>
              <a:avLst/>
              <a:gdLst/>
              <a:ahLst/>
              <a:cxnLst/>
              <a:rect l="0" t="0" r="0" b="0"/>
              <a:pathLst>
                <a:path w="315855" h="170742">
                  <a:moveTo>
                    <a:pt x="0" y="56725"/>
                  </a:moveTo>
                  <a:lnTo>
                    <a:pt x="2933" y="65527"/>
                  </a:lnTo>
                  <a:lnTo>
                    <a:pt x="5715" y="73873"/>
                  </a:lnTo>
                  <a:lnTo>
                    <a:pt x="8594" y="82486"/>
                  </a:lnTo>
                  <a:lnTo>
                    <a:pt x="10856" y="88406"/>
                  </a:lnTo>
                  <a:lnTo>
                    <a:pt x="11756" y="87866"/>
                  </a:lnTo>
                  <a:lnTo>
                    <a:pt x="11877" y="81957"/>
                  </a:lnTo>
                  <a:lnTo>
                    <a:pt x="11865" y="72623"/>
                  </a:lnTo>
                  <a:lnTo>
                    <a:pt x="12258" y="61670"/>
                  </a:lnTo>
                  <a:lnTo>
                    <a:pt x="13288" y="50204"/>
                  </a:lnTo>
                  <a:lnTo>
                    <a:pt x="15442" y="39383"/>
                  </a:lnTo>
                  <a:lnTo>
                    <a:pt x="19539" y="30617"/>
                  </a:lnTo>
                  <a:lnTo>
                    <a:pt x="25838" y="24470"/>
                  </a:lnTo>
                  <a:lnTo>
                    <a:pt x="33641" y="21120"/>
                  </a:lnTo>
                  <a:lnTo>
                    <a:pt x="41640" y="20740"/>
                  </a:lnTo>
                  <a:lnTo>
                    <a:pt x="49048" y="23109"/>
                  </a:lnTo>
                  <a:lnTo>
                    <a:pt x="55626" y="27744"/>
                  </a:lnTo>
                  <a:lnTo>
                    <a:pt x="61418" y="34117"/>
                  </a:lnTo>
                  <a:lnTo>
                    <a:pt x="66581" y="41728"/>
                  </a:lnTo>
                  <a:lnTo>
                    <a:pt x="71795" y="48982"/>
                  </a:lnTo>
                  <a:lnTo>
                    <a:pt x="77948" y="52585"/>
                  </a:lnTo>
                  <a:lnTo>
                    <a:pt x="84668" y="51497"/>
                  </a:lnTo>
                  <a:lnTo>
                    <a:pt x="91182" y="47807"/>
                  </a:lnTo>
                  <a:lnTo>
                    <a:pt x="97688" y="43452"/>
                  </a:lnTo>
                  <a:lnTo>
                    <a:pt x="104679" y="40251"/>
                  </a:lnTo>
                  <a:lnTo>
                    <a:pt x="112376" y="39022"/>
                  </a:lnTo>
                  <a:lnTo>
                    <a:pt x="120606" y="39806"/>
                  </a:lnTo>
                  <a:lnTo>
                    <a:pt x="128948" y="42299"/>
                  </a:lnTo>
                  <a:lnTo>
                    <a:pt x="137133" y="46121"/>
                  </a:lnTo>
                  <a:lnTo>
                    <a:pt x="144910" y="51088"/>
                  </a:lnTo>
                  <a:lnTo>
                    <a:pt x="151976" y="57227"/>
                  </a:lnTo>
                  <a:lnTo>
                    <a:pt x="158244" y="64464"/>
                  </a:lnTo>
                  <a:lnTo>
                    <a:pt x="163791" y="72776"/>
                  </a:lnTo>
                  <a:lnTo>
                    <a:pt x="168758" y="82265"/>
                  </a:lnTo>
                  <a:lnTo>
                    <a:pt x="173295" y="92805"/>
                  </a:lnTo>
                  <a:lnTo>
                    <a:pt x="177747" y="101775"/>
                  </a:lnTo>
                  <a:lnTo>
                    <a:pt x="182190" y="105670"/>
                  </a:lnTo>
                  <a:lnTo>
                    <a:pt x="186388" y="105026"/>
                  </a:lnTo>
                  <a:lnTo>
                    <a:pt x="190724" y="101523"/>
                  </a:lnTo>
                  <a:lnTo>
                    <a:pt x="195661" y="96584"/>
                  </a:lnTo>
                  <a:lnTo>
                    <a:pt x="201582" y="91256"/>
                  </a:lnTo>
                  <a:lnTo>
                    <a:pt x="208567" y="86068"/>
                  </a:lnTo>
                  <a:lnTo>
                    <a:pt x="216492" y="81202"/>
                  </a:lnTo>
                  <a:lnTo>
                    <a:pt x="225164" y="76669"/>
                  </a:lnTo>
                  <a:lnTo>
                    <a:pt x="234395" y="72414"/>
                  </a:lnTo>
                  <a:lnTo>
                    <a:pt x="244030" y="68209"/>
                  </a:lnTo>
                  <a:lnTo>
                    <a:pt x="253947" y="63687"/>
                  </a:lnTo>
                  <a:lnTo>
                    <a:pt x="264043" y="58670"/>
                  </a:lnTo>
                  <a:lnTo>
                    <a:pt x="273601" y="52992"/>
                  </a:lnTo>
                  <a:lnTo>
                    <a:pt x="281348" y="46424"/>
                  </a:lnTo>
                  <a:lnTo>
                    <a:pt x="286727" y="38937"/>
                  </a:lnTo>
                  <a:lnTo>
                    <a:pt x="289524" y="30977"/>
                  </a:lnTo>
                  <a:lnTo>
                    <a:pt x="289513" y="23328"/>
                  </a:lnTo>
                  <a:lnTo>
                    <a:pt x="286868" y="16416"/>
                  </a:lnTo>
                  <a:lnTo>
                    <a:pt x="281874" y="10473"/>
                  </a:lnTo>
                  <a:lnTo>
                    <a:pt x="274727" y="5706"/>
                  </a:lnTo>
                  <a:lnTo>
                    <a:pt x="265751" y="2110"/>
                  </a:lnTo>
                  <a:lnTo>
                    <a:pt x="255663" y="0"/>
                  </a:lnTo>
                  <a:lnTo>
                    <a:pt x="245442" y="82"/>
                  </a:lnTo>
                  <a:lnTo>
                    <a:pt x="235657" y="2554"/>
                  </a:lnTo>
                  <a:lnTo>
                    <a:pt x="226803" y="7485"/>
                  </a:lnTo>
                  <a:lnTo>
                    <a:pt x="219461" y="15063"/>
                  </a:lnTo>
                  <a:lnTo>
                    <a:pt x="213785" y="25121"/>
                  </a:lnTo>
                  <a:lnTo>
                    <a:pt x="209601" y="37076"/>
                  </a:lnTo>
                  <a:lnTo>
                    <a:pt x="206611" y="50148"/>
                  </a:lnTo>
                  <a:lnTo>
                    <a:pt x="204522" y="63779"/>
                  </a:lnTo>
                  <a:lnTo>
                    <a:pt x="203251" y="77503"/>
                  </a:lnTo>
                  <a:lnTo>
                    <a:pt x="202912" y="90863"/>
                  </a:lnTo>
                  <a:lnTo>
                    <a:pt x="203500" y="103656"/>
                  </a:lnTo>
                  <a:lnTo>
                    <a:pt x="205046" y="115719"/>
                  </a:lnTo>
                  <a:lnTo>
                    <a:pt x="207685" y="126837"/>
                  </a:lnTo>
                  <a:lnTo>
                    <a:pt x="211394" y="136981"/>
                  </a:lnTo>
                  <a:lnTo>
                    <a:pt x="216174" y="146117"/>
                  </a:lnTo>
                  <a:lnTo>
                    <a:pt x="222131" y="154117"/>
                  </a:lnTo>
                  <a:lnTo>
                    <a:pt x="229213" y="161006"/>
                  </a:lnTo>
                  <a:lnTo>
                    <a:pt x="237240" y="166464"/>
                  </a:lnTo>
                  <a:lnTo>
                    <a:pt x="245998" y="169776"/>
                  </a:lnTo>
                  <a:lnTo>
                    <a:pt x="255290" y="170741"/>
                  </a:lnTo>
                  <a:lnTo>
                    <a:pt x="264799" y="169609"/>
                  </a:lnTo>
                  <a:lnTo>
                    <a:pt x="274103" y="166799"/>
                  </a:lnTo>
                  <a:lnTo>
                    <a:pt x="282980" y="162735"/>
                  </a:lnTo>
                  <a:lnTo>
                    <a:pt x="291101" y="158074"/>
                  </a:lnTo>
                  <a:lnTo>
                    <a:pt x="298743" y="153239"/>
                  </a:lnTo>
                  <a:lnTo>
                    <a:pt x="306574" y="147811"/>
                  </a:lnTo>
                  <a:lnTo>
                    <a:pt x="315854" y="140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27544" y="3969243"/>
              <a:ext cx="189514" cy="271632"/>
            </a:xfrm>
            <a:custGeom>
              <a:avLst/>
              <a:gdLst/>
              <a:ahLst/>
              <a:cxnLst/>
              <a:rect l="0" t="0" r="0" b="0"/>
              <a:pathLst>
                <a:path w="189514" h="27163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71"/>
                  </a:lnTo>
                  <a:lnTo>
                    <a:pt x="3864" y="50665"/>
                  </a:lnTo>
                  <a:lnTo>
                    <a:pt x="6179" y="66290"/>
                  </a:lnTo>
                  <a:lnTo>
                    <a:pt x="8845" y="83251"/>
                  </a:lnTo>
                  <a:lnTo>
                    <a:pt x="11769" y="100834"/>
                  </a:lnTo>
                  <a:lnTo>
                    <a:pt x="14877" y="117858"/>
                  </a:lnTo>
                  <a:lnTo>
                    <a:pt x="18112" y="133710"/>
                  </a:lnTo>
                  <a:lnTo>
                    <a:pt x="21436" y="148467"/>
                  </a:lnTo>
                  <a:lnTo>
                    <a:pt x="24820" y="162605"/>
                  </a:lnTo>
                  <a:lnTo>
                    <a:pt x="28246" y="176483"/>
                  </a:lnTo>
                  <a:lnTo>
                    <a:pt x="31699" y="190128"/>
                  </a:lnTo>
                  <a:lnTo>
                    <a:pt x="35171" y="203312"/>
                  </a:lnTo>
                  <a:lnTo>
                    <a:pt x="38659" y="215908"/>
                  </a:lnTo>
                  <a:lnTo>
                    <a:pt x="42348" y="227124"/>
                  </a:lnTo>
                  <a:lnTo>
                    <a:pt x="47340" y="235309"/>
                  </a:lnTo>
                  <a:lnTo>
                    <a:pt x="54002" y="239621"/>
                  </a:lnTo>
                  <a:lnTo>
                    <a:pt x="60944" y="240448"/>
                  </a:lnTo>
                  <a:lnTo>
                    <a:pt x="67794" y="238705"/>
                  </a:lnTo>
                  <a:lnTo>
                    <a:pt x="74757" y="235370"/>
                  </a:lnTo>
                  <a:lnTo>
                    <a:pt x="82204" y="231331"/>
                  </a:lnTo>
                  <a:lnTo>
                    <a:pt x="90293" y="227115"/>
                  </a:lnTo>
                  <a:lnTo>
                    <a:pt x="98997" y="222951"/>
                  </a:lnTo>
                  <a:lnTo>
                    <a:pt x="108210" y="218914"/>
                  </a:lnTo>
                  <a:lnTo>
                    <a:pt x="117807" y="215003"/>
                  </a:lnTo>
                  <a:lnTo>
                    <a:pt x="127520" y="211033"/>
                  </a:lnTo>
                  <a:lnTo>
                    <a:pt x="136960" y="206673"/>
                  </a:lnTo>
                  <a:lnTo>
                    <a:pt x="145936" y="201769"/>
                  </a:lnTo>
                  <a:lnTo>
                    <a:pt x="154436" y="196337"/>
                  </a:lnTo>
                  <a:lnTo>
                    <a:pt x="162531" y="190466"/>
                  </a:lnTo>
                  <a:lnTo>
                    <a:pt x="170299" y="184252"/>
                  </a:lnTo>
                  <a:lnTo>
                    <a:pt x="177330" y="177621"/>
                  </a:lnTo>
                  <a:lnTo>
                    <a:pt x="182767" y="170339"/>
                  </a:lnTo>
                  <a:lnTo>
                    <a:pt x="186270" y="162333"/>
                  </a:lnTo>
                  <a:lnTo>
                    <a:pt x="187807" y="153839"/>
                  </a:lnTo>
                  <a:lnTo>
                    <a:pt x="187401" y="145291"/>
                  </a:lnTo>
                  <a:lnTo>
                    <a:pt x="185271" y="136963"/>
                  </a:lnTo>
                  <a:lnTo>
                    <a:pt x="181588" y="129424"/>
                  </a:lnTo>
                  <a:lnTo>
                    <a:pt x="176383" y="123578"/>
                  </a:lnTo>
                  <a:lnTo>
                    <a:pt x="169818" y="119769"/>
                  </a:lnTo>
                  <a:lnTo>
                    <a:pt x="162311" y="118011"/>
                  </a:lnTo>
                  <a:lnTo>
                    <a:pt x="154435" y="118260"/>
                  </a:lnTo>
                  <a:lnTo>
                    <a:pt x="146549" y="120284"/>
                  </a:lnTo>
                  <a:lnTo>
                    <a:pt x="138797" y="123893"/>
                  </a:lnTo>
                  <a:lnTo>
                    <a:pt x="131212" y="129048"/>
                  </a:lnTo>
                  <a:lnTo>
                    <a:pt x="123786" y="135589"/>
                  </a:lnTo>
                  <a:lnTo>
                    <a:pt x="116816" y="143417"/>
                  </a:lnTo>
                  <a:lnTo>
                    <a:pt x="110887" y="152574"/>
                  </a:lnTo>
                  <a:lnTo>
                    <a:pt x="106232" y="162957"/>
                  </a:lnTo>
                  <a:lnTo>
                    <a:pt x="102766" y="174352"/>
                  </a:lnTo>
                  <a:lnTo>
                    <a:pt x="100274" y="186526"/>
                  </a:lnTo>
                  <a:lnTo>
                    <a:pt x="98531" y="199261"/>
                  </a:lnTo>
                  <a:lnTo>
                    <a:pt x="97665" y="212065"/>
                  </a:lnTo>
                  <a:lnTo>
                    <a:pt x="98132" y="224202"/>
                  </a:lnTo>
                  <a:lnTo>
                    <a:pt x="100079" y="235320"/>
                  </a:lnTo>
                  <a:lnTo>
                    <a:pt x="103521" y="245258"/>
                  </a:lnTo>
                  <a:lnTo>
                    <a:pt x="108505" y="253870"/>
                  </a:lnTo>
                  <a:lnTo>
                    <a:pt x="114898" y="261204"/>
                  </a:lnTo>
                  <a:lnTo>
                    <a:pt x="122444" y="266978"/>
                  </a:lnTo>
                  <a:lnTo>
                    <a:pt x="130872" y="270510"/>
                  </a:lnTo>
                  <a:lnTo>
                    <a:pt x="139936" y="271631"/>
                  </a:lnTo>
                  <a:lnTo>
                    <a:pt x="149184" y="270735"/>
                  </a:lnTo>
                  <a:lnTo>
                    <a:pt x="158972" y="268321"/>
                  </a:lnTo>
                  <a:lnTo>
                    <a:pt x="171271" y="263059"/>
                  </a:lnTo>
                  <a:lnTo>
                    <a:pt x="18951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38113" y="4130501"/>
              <a:ext cx="105286" cy="113637"/>
            </a:xfrm>
            <a:custGeom>
              <a:avLst/>
              <a:gdLst/>
              <a:ahLst/>
              <a:cxnLst/>
              <a:rect l="0" t="0" r="0" b="0"/>
              <a:pathLst>
                <a:path w="105286" h="113637">
                  <a:moveTo>
                    <a:pt x="0" y="38784"/>
                  </a:moveTo>
                  <a:lnTo>
                    <a:pt x="2867" y="50518"/>
                  </a:lnTo>
                  <a:lnTo>
                    <a:pt x="5009" y="61648"/>
                  </a:lnTo>
                  <a:lnTo>
                    <a:pt x="6622" y="73237"/>
                  </a:lnTo>
                  <a:lnTo>
                    <a:pt x="8148" y="85053"/>
                  </a:lnTo>
                  <a:lnTo>
                    <a:pt x="10293" y="96416"/>
                  </a:lnTo>
                  <a:lnTo>
                    <a:pt x="13374" y="106885"/>
                  </a:lnTo>
                  <a:lnTo>
                    <a:pt x="16572" y="113617"/>
                  </a:lnTo>
                  <a:lnTo>
                    <a:pt x="18369" y="113636"/>
                  </a:lnTo>
                  <a:lnTo>
                    <a:pt x="18428" y="108745"/>
                  </a:lnTo>
                  <a:lnTo>
                    <a:pt x="17344" y="100707"/>
                  </a:lnTo>
                  <a:lnTo>
                    <a:pt x="15890" y="90628"/>
                  </a:lnTo>
                  <a:lnTo>
                    <a:pt x="14523" y="79216"/>
                  </a:lnTo>
                  <a:lnTo>
                    <a:pt x="13573" y="67091"/>
                  </a:lnTo>
                  <a:lnTo>
                    <a:pt x="13369" y="54857"/>
                  </a:lnTo>
                  <a:lnTo>
                    <a:pt x="14010" y="42850"/>
                  </a:lnTo>
                  <a:lnTo>
                    <a:pt x="15742" y="31495"/>
                  </a:lnTo>
                  <a:lnTo>
                    <a:pt x="19030" y="21390"/>
                  </a:lnTo>
                  <a:lnTo>
                    <a:pt x="23977" y="12755"/>
                  </a:lnTo>
                  <a:lnTo>
                    <a:pt x="30231" y="5956"/>
                  </a:lnTo>
                  <a:lnTo>
                    <a:pt x="37183" y="1661"/>
                  </a:lnTo>
                  <a:lnTo>
                    <a:pt x="44410" y="0"/>
                  </a:lnTo>
                  <a:lnTo>
                    <a:pt x="51701" y="816"/>
                  </a:lnTo>
                  <a:lnTo>
                    <a:pt x="58968" y="3939"/>
                  </a:lnTo>
                  <a:lnTo>
                    <a:pt x="66181" y="9035"/>
                  </a:lnTo>
                  <a:lnTo>
                    <a:pt x="73176" y="15691"/>
                  </a:lnTo>
                  <a:lnTo>
                    <a:pt x="79654" y="23512"/>
                  </a:lnTo>
                  <a:lnTo>
                    <a:pt x="85492" y="32177"/>
                  </a:lnTo>
                  <a:lnTo>
                    <a:pt x="90565" y="41603"/>
                  </a:lnTo>
                  <a:lnTo>
                    <a:pt x="94674" y="51914"/>
                  </a:lnTo>
                  <a:lnTo>
                    <a:pt x="97809" y="63092"/>
                  </a:lnTo>
                  <a:lnTo>
                    <a:pt x="100105" y="74406"/>
                  </a:lnTo>
                  <a:lnTo>
                    <a:pt x="101986" y="85600"/>
                  </a:lnTo>
                  <a:lnTo>
                    <a:pt x="103618" y="97657"/>
                  </a:lnTo>
                  <a:lnTo>
                    <a:pt x="105285" y="112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53927" y="4106875"/>
              <a:ext cx="139717" cy="367737"/>
            </a:xfrm>
            <a:custGeom>
              <a:avLst/>
              <a:gdLst/>
              <a:ahLst/>
              <a:cxnLst/>
              <a:rect l="0" t="0" r="0" b="0"/>
              <a:pathLst>
                <a:path w="139717" h="367737">
                  <a:moveTo>
                    <a:pt x="63171" y="125580"/>
                  </a:moveTo>
                  <a:lnTo>
                    <a:pt x="71905" y="122513"/>
                  </a:lnTo>
                  <a:lnTo>
                    <a:pt x="79612" y="118450"/>
                  </a:lnTo>
                  <a:lnTo>
                    <a:pt x="87005" y="112948"/>
                  </a:lnTo>
                  <a:lnTo>
                    <a:pt x="93920" y="105843"/>
                  </a:lnTo>
                  <a:lnTo>
                    <a:pt x="99803" y="96749"/>
                  </a:lnTo>
                  <a:lnTo>
                    <a:pt x="104417" y="85654"/>
                  </a:lnTo>
                  <a:lnTo>
                    <a:pt x="107684" y="73164"/>
                  </a:lnTo>
                  <a:lnTo>
                    <a:pt x="109509" y="60262"/>
                  </a:lnTo>
                  <a:lnTo>
                    <a:pt x="109985" y="47566"/>
                  </a:lnTo>
                  <a:lnTo>
                    <a:pt x="109017" y="35623"/>
                  </a:lnTo>
                  <a:lnTo>
                    <a:pt x="106249" y="25062"/>
                  </a:lnTo>
                  <a:lnTo>
                    <a:pt x="101647" y="16086"/>
                  </a:lnTo>
                  <a:lnTo>
                    <a:pt x="95456" y="8874"/>
                  </a:lnTo>
                  <a:lnTo>
                    <a:pt x="88014" y="3763"/>
                  </a:lnTo>
                  <a:lnTo>
                    <a:pt x="79644" y="742"/>
                  </a:lnTo>
                  <a:lnTo>
                    <a:pt x="70772" y="0"/>
                  </a:lnTo>
                  <a:lnTo>
                    <a:pt x="61904" y="2069"/>
                  </a:lnTo>
                  <a:lnTo>
                    <a:pt x="53329" y="6980"/>
                  </a:lnTo>
                  <a:lnTo>
                    <a:pt x="45608" y="14343"/>
                  </a:lnTo>
                  <a:lnTo>
                    <a:pt x="39633" y="23636"/>
                  </a:lnTo>
                  <a:lnTo>
                    <a:pt x="35734" y="34359"/>
                  </a:lnTo>
                  <a:lnTo>
                    <a:pt x="33913" y="45945"/>
                  </a:lnTo>
                  <a:lnTo>
                    <a:pt x="34120" y="57779"/>
                  </a:lnTo>
                  <a:lnTo>
                    <a:pt x="36115" y="69501"/>
                  </a:lnTo>
                  <a:lnTo>
                    <a:pt x="39704" y="80656"/>
                  </a:lnTo>
                  <a:lnTo>
                    <a:pt x="44846" y="90622"/>
                  </a:lnTo>
                  <a:lnTo>
                    <a:pt x="51363" y="99158"/>
                  </a:lnTo>
                  <a:lnTo>
                    <a:pt x="58668" y="105720"/>
                  </a:lnTo>
                  <a:lnTo>
                    <a:pt x="65876" y="109323"/>
                  </a:lnTo>
                  <a:lnTo>
                    <a:pt x="72497" y="109706"/>
                  </a:lnTo>
                  <a:lnTo>
                    <a:pt x="78415" y="107218"/>
                  </a:lnTo>
                  <a:lnTo>
                    <a:pt x="83697" y="102434"/>
                  </a:lnTo>
                  <a:lnTo>
                    <a:pt x="88487" y="95973"/>
                  </a:lnTo>
                  <a:lnTo>
                    <a:pt x="93406" y="89972"/>
                  </a:lnTo>
                  <a:lnTo>
                    <a:pt x="98671" y="87533"/>
                  </a:lnTo>
                  <a:lnTo>
                    <a:pt x="103484" y="89209"/>
                  </a:lnTo>
                  <a:lnTo>
                    <a:pt x="107778" y="93995"/>
                  </a:lnTo>
                  <a:lnTo>
                    <a:pt x="111729" y="100842"/>
                  </a:lnTo>
                  <a:lnTo>
                    <a:pt x="115484" y="109171"/>
                  </a:lnTo>
                  <a:lnTo>
                    <a:pt x="119130" y="118812"/>
                  </a:lnTo>
                  <a:lnTo>
                    <a:pt x="122717" y="129589"/>
                  </a:lnTo>
                  <a:lnTo>
                    <a:pt x="126271" y="141114"/>
                  </a:lnTo>
                  <a:lnTo>
                    <a:pt x="129807" y="152859"/>
                  </a:lnTo>
                  <a:lnTo>
                    <a:pt x="133324" y="164506"/>
                  </a:lnTo>
                  <a:lnTo>
                    <a:pt x="136498" y="175939"/>
                  </a:lnTo>
                  <a:lnTo>
                    <a:pt x="138718" y="187150"/>
                  </a:lnTo>
                  <a:lnTo>
                    <a:pt x="139716" y="198164"/>
                  </a:lnTo>
                  <a:lnTo>
                    <a:pt x="139230" y="208697"/>
                  </a:lnTo>
                  <a:lnTo>
                    <a:pt x="136852" y="218172"/>
                  </a:lnTo>
                  <a:lnTo>
                    <a:pt x="132544" y="226361"/>
                  </a:lnTo>
                  <a:lnTo>
                    <a:pt x="126567" y="233351"/>
                  </a:lnTo>
                  <a:lnTo>
                    <a:pt x="119275" y="239364"/>
                  </a:lnTo>
                  <a:lnTo>
                    <a:pt x="111004" y="244636"/>
                  </a:lnTo>
                  <a:lnTo>
                    <a:pt x="102031" y="249536"/>
                  </a:lnTo>
                  <a:lnTo>
                    <a:pt x="92563" y="254527"/>
                  </a:lnTo>
                  <a:lnTo>
                    <a:pt x="82759" y="259856"/>
                  </a:lnTo>
                  <a:lnTo>
                    <a:pt x="72889" y="265574"/>
                  </a:lnTo>
                  <a:lnTo>
                    <a:pt x="63335" y="271638"/>
                  </a:lnTo>
                  <a:lnTo>
                    <a:pt x="54284" y="277981"/>
                  </a:lnTo>
                  <a:lnTo>
                    <a:pt x="45901" y="284698"/>
                  </a:lnTo>
                  <a:lnTo>
                    <a:pt x="38415" y="292038"/>
                  </a:lnTo>
                  <a:lnTo>
                    <a:pt x="31861" y="300087"/>
                  </a:lnTo>
                  <a:lnTo>
                    <a:pt x="26121" y="308780"/>
                  </a:lnTo>
                  <a:lnTo>
                    <a:pt x="21022" y="317993"/>
                  </a:lnTo>
                  <a:lnTo>
                    <a:pt x="16408" y="327585"/>
                  </a:lnTo>
                  <a:lnTo>
                    <a:pt x="12294" y="336993"/>
                  </a:lnTo>
                  <a:lnTo>
                    <a:pt x="8462" y="346162"/>
                  </a:lnTo>
                  <a:lnTo>
                    <a:pt x="4576" y="355894"/>
                  </a:lnTo>
                  <a:lnTo>
                    <a:pt x="0" y="367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43440" y="3969243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72"/>
                  </a:lnTo>
                  <a:lnTo>
                    <a:pt x="3864" y="43292"/>
                  </a:lnTo>
                  <a:lnTo>
                    <a:pt x="6180" y="55581"/>
                  </a:lnTo>
                  <a:lnTo>
                    <a:pt x="8847" y="69725"/>
                  </a:lnTo>
                  <a:lnTo>
                    <a:pt x="11770" y="85458"/>
                  </a:lnTo>
                  <a:lnTo>
                    <a:pt x="14877" y="102157"/>
                  </a:lnTo>
                  <a:lnTo>
                    <a:pt x="18112" y="119352"/>
                  </a:lnTo>
                  <a:lnTo>
                    <a:pt x="21437" y="136776"/>
                  </a:lnTo>
                  <a:lnTo>
                    <a:pt x="24821" y="154299"/>
                  </a:lnTo>
                  <a:lnTo>
                    <a:pt x="28246" y="171849"/>
                  </a:lnTo>
                  <a:lnTo>
                    <a:pt x="31700" y="189072"/>
                  </a:lnTo>
                  <a:lnTo>
                    <a:pt x="35172" y="205345"/>
                  </a:lnTo>
                  <a:lnTo>
                    <a:pt x="38651" y="220390"/>
                  </a:lnTo>
                  <a:lnTo>
                    <a:pt x="41983" y="233826"/>
                  </a:lnTo>
                  <a:lnTo>
                    <a:pt x="45194" y="246308"/>
                  </a:lnTo>
                  <a:lnTo>
                    <a:pt x="48568" y="258932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59212" y="4095585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46260" y="68"/>
                  </a:lnTo>
                  <a:lnTo>
                    <a:pt x="135771" y="707"/>
                  </a:lnTo>
                  <a:lnTo>
                    <a:pt x="125469" y="2004"/>
                  </a:lnTo>
                  <a:lnTo>
                    <a:pt x="115168" y="3864"/>
                  </a:lnTo>
                  <a:lnTo>
                    <a:pt x="104825" y="6180"/>
                  </a:lnTo>
                  <a:lnTo>
                    <a:pt x="94435" y="8846"/>
                  </a:lnTo>
                  <a:lnTo>
                    <a:pt x="84006" y="11770"/>
                  </a:lnTo>
                  <a:lnTo>
                    <a:pt x="73548" y="14877"/>
                  </a:lnTo>
                  <a:lnTo>
                    <a:pt x="63074" y="18108"/>
                  </a:lnTo>
                  <a:lnTo>
                    <a:pt x="52657" y="21271"/>
                  </a:lnTo>
                  <a:lnTo>
                    <a:pt x="41206" y="24351"/>
                  </a:lnTo>
                  <a:lnTo>
                    <a:pt x="25477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27669" y="3874487"/>
              <a:ext cx="157927" cy="336913"/>
            </a:xfrm>
            <a:custGeom>
              <a:avLst/>
              <a:gdLst/>
              <a:ahLst/>
              <a:cxnLst/>
              <a:rect l="0" t="0" r="0" b="0"/>
              <a:pathLst>
                <a:path w="157927" h="336913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79" y="65463"/>
                  </a:lnTo>
                  <a:lnTo>
                    <a:pt x="8845" y="81176"/>
                  </a:lnTo>
                  <a:lnTo>
                    <a:pt x="11769" y="97107"/>
                  </a:lnTo>
                  <a:lnTo>
                    <a:pt x="14875" y="112482"/>
                  </a:lnTo>
                  <a:lnTo>
                    <a:pt x="18111" y="126926"/>
                  </a:lnTo>
                  <a:lnTo>
                    <a:pt x="21435" y="140418"/>
                  </a:lnTo>
                  <a:lnTo>
                    <a:pt x="24819" y="153100"/>
                  </a:lnTo>
                  <a:lnTo>
                    <a:pt x="28245" y="165160"/>
                  </a:lnTo>
                  <a:lnTo>
                    <a:pt x="31698" y="177094"/>
                  </a:lnTo>
                  <a:lnTo>
                    <a:pt x="35169" y="189647"/>
                  </a:lnTo>
                  <a:lnTo>
                    <a:pt x="38654" y="203177"/>
                  </a:lnTo>
                  <a:lnTo>
                    <a:pt x="42147" y="217693"/>
                  </a:lnTo>
                  <a:lnTo>
                    <a:pt x="45645" y="233040"/>
                  </a:lnTo>
                  <a:lnTo>
                    <a:pt x="49142" y="249028"/>
                  </a:lnTo>
                  <a:lnTo>
                    <a:pt x="52474" y="265323"/>
                  </a:lnTo>
                  <a:lnTo>
                    <a:pt x="55332" y="281480"/>
                  </a:lnTo>
                  <a:lnTo>
                    <a:pt x="57585" y="297178"/>
                  </a:lnTo>
                  <a:lnTo>
                    <a:pt x="59232" y="309202"/>
                  </a:lnTo>
                  <a:lnTo>
                    <a:pt x="60052" y="313738"/>
                  </a:lnTo>
                  <a:lnTo>
                    <a:pt x="59764" y="312332"/>
                  </a:lnTo>
                  <a:lnTo>
                    <a:pt x="58675" y="306892"/>
                  </a:lnTo>
                  <a:lnTo>
                    <a:pt x="57347" y="298319"/>
                  </a:lnTo>
                  <a:lnTo>
                    <a:pt x="56131" y="287270"/>
                  </a:lnTo>
                  <a:lnTo>
                    <a:pt x="55316" y="274658"/>
                  </a:lnTo>
                  <a:lnTo>
                    <a:pt x="55218" y="261599"/>
                  </a:lnTo>
                  <a:lnTo>
                    <a:pt x="55939" y="248770"/>
                  </a:lnTo>
                  <a:lnTo>
                    <a:pt x="57729" y="237060"/>
                  </a:lnTo>
                  <a:lnTo>
                    <a:pt x="61055" y="227712"/>
                  </a:lnTo>
                  <a:lnTo>
                    <a:pt x="66031" y="221177"/>
                  </a:lnTo>
                  <a:lnTo>
                    <a:pt x="72304" y="217400"/>
                  </a:lnTo>
                  <a:lnTo>
                    <a:pt x="79269" y="216204"/>
                  </a:lnTo>
                  <a:lnTo>
                    <a:pt x="86505" y="217209"/>
                  </a:lnTo>
                  <a:lnTo>
                    <a:pt x="93802" y="219945"/>
                  </a:lnTo>
                  <a:lnTo>
                    <a:pt x="101072" y="223972"/>
                  </a:lnTo>
                  <a:lnTo>
                    <a:pt x="108288" y="228933"/>
                  </a:lnTo>
                  <a:lnTo>
                    <a:pt x="115285" y="234717"/>
                  </a:lnTo>
                  <a:lnTo>
                    <a:pt x="121765" y="241429"/>
                  </a:lnTo>
                  <a:lnTo>
                    <a:pt x="127606" y="249057"/>
                  </a:lnTo>
                  <a:lnTo>
                    <a:pt x="132853" y="257467"/>
                  </a:lnTo>
                  <a:lnTo>
                    <a:pt x="137612" y="266492"/>
                  </a:lnTo>
                  <a:lnTo>
                    <a:pt x="141995" y="275967"/>
                  </a:lnTo>
                  <a:lnTo>
                    <a:pt x="145953" y="285694"/>
                  </a:lnTo>
                  <a:lnTo>
                    <a:pt x="149661" y="296600"/>
                  </a:lnTo>
                  <a:lnTo>
                    <a:pt x="153447" y="311876"/>
                  </a:lnTo>
                  <a:lnTo>
                    <a:pt x="15792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22425" y="3821844"/>
              <a:ext cx="149193" cy="547483"/>
            </a:xfrm>
            <a:custGeom>
              <a:avLst/>
              <a:gdLst/>
              <a:ahLst/>
              <a:cxnLst/>
              <a:rect l="0" t="0" r="0" b="0"/>
              <a:pathLst>
                <a:path w="149193" h="547483">
                  <a:moveTo>
                    <a:pt x="0" y="0"/>
                  </a:moveTo>
                  <a:lnTo>
                    <a:pt x="5934" y="11735"/>
                  </a:lnTo>
                  <a:lnTo>
                    <a:pt x="12139" y="22864"/>
                  </a:lnTo>
                  <a:lnTo>
                    <a:pt x="19230" y="34454"/>
                  </a:lnTo>
                  <a:lnTo>
                    <a:pt x="26997" y="46269"/>
                  </a:lnTo>
                  <a:lnTo>
                    <a:pt x="34994" y="57632"/>
                  </a:lnTo>
                  <a:lnTo>
                    <a:pt x="42941" y="68196"/>
                  </a:lnTo>
                  <a:lnTo>
                    <a:pt x="50889" y="78415"/>
                  </a:lnTo>
                  <a:lnTo>
                    <a:pt x="59130" y="89332"/>
                  </a:lnTo>
                  <a:lnTo>
                    <a:pt x="67811" y="101486"/>
                  </a:lnTo>
                  <a:lnTo>
                    <a:pt x="76607" y="114599"/>
                  </a:lnTo>
                  <a:lnTo>
                    <a:pt x="84831" y="127873"/>
                  </a:lnTo>
                  <a:lnTo>
                    <a:pt x="92141" y="140805"/>
                  </a:lnTo>
                  <a:lnTo>
                    <a:pt x="98523" y="153234"/>
                  </a:lnTo>
                  <a:lnTo>
                    <a:pt x="104119" y="165180"/>
                  </a:lnTo>
                  <a:lnTo>
                    <a:pt x="109109" y="176737"/>
                  </a:lnTo>
                  <a:lnTo>
                    <a:pt x="113817" y="188327"/>
                  </a:lnTo>
                  <a:lnTo>
                    <a:pt x="118679" y="200648"/>
                  </a:lnTo>
                  <a:lnTo>
                    <a:pt x="123917" y="214028"/>
                  </a:lnTo>
                  <a:lnTo>
                    <a:pt x="129405" y="228611"/>
                  </a:lnTo>
                  <a:lnTo>
                    <a:pt x="134781" y="244536"/>
                  </a:lnTo>
                  <a:lnTo>
                    <a:pt x="139832" y="261731"/>
                  </a:lnTo>
                  <a:lnTo>
                    <a:pt x="144187" y="279819"/>
                  </a:lnTo>
                  <a:lnTo>
                    <a:pt x="147274" y="298252"/>
                  </a:lnTo>
                  <a:lnTo>
                    <a:pt x="148899" y="316683"/>
                  </a:lnTo>
                  <a:lnTo>
                    <a:pt x="149192" y="334973"/>
                  </a:lnTo>
                  <a:lnTo>
                    <a:pt x="148409" y="353091"/>
                  </a:lnTo>
                  <a:lnTo>
                    <a:pt x="146805" y="371053"/>
                  </a:lnTo>
                  <a:lnTo>
                    <a:pt x="144444" y="388726"/>
                  </a:lnTo>
                  <a:lnTo>
                    <a:pt x="141190" y="405833"/>
                  </a:lnTo>
                  <a:lnTo>
                    <a:pt x="137041" y="422261"/>
                  </a:lnTo>
                  <a:lnTo>
                    <a:pt x="132121" y="437735"/>
                  </a:lnTo>
                  <a:lnTo>
                    <a:pt x="126593" y="451756"/>
                  </a:lnTo>
                  <a:lnTo>
                    <a:pt x="120615" y="464191"/>
                  </a:lnTo>
                  <a:lnTo>
                    <a:pt x="114313" y="475372"/>
                  </a:lnTo>
                  <a:lnTo>
                    <a:pt x="107783" y="485890"/>
                  </a:lnTo>
                  <a:lnTo>
                    <a:pt x="101100" y="496149"/>
                  </a:lnTo>
                  <a:lnTo>
                    <a:pt x="94425" y="506090"/>
                  </a:lnTo>
                  <a:lnTo>
                    <a:pt x="87249" y="516361"/>
                  </a:lnTo>
                  <a:lnTo>
                    <a:pt x="77825" y="528991"/>
                  </a:lnTo>
                  <a:lnTo>
                    <a:pt x="63170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316516" y="4773332"/>
            <a:ext cx="827880" cy="427746"/>
            <a:chOff x="3316516" y="4773332"/>
            <a:chExt cx="827880" cy="427746"/>
          </a:xfrm>
        </p:grpSpPr>
        <p:sp>
          <p:nvSpPr>
            <p:cNvPr id="97" name="Freeform 96"/>
            <p:cNvSpPr/>
            <p:nvPr/>
          </p:nvSpPr>
          <p:spPr>
            <a:xfrm>
              <a:off x="3316516" y="4773332"/>
              <a:ext cx="178946" cy="427746"/>
            </a:xfrm>
            <a:custGeom>
              <a:avLst/>
              <a:gdLst/>
              <a:ahLst/>
              <a:cxnLst/>
              <a:rect l="0" t="0" r="0" b="0"/>
              <a:pathLst>
                <a:path w="178946" h="427746">
                  <a:moveTo>
                    <a:pt x="10489" y="427745"/>
                  </a:moveTo>
                  <a:lnTo>
                    <a:pt x="7622" y="418877"/>
                  </a:lnTo>
                  <a:lnTo>
                    <a:pt x="5480" y="409890"/>
                  </a:lnTo>
                  <a:lnTo>
                    <a:pt x="3877" y="399886"/>
                  </a:lnTo>
                  <a:lnTo>
                    <a:pt x="2696" y="388559"/>
                  </a:lnTo>
                  <a:lnTo>
                    <a:pt x="1848" y="375452"/>
                  </a:lnTo>
                  <a:lnTo>
                    <a:pt x="1250" y="360487"/>
                  </a:lnTo>
                  <a:lnTo>
                    <a:pt x="836" y="343898"/>
                  </a:lnTo>
                  <a:lnTo>
                    <a:pt x="552" y="326024"/>
                  </a:lnTo>
                  <a:lnTo>
                    <a:pt x="358" y="307190"/>
                  </a:lnTo>
                  <a:lnTo>
                    <a:pt x="227" y="287665"/>
                  </a:lnTo>
                  <a:lnTo>
                    <a:pt x="139" y="267654"/>
                  </a:lnTo>
                  <a:lnTo>
                    <a:pt x="80" y="247316"/>
                  </a:lnTo>
                  <a:lnTo>
                    <a:pt x="40" y="227084"/>
                  </a:lnTo>
                  <a:lnTo>
                    <a:pt x="14" y="207646"/>
                  </a:lnTo>
                  <a:lnTo>
                    <a:pt x="0" y="189307"/>
                  </a:lnTo>
                  <a:lnTo>
                    <a:pt x="161" y="171873"/>
                  </a:lnTo>
                  <a:lnTo>
                    <a:pt x="802" y="154857"/>
                  </a:lnTo>
                  <a:lnTo>
                    <a:pt x="2050" y="137924"/>
                  </a:lnTo>
                  <a:lnTo>
                    <a:pt x="3872" y="120921"/>
                  </a:lnTo>
                  <a:lnTo>
                    <a:pt x="6166" y="103805"/>
                  </a:lnTo>
                  <a:lnTo>
                    <a:pt x="8816" y="86584"/>
                  </a:lnTo>
                  <a:lnTo>
                    <a:pt x="11560" y="69442"/>
                  </a:lnTo>
                  <a:lnTo>
                    <a:pt x="14016" y="52705"/>
                  </a:lnTo>
                  <a:lnTo>
                    <a:pt x="16010" y="36551"/>
                  </a:lnTo>
                  <a:lnTo>
                    <a:pt x="18026" y="21943"/>
                  </a:lnTo>
                  <a:lnTo>
                    <a:pt x="21058" y="10634"/>
                  </a:lnTo>
                  <a:lnTo>
                    <a:pt x="25578" y="3307"/>
                  </a:lnTo>
                  <a:lnTo>
                    <a:pt x="31243" y="0"/>
                  </a:lnTo>
                  <a:lnTo>
                    <a:pt x="37203" y="649"/>
                  </a:lnTo>
                  <a:lnTo>
                    <a:pt x="42919" y="4784"/>
                  </a:lnTo>
                  <a:lnTo>
                    <a:pt x="48365" y="11555"/>
                  </a:lnTo>
                  <a:lnTo>
                    <a:pt x="53848" y="19968"/>
                  </a:lnTo>
                  <a:lnTo>
                    <a:pt x="59564" y="29322"/>
                  </a:lnTo>
                  <a:lnTo>
                    <a:pt x="65401" y="39526"/>
                  </a:lnTo>
                  <a:lnTo>
                    <a:pt x="71027" y="50965"/>
                  </a:lnTo>
                  <a:lnTo>
                    <a:pt x="76260" y="63763"/>
                  </a:lnTo>
                  <a:lnTo>
                    <a:pt x="81081" y="77460"/>
                  </a:lnTo>
                  <a:lnTo>
                    <a:pt x="85546" y="91201"/>
                  </a:lnTo>
                  <a:lnTo>
                    <a:pt x="89733" y="104483"/>
                  </a:lnTo>
                  <a:lnTo>
                    <a:pt x="93715" y="117164"/>
                  </a:lnTo>
                  <a:lnTo>
                    <a:pt x="97549" y="129288"/>
                  </a:lnTo>
                  <a:lnTo>
                    <a:pt x="101279" y="140959"/>
                  </a:lnTo>
                  <a:lnTo>
                    <a:pt x="104938" y="152289"/>
                  </a:lnTo>
                  <a:lnTo>
                    <a:pt x="108549" y="163370"/>
                  </a:lnTo>
                  <a:lnTo>
                    <a:pt x="112127" y="174277"/>
                  </a:lnTo>
                  <a:lnTo>
                    <a:pt x="115682" y="185062"/>
                  </a:lnTo>
                  <a:lnTo>
                    <a:pt x="119222" y="195764"/>
                  </a:lnTo>
                  <a:lnTo>
                    <a:pt x="122751" y="206410"/>
                  </a:lnTo>
                  <a:lnTo>
                    <a:pt x="126275" y="217017"/>
                  </a:lnTo>
                  <a:lnTo>
                    <a:pt x="129793" y="227598"/>
                  </a:lnTo>
                  <a:lnTo>
                    <a:pt x="133314" y="238166"/>
                  </a:lnTo>
                  <a:lnTo>
                    <a:pt x="137000" y="248891"/>
                  </a:lnTo>
                  <a:lnTo>
                    <a:pt x="141160" y="260084"/>
                  </a:lnTo>
                  <a:lnTo>
                    <a:pt x="145920" y="271876"/>
                  </a:lnTo>
                  <a:lnTo>
                    <a:pt x="151084" y="284237"/>
                  </a:lnTo>
                  <a:lnTo>
                    <a:pt x="156242" y="297066"/>
                  </a:lnTo>
                  <a:lnTo>
                    <a:pt x="161151" y="310245"/>
                  </a:lnTo>
                  <a:lnTo>
                    <a:pt x="165595" y="323454"/>
                  </a:lnTo>
                  <a:lnTo>
                    <a:pt x="169749" y="337688"/>
                  </a:lnTo>
                  <a:lnTo>
                    <a:pt x="173972" y="356432"/>
                  </a:lnTo>
                  <a:lnTo>
                    <a:pt x="178945" y="38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37533" y="502209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7" y="2004"/>
                  </a:lnTo>
                  <a:lnTo>
                    <a:pt x="62526" y="3863"/>
                  </a:lnTo>
                  <a:lnTo>
                    <a:pt x="52182" y="6180"/>
                  </a:lnTo>
                  <a:lnTo>
                    <a:pt x="41806" y="8842"/>
                  </a:lnTo>
                  <a:lnTo>
                    <a:pt x="31859" y="11604"/>
                  </a:lnTo>
                  <a:lnTo>
                    <a:pt x="22266" y="14362"/>
                  </a:lnTo>
                  <a:lnTo>
                    <a:pt x="12183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30049" y="4800994"/>
              <a:ext cx="241402" cy="347442"/>
            </a:xfrm>
            <a:custGeom>
              <a:avLst/>
              <a:gdLst/>
              <a:ahLst/>
              <a:cxnLst/>
              <a:rect l="0" t="0" r="0" b="0"/>
              <a:pathLst>
                <a:path w="241402" h="347442">
                  <a:moveTo>
                    <a:pt x="81225" y="347441"/>
                  </a:moveTo>
                  <a:lnTo>
                    <a:pt x="78359" y="338573"/>
                  </a:lnTo>
                  <a:lnTo>
                    <a:pt x="76216" y="329586"/>
                  </a:lnTo>
                  <a:lnTo>
                    <a:pt x="74609" y="319595"/>
                  </a:lnTo>
                  <a:lnTo>
                    <a:pt x="73255" y="308787"/>
                  </a:lnTo>
                  <a:lnTo>
                    <a:pt x="71759" y="297624"/>
                  </a:lnTo>
                  <a:lnTo>
                    <a:pt x="69908" y="286419"/>
                  </a:lnTo>
                  <a:lnTo>
                    <a:pt x="67667" y="275307"/>
                  </a:lnTo>
                  <a:lnTo>
                    <a:pt x="65087" y="264322"/>
                  </a:lnTo>
                  <a:lnTo>
                    <a:pt x="62238" y="253447"/>
                  </a:lnTo>
                  <a:lnTo>
                    <a:pt x="59189" y="242332"/>
                  </a:lnTo>
                  <a:lnTo>
                    <a:pt x="55996" y="230338"/>
                  </a:lnTo>
                  <a:lnTo>
                    <a:pt x="52702" y="217186"/>
                  </a:lnTo>
                  <a:lnTo>
                    <a:pt x="49340" y="202927"/>
                  </a:lnTo>
                  <a:lnTo>
                    <a:pt x="45930" y="187751"/>
                  </a:lnTo>
                  <a:lnTo>
                    <a:pt x="42482" y="171879"/>
                  </a:lnTo>
                  <a:lnTo>
                    <a:pt x="38844" y="155662"/>
                  </a:lnTo>
                  <a:lnTo>
                    <a:pt x="34716" y="139556"/>
                  </a:lnTo>
                  <a:lnTo>
                    <a:pt x="29978" y="123802"/>
                  </a:lnTo>
                  <a:lnTo>
                    <a:pt x="24828" y="108445"/>
                  </a:lnTo>
                  <a:lnTo>
                    <a:pt x="19680" y="93440"/>
                  </a:lnTo>
                  <a:lnTo>
                    <a:pt x="14774" y="78718"/>
                  </a:lnTo>
                  <a:lnTo>
                    <a:pt x="10175" y="64373"/>
                  </a:lnTo>
                  <a:lnTo>
                    <a:pt x="5861" y="50652"/>
                  </a:lnTo>
                  <a:lnTo>
                    <a:pt x="1831" y="37716"/>
                  </a:lnTo>
                  <a:lnTo>
                    <a:pt x="0" y="28110"/>
                  </a:lnTo>
                  <a:lnTo>
                    <a:pt x="2048" y="25149"/>
                  </a:lnTo>
                  <a:lnTo>
                    <a:pt x="6175" y="27942"/>
                  </a:lnTo>
                  <a:lnTo>
                    <a:pt x="11336" y="34698"/>
                  </a:lnTo>
                  <a:lnTo>
                    <a:pt x="17113" y="44026"/>
                  </a:lnTo>
                  <a:lnTo>
                    <a:pt x="23292" y="55005"/>
                  </a:lnTo>
                  <a:lnTo>
                    <a:pt x="29743" y="67044"/>
                  </a:lnTo>
                  <a:lnTo>
                    <a:pt x="36379" y="79771"/>
                  </a:lnTo>
                  <a:lnTo>
                    <a:pt x="43137" y="92940"/>
                  </a:lnTo>
                  <a:lnTo>
                    <a:pt x="49811" y="106235"/>
                  </a:lnTo>
                  <a:lnTo>
                    <a:pt x="56066" y="119246"/>
                  </a:lnTo>
                  <a:lnTo>
                    <a:pt x="61759" y="131776"/>
                  </a:lnTo>
                  <a:lnTo>
                    <a:pt x="67073" y="143649"/>
                  </a:lnTo>
                  <a:lnTo>
                    <a:pt x="72410" y="154631"/>
                  </a:lnTo>
                  <a:lnTo>
                    <a:pt x="78007" y="164695"/>
                  </a:lnTo>
                  <a:lnTo>
                    <a:pt x="84091" y="174286"/>
                  </a:lnTo>
                  <a:lnTo>
                    <a:pt x="90940" y="184187"/>
                  </a:lnTo>
                  <a:lnTo>
                    <a:pt x="98623" y="194816"/>
                  </a:lnTo>
                  <a:lnTo>
                    <a:pt x="106885" y="206075"/>
                  </a:lnTo>
                  <a:lnTo>
                    <a:pt x="115270" y="217560"/>
                  </a:lnTo>
                  <a:lnTo>
                    <a:pt x="123498" y="228991"/>
                  </a:lnTo>
                  <a:lnTo>
                    <a:pt x="131479" y="240259"/>
                  </a:lnTo>
                  <a:lnTo>
                    <a:pt x="139217" y="251351"/>
                  </a:lnTo>
                  <a:lnTo>
                    <a:pt x="146755" y="262286"/>
                  </a:lnTo>
                  <a:lnTo>
                    <a:pt x="154139" y="272932"/>
                  </a:lnTo>
                  <a:lnTo>
                    <a:pt x="161410" y="283015"/>
                  </a:lnTo>
                  <a:lnTo>
                    <a:pt x="168607" y="292424"/>
                  </a:lnTo>
                  <a:lnTo>
                    <a:pt x="175917" y="301049"/>
                  </a:lnTo>
                  <a:lnTo>
                    <a:pt x="183664" y="308697"/>
                  </a:lnTo>
                  <a:lnTo>
                    <a:pt x="191981" y="315341"/>
                  </a:lnTo>
                  <a:lnTo>
                    <a:pt x="200515" y="320464"/>
                  </a:lnTo>
                  <a:lnTo>
                    <a:pt x="208559" y="323018"/>
                  </a:lnTo>
                  <a:lnTo>
                    <a:pt x="215744" y="322656"/>
                  </a:lnTo>
                  <a:lnTo>
                    <a:pt x="222040" y="319650"/>
                  </a:lnTo>
                  <a:lnTo>
                    <a:pt x="227578" y="314510"/>
                  </a:lnTo>
                  <a:lnTo>
                    <a:pt x="232515" y="307758"/>
                  </a:lnTo>
                  <a:lnTo>
                    <a:pt x="236678" y="299840"/>
                  </a:lnTo>
                  <a:lnTo>
                    <a:pt x="239577" y="291097"/>
                  </a:lnTo>
                  <a:lnTo>
                    <a:pt x="241053" y="281776"/>
                  </a:lnTo>
                  <a:lnTo>
                    <a:pt x="241401" y="271894"/>
                  </a:lnTo>
                  <a:lnTo>
                    <a:pt x="241180" y="261269"/>
                  </a:lnTo>
                  <a:lnTo>
                    <a:pt x="240770" y="249857"/>
                  </a:lnTo>
                  <a:lnTo>
                    <a:pt x="240192" y="237751"/>
                  </a:lnTo>
                  <a:lnTo>
                    <a:pt x="239205" y="225093"/>
                  </a:lnTo>
                  <a:lnTo>
                    <a:pt x="237688" y="212019"/>
                  </a:lnTo>
                  <a:lnTo>
                    <a:pt x="235500" y="198647"/>
                  </a:lnTo>
                  <a:lnTo>
                    <a:pt x="232419" y="185063"/>
                  </a:lnTo>
                  <a:lnTo>
                    <a:pt x="228421" y="171333"/>
                  </a:lnTo>
                  <a:lnTo>
                    <a:pt x="223785" y="157504"/>
                  </a:lnTo>
                  <a:lnTo>
                    <a:pt x="218989" y="143606"/>
                  </a:lnTo>
                  <a:lnTo>
                    <a:pt x="214322" y="129667"/>
                  </a:lnTo>
                  <a:lnTo>
                    <a:pt x="209886" y="115864"/>
                  </a:lnTo>
                  <a:lnTo>
                    <a:pt x="205680" y="102517"/>
                  </a:lnTo>
                  <a:lnTo>
                    <a:pt x="201668" y="89760"/>
                  </a:lnTo>
                  <a:lnTo>
                    <a:pt x="197804" y="77567"/>
                  </a:lnTo>
                  <a:lnTo>
                    <a:pt x="194048" y="65838"/>
                  </a:lnTo>
                  <a:lnTo>
                    <a:pt x="190375" y="54473"/>
                  </a:lnTo>
                  <a:lnTo>
                    <a:pt x="186911" y="43638"/>
                  </a:lnTo>
                  <a:lnTo>
                    <a:pt x="183596" y="32597"/>
                  </a:lnTo>
                  <a:lnTo>
                    <a:pt x="180138" y="19257"/>
                  </a:lnTo>
                  <a:lnTo>
                    <a:pt x="1759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35476" y="4773846"/>
              <a:ext cx="308920" cy="348848"/>
            </a:xfrm>
            <a:custGeom>
              <a:avLst/>
              <a:gdLst/>
              <a:ahLst/>
              <a:cxnLst/>
              <a:rect l="0" t="0" r="0" b="0"/>
              <a:pathLst>
                <a:path w="308920" h="348848">
                  <a:moveTo>
                    <a:pt x="112710" y="332475"/>
                  </a:moveTo>
                  <a:lnTo>
                    <a:pt x="109776" y="320807"/>
                  </a:lnTo>
                  <a:lnTo>
                    <a:pt x="106994" y="310318"/>
                  </a:lnTo>
                  <a:lnTo>
                    <a:pt x="104095" y="300016"/>
                  </a:lnTo>
                  <a:lnTo>
                    <a:pt x="101055" y="289715"/>
                  </a:lnTo>
                  <a:lnTo>
                    <a:pt x="97889" y="279371"/>
                  </a:lnTo>
                  <a:lnTo>
                    <a:pt x="94621" y="268977"/>
                  </a:lnTo>
                  <a:lnTo>
                    <a:pt x="91110" y="258376"/>
                  </a:lnTo>
                  <a:lnTo>
                    <a:pt x="87071" y="247269"/>
                  </a:lnTo>
                  <a:lnTo>
                    <a:pt x="82393" y="235537"/>
                  </a:lnTo>
                  <a:lnTo>
                    <a:pt x="77285" y="223216"/>
                  </a:lnTo>
                  <a:lnTo>
                    <a:pt x="72164" y="210414"/>
                  </a:lnTo>
                  <a:lnTo>
                    <a:pt x="67272" y="197249"/>
                  </a:lnTo>
                  <a:lnTo>
                    <a:pt x="62514" y="183986"/>
                  </a:lnTo>
                  <a:lnTo>
                    <a:pt x="57560" y="171008"/>
                  </a:lnTo>
                  <a:lnTo>
                    <a:pt x="52231" y="158504"/>
                  </a:lnTo>
                  <a:lnTo>
                    <a:pt x="46669" y="146480"/>
                  </a:lnTo>
                  <a:lnTo>
                    <a:pt x="41235" y="134866"/>
                  </a:lnTo>
                  <a:lnTo>
                    <a:pt x="36134" y="123570"/>
                  </a:lnTo>
                  <a:lnTo>
                    <a:pt x="31403" y="112507"/>
                  </a:lnTo>
                  <a:lnTo>
                    <a:pt x="26999" y="101612"/>
                  </a:lnTo>
                  <a:lnTo>
                    <a:pt x="22848" y="90839"/>
                  </a:lnTo>
                  <a:lnTo>
                    <a:pt x="18722" y="80314"/>
                  </a:lnTo>
                  <a:lnTo>
                    <a:pt x="14258" y="70320"/>
                  </a:lnTo>
                  <a:lnTo>
                    <a:pt x="9305" y="60968"/>
                  </a:lnTo>
                  <a:lnTo>
                    <a:pt x="4520" y="52214"/>
                  </a:lnTo>
                  <a:lnTo>
                    <a:pt x="1211" y="43947"/>
                  </a:lnTo>
                  <a:lnTo>
                    <a:pt x="0" y="36056"/>
                  </a:lnTo>
                  <a:lnTo>
                    <a:pt x="1004" y="28603"/>
                  </a:lnTo>
                  <a:lnTo>
                    <a:pt x="4195" y="21817"/>
                  </a:lnTo>
                  <a:lnTo>
                    <a:pt x="9314" y="15774"/>
                  </a:lnTo>
                  <a:lnTo>
                    <a:pt x="16140" y="10562"/>
                  </a:lnTo>
                  <a:lnTo>
                    <a:pt x="24601" y="6360"/>
                  </a:lnTo>
                  <a:lnTo>
                    <a:pt x="34501" y="3169"/>
                  </a:lnTo>
                  <a:lnTo>
                    <a:pt x="45399" y="1009"/>
                  </a:lnTo>
                  <a:lnTo>
                    <a:pt x="56704" y="0"/>
                  </a:lnTo>
                  <a:lnTo>
                    <a:pt x="68046" y="99"/>
                  </a:lnTo>
                  <a:lnTo>
                    <a:pt x="79271" y="1129"/>
                  </a:lnTo>
                  <a:lnTo>
                    <a:pt x="90342" y="2884"/>
                  </a:lnTo>
                  <a:lnTo>
                    <a:pt x="101274" y="5177"/>
                  </a:lnTo>
                  <a:lnTo>
                    <a:pt x="112261" y="8021"/>
                  </a:lnTo>
                  <a:lnTo>
                    <a:pt x="123638" y="11606"/>
                  </a:lnTo>
                  <a:lnTo>
                    <a:pt x="135553" y="15977"/>
                  </a:lnTo>
                  <a:lnTo>
                    <a:pt x="147828" y="20878"/>
                  </a:lnTo>
                  <a:lnTo>
                    <a:pt x="160069" y="25860"/>
                  </a:lnTo>
                  <a:lnTo>
                    <a:pt x="172039" y="30664"/>
                  </a:lnTo>
                  <a:lnTo>
                    <a:pt x="183516" y="35533"/>
                  </a:lnTo>
                  <a:lnTo>
                    <a:pt x="194223" y="41094"/>
                  </a:lnTo>
                  <a:lnTo>
                    <a:pt x="204094" y="47649"/>
                  </a:lnTo>
                  <a:lnTo>
                    <a:pt x="213384" y="55018"/>
                  </a:lnTo>
                  <a:lnTo>
                    <a:pt x="222549" y="62736"/>
                  </a:lnTo>
                  <a:lnTo>
                    <a:pt x="231866" y="70489"/>
                  </a:lnTo>
                  <a:lnTo>
                    <a:pt x="241261" y="78305"/>
                  </a:lnTo>
                  <a:lnTo>
                    <a:pt x="250423" y="86459"/>
                  </a:lnTo>
                  <a:lnTo>
                    <a:pt x="259176" y="95094"/>
                  </a:lnTo>
                  <a:lnTo>
                    <a:pt x="267341" y="104368"/>
                  </a:lnTo>
                  <a:lnTo>
                    <a:pt x="274672" y="114511"/>
                  </a:lnTo>
                  <a:lnTo>
                    <a:pt x="281118" y="125558"/>
                  </a:lnTo>
                  <a:lnTo>
                    <a:pt x="286785" y="137232"/>
                  </a:lnTo>
                  <a:lnTo>
                    <a:pt x="291833" y="149062"/>
                  </a:lnTo>
                  <a:lnTo>
                    <a:pt x="296414" y="160760"/>
                  </a:lnTo>
                  <a:lnTo>
                    <a:pt x="300492" y="172395"/>
                  </a:lnTo>
                  <a:lnTo>
                    <a:pt x="303860" y="184271"/>
                  </a:lnTo>
                  <a:lnTo>
                    <a:pt x="306454" y="196559"/>
                  </a:lnTo>
                  <a:lnTo>
                    <a:pt x="308198" y="209269"/>
                  </a:lnTo>
                  <a:lnTo>
                    <a:pt x="308919" y="222341"/>
                  </a:lnTo>
                  <a:lnTo>
                    <a:pt x="308619" y="235690"/>
                  </a:lnTo>
                  <a:lnTo>
                    <a:pt x="307282" y="249079"/>
                  </a:lnTo>
                  <a:lnTo>
                    <a:pt x="304789" y="262142"/>
                  </a:lnTo>
                  <a:lnTo>
                    <a:pt x="301187" y="274699"/>
                  </a:lnTo>
                  <a:lnTo>
                    <a:pt x="296650" y="286588"/>
                  </a:lnTo>
                  <a:lnTo>
                    <a:pt x="291388" y="297579"/>
                  </a:lnTo>
                  <a:lnTo>
                    <a:pt x="285587" y="307635"/>
                  </a:lnTo>
                  <a:lnTo>
                    <a:pt x="279235" y="316711"/>
                  </a:lnTo>
                  <a:lnTo>
                    <a:pt x="272140" y="324668"/>
                  </a:lnTo>
                  <a:lnTo>
                    <a:pt x="264251" y="331538"/>
                  </a:lnTo>
                  <a:lnTo>
                    <a:pt x="255495" y="337322"/>
                  </a:lnTo>
                  <a:lnTo>
                    <a:pt x="245707" y="341918"/>
                  </a:lnTo>
                  <a:lnTo>
                    <a:pt x="234897" y="345376"/>
                  </a:lnTo>
                  <a:lnTo>
                    <a:pt x="223213" y="347717"/>
                  </a:lnTo>
                  <a:lnTo>
                    <a:pt x="210846" y="348847"/>
                  </a:lnTo>
                  <a:lnTo>
                    <a:pt x="197982" y="348826"/>
                  </a:lnTo>
                  <a:lnTo>
                    <a:pt x="185090" y="347678"/>
                  </a:lnTo>
                  <a:lnTo>
                    <a:pt x="172896" y="345312"/>
                  </a:lnTo>
                  <a:lnTo>
                    <a:pt x="161734" y="341799"/>
                  </a:lnTo>
                  <a:lnTo>
                    <a:pt x="151508" y="337444"/>
                  </a:lnTo>
                  <a:lnTo>
                    <a:pt x="140654" y="332167"/>
                  </a:lnTo>
                  <a:lnTo>
                    <a:pt x="125988" y="324391"/>
                  </a:lnTo>
                  <a:lnTo>
                    <a:pt x="102182" y="311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4043405" y="4333184"/>
            <a:ext cx="578606" cy="49444"/>
          </a:xfrm>
          <a:custGeom>
            <a:avLst/>
            <a:gdLst/>
            <a:ahLst/>
            <a:cxnLst/>
            <a:rect l="0" t="0" r="0" b="0"/>
            <a:pathLst>
              <a:path w="578606" h="49444">
                <a:moveTo>
                  <a:pt x="557548" y="15085"/>
                </a:moveTo>
                <a:lnTo>
                  <a:pt x="545813" y="15085"/>
                </a:lnTo>
                <a:lnTo>
                  <a:pt x="534684" y="15085"/>
                </a:lnTo>
                <a:lnTo>
                  <a:pt x="523086" y="15085"/>
                </a:lnTo>
                <a:lnTo>
                  <a:pt x="510925" y="15085"/>
                </a:lnTo>
                <a:lnTo>
                  <a:pt x="498265" y="15085"/>
                </a:lnTo>
                <a:lnTo>
                  <a:pt x="485209" y="15090"/>
                </a:lnTo>
                <a:lnTo>
                  <a:pt x="471856" y="15262"/>
                </a:lnTo>
                <a:lnTo>
                  <a:pt x="458291" y="15911"/>
                </a:lnTo>
                <a:lnTo>
                  <a:pt x="444576" y="17159"/>
                </a:lnTo>
                <a:lnTo>
                  <a:pt x="430757" y="18812"/>
                </a:lnTo>
                <a:lnTo>
                  <a:pt x="416867" y="20460"/>
                </a:lnTo>
                <a:lnTo>
                  <a:pt x="402929" y="21863"/>
                </a:lnTo>
                <a:lnTo>
                  <a:pt x="388957" y="22956"/>
                </a:lnTo>
                <a:lnTo>
                  <a:pt x="374964" y="23764"/>
                </a:lnTo>
                <a:lnTo>
                  <a:pt x="360956" y="24342"/>
                </a:lnTo>
                <a:lnTo>
                  <a:pt x="346938" y="24747"/>
                </a:lnTo>
                <a:lnTo>
                  <a:pt x="332913" y="25027"/>
                </a:lnTo>
                <a:lnTo>
                  <a:pt x="318884" y="25222"/>
                </a:lnTo>
                <a:lnTo>
                  <a:pt x="304852" y="25525"/>
                </a:lnTo>
                <a:lnTo>
                  <a:pt x="290818" y="26261"/>
                </a:lnTo>
                <a:lnTo>
                  <a:pt x="276783" y="27569"/>
                </a:lnTo>
                <a:lnTo>
                  <a:pt x="262746" y="29260"/>
                </a:lnTo>
                <a:lnTo>
                  <a:pt x="248710" y="30935"/>
                </a:lnTo>
                <a:lnTo>
                  <a:pt x="234668" y="32356"/>
                </a:lnTo>
                <a:lnTo>
                  <a:pt x="220457" y="33461"/>
                </a:lnTo>
                <a:lnTo>
                  <a:pt x="205772" y="34276"/>
                </a:lnTo>
                <a:lnTo>
                  <a:pt x="190485" y="34864"/>
                </a:lnTo>
                <a:lnTo>
                  <a:pt x="174794" y="35446"/>
                </a:lnTo>
                <a:lnTo>
                  <a:pt x="159108" y="36376"/>
                </a:lnTo>
                <a:lnTo>
                  <a:pt x="143668" y="37817"/>
                </a:lnTo>
                <a:lnTo>
                  <a:pt x="128537" y="39601"/>
                </a:lnTo>
                <a:lnTo>
                  <a:pt x="113692" y="41337"/>
                </a:lnTo>
                <a:lnTo>
                  <a:pt x="99075" y="42800"/>
                </a:lnTo>
                <a:lnTo>
                  <a:pt x="84632" y="43932"/>
                </a:lnTo>
                <a:lnTo>
                  <a:pt x="70314" y="44767"/>
                </a:lnTo>
                <a:lnTo>
                  <a:pt x="56090" y="45368"/>
                </a:lnTo>
                <a:lnTo>
                  <a:pt x="42096" y="45958"/>
                </a:lnTo>
                <a:lnTo>
                  <a:pt x="28618" y="46893"/>
                </a:lnTo>
                <a:lnTo>
                  <a:pt x="15820" y="48302"/>
                </a:lnTo>
                <a:lnTo>
                  <a:pt x="5296" y="48760"/>
                </a:lnTo>
                <a:lnTo>
                  <a:pt x="0" y="47045"/>
                </a:lnTo>
                <a:lnTo>
                  <a:pt x="787" y="44627"/>
                </a:lnTo>
                <a:lnTo>
                  <a:pt x="6609" y="42390"/>
                </a:lnTo>
                <a:lnTo>
                  <a:pt x="15954" y="40597"/>
                </a:lnTo>
                <a:lnTo>
                  <a:pt x="27406" y="39254"/>
                </a:lnTo>
                <a:lnTo>
                  <a:pt x="40025" y="38282"/>
                </a:lnTo>
                <a:lnTo>
                  <a:pt x="53277" y="37429"/>
                </a:lnTo>
                <a:lnTo>
                  <a:pt x="66870" y="36309"/>
                </a:lnTo>
                <a:lnTo>
                  <a:pt x="80652" y="34733"/>
                </a:lnTo>
                <a:lnTo>
                  <a:pt x="94539" y="32689"/>
                </a:lnTo>
                <a:lnTo>
                  <a:pt x="108486" y="30244"/>
                </a:lnTo>
                <a:lnTo>
                  <a:pt x="122468" y="27493"/>
                </a:lnTo>
                <a:lnTo>
                  <a:pt x="136471" y="24680"/>
                </a:lnTo>
                <a:lnTo>
                  <a:pt x="150487" y="22179"/>
                </a:lnTo>
                <a:lnTo>
                  <a:pt x="164511" y="20168"/>
                </a:lnTo>
                <a:lnTo>
                  <a:pt x="178540" y="18649"/>
                </a:lnTo>
                <a:lnTo>
                  <a:pt x="192572" y="17549"/>
                </a:lnTo>
                <a:lnTo>
                  <a:pt x="206606" y="16771"/>
                </a:lnTo>
                <a:lnTo>
                  <a:pt x="220641" y="16230"/>
                </a:lnTo>
                <a:lnTo>
                  <a:pt x="234678" y="15859"/>
                </a:lnTo>
                <a:lnTo>
                  <a:pt x="248714" y="15605"/>
                </a:lnTo>
                <a:lnTo>
                  <a:pt x="262751" y="15434"/>
                </a:lnTo>
                <a:lnTo>
                  <a:pt x="276789" y="15319"/>
                </a:lnTo>
                <a:lnTo>
                  <a:pt x="290831" y="15242"/>
                </a:lnTo>
                <a:lnTo>
                  <a:pt x="305042" y="15190"/>
                </a:lnTo>
                <a:lnTo>
                  <a:pt x="319728" y="15155"/>
                </a:lnTo>
                <a:lnTo>
                  <a:pt x="335019" y="15127"/>
                </a:lnTo>
                <a:lnTo>
                  <a:pt x="350882" y="14939"/>
                </a:lnTo>
                <a:lnTo>
                  <a:pt x="367217" y="14280"/>
                </a:lnTo>
                <a:lnTo>
                  <a:pt x="383906" y="13024"/>
                </a:lnTo>
                <a:lnTo>
                  <a:pt x="400690" y="11367"/>
                </a:lnTo>
                <a:lnTo>
                  <a:pt x="417184" y="9716"/>
                </a:lnTo>
                <a:lnTo>
                  <a:pt x="433203" y="8311"/>
                </a:lnTo>
                <a:lnTo>
                  <a:pt x="448739" y="7217"/>
                </a:lnTo>
                <a:lnTo>
                  <a:pt x="463865" y="6408"/>
                </a:lnTo>
                <a:lnTo>
                  <a:pt x="478667" y="5824"/>
                </a:lnTo>
                <a:lnTo>
                  <a:pt x="493067" y="5246"/>
                </a:lnTo>
                <a:lnTo>
                  <a:pt x="506824" y="4319"/>
                </a:lnTo>
                <a:lnTo>
                  <a:pt x="519859" y="2883"/>
                </a:lnTo>
                <a:lnTo>
                  <a:pt x="532241" y="1273"/>
                </a:lnTo>
                <a:lnTo>
                  <a:pt x="544096" y="186"/>
                </a:lnTo>
                <a:lnTo>
                  <a:pt x="555507" y="0"/>
                </a:lnTo>
                <a:lnTo>
                  <a:pt x="564880" y="1494"/>
                </a:lnTo>
                <a:lnTo>
                  <a:pt x="569406" y="4614"/>
                </a:lnTo>
                <a:lnTo>
                  <a:pt x="568636" y="7607"/>
                </a:lnTo>
                <a:lnTo>
                  <a:pt x="563676" y="9906"/>
                </a:lnTo>
                <a:lnTo>
                  <a:pt x="555753" y="11549"/>
                </a:lnTo>
                <a:lnTo>
                  <a:pt x="545811" y="12690"/>
                </a:lnTo>
                <a:lnTo>
                  <a:pt x="534510" y="13470"/>
                </a:lnTo>
                <a:lnTo>
                  <a:pt x="522300" y="14000"/>
                </a:lnTo>
                <a:lnTo>
                  <a:pt x="509481" y="14357"/>
                </a:lnTo>
                <a:lnTo>
                  <a:pt x="496261" y="14602"/>
                </a:lnTo>
                <a:lnTo>
                  <a:pt x="482939" y="14937"/>
                </a:lnTo>
                <a:lnTo>
                  <a:pt x="469911" y="15693"/>
                </a:lnTo>
                <a:lnTo>
                  <a:pt x="457359" y="17014"/>
                </a:lnTo>
                <a:lnTo>
                  <a:pt x="444962" y="18715"/>
                </a:lnTo>
                <a:lnTo>
                  <a:pt x="432031" y="20395"/>
                </a:lnTo>
                <a:lnTo>
                  <a:pt x="418214" y="21820"/>
                </a:lnTo>
                <a:lnTo>
                  <a:pt x="403492" y="22927"/>
                </a:lnTo>
                <a:lnTo>
                  <a:pt x="387997" y="23745"/>
                </a:lnTo>
                <a:lnTo>
                  <a:pt x="371902" y="24329"/>
                </a:lnTo>
                <a:lnTo>
                  <a:pt x="355365" y="24738"/>
                </a:lnTo>
                <a:lnTo>
                  <a:pt x="338511" y="25021"/>
                </a:lnTo>
                <a:lnTo>
                  <a:pt x="321441" y="25214"/>
                </a:lnTo>
                <a:lnTo>
                  <a:pt x="304387" y="25345"/>
                </a:lnTo>
                <a:lnTo>
                  <a:pt x="287703" y="25433"/>
                </a:lnTo>
                <a:lnTo>
                  <a:pt x="271550" y="25493"/>
                </a:lnTo>
                <a:lnTo>
                  <a:pt x="255753" y="25533"/>
                </a:lnTo>
                <a:lnTo>
                  <a:pt x="239918" y="25560"/>
                </a:lnTo>
                <a:lnTo>
                  <a:pt x="223822" y="25582"/>
                </a:lnTo>
                <a:lnTo>
                  <a:pt x="207569" y="25767"/>
                </a:lnTo>
                <a:lnTo>
                  <a:pt x="191497" y="26423"/>
                </a:lnTo>
                <a:lnTo>
                  <a:pt x="175794" y="27677"/>
                </a:lnTo>
                <a:lnTo>
                  <a:pt x="160485" y="29334"/>
                </a:lnTo>
                <a:lnTo>
                  <a:pt x="145520" y="30984"/>
                </a:lnTo>
                <a:lnTo>
                  <a:pt x="130828" y="32394"/>
                </a:lnTo>
                <a:lnTo>
                  <a:pt x="116504" y="33660"/>
                </a:lnTo>
                <a:lnTo>
                  <a:pt x="102798" y="35117"/>
                </a:lnTo>
                <a:lnTo>
                  <a:pt x="89865" y="36974"/>
                </a:lnTo>
                <a:lnTo>
                  <a:pt x="80020" y="40101"/>
                </a:lnTo>
                <a:lnTo>
                  <a:pt x="76443" y="44352"/>
                </a:lnTo>
                <a:lnTo>
                  <a:pt x="78574" y="47562"/>
                </a:lnTo>
                <a:lnTo>
                  <a:pt x="84784" y="49139"/>
                </a:lnTo>
                <a:lnTo>
                  <a:pt x="94037" y="49443"/>
                </a:lnTo>
                <a:lnTo>
                  <a:pt x="106006" y="49123"/>
                </a:lnTo>
                <a:lnTo>
                  <a:pt x="120337" y="48609"/>
                </a:lnTo>
                <a:lnTo>
                  <a:pt x="136565" y="47943"/>
                </a:lnTo>
                <a:lnTo>
                  <a:pt x="154229" y="46888"/>
                </a:lnTo>
                <a:lnTo>
                  <a:pt x="172944" y="45325"/>
                </a:lnTo>
                <a:lnTo>
                  <a:pt x="192566" y="43274"/>
                </a:lnTo>
                <a:lnTo>
                  <a:pt x="213179" y="40817"/>
                </a:lnTo>
                <a:lnTo>
                  <a:pt x="234751" y="38054"/>
                </a:lnTo>
                <a:lnTo>
                  <a:pt x="257136" y="35233"/>
                </a:lnTo>
                <a:lnTo>
                  <a:pt x="280155" y="32725"/>
                </a:lnTo>
                <a:lnTo>
                  <a:pt x="303631" y="30708"/>
                </a:lnTo>
                <a:lnTo>
                  <a:pt x="326937" y="29186"/>
                </a:lnTo>
                <a:lnTo>
                  <a:pt x="349054" y="28083"/>
                </a:lnTo>
                <a:lnTo>
                  <a:pt x="369518" y="27303"/>
                </a:lnTo>
                <a:lnTo>
                  <a:pt x="388377" y="26761"/>
                </a:lnTo>
                <a:lnTo>
                  <a:pt x="405899" y="26389"/>
                </a:lnTo>
                <a:lnTo>
                  <a:pt x="422393" y="26136"/>
                </a:lnTo>
                <a:lnTo>
                  <a:pt x="438135" y="25965"/>
                </a:lnTo>
                <a:lnTo>
                  <a:pt x="453341" y="25849"/>
                </a:lnTo>
                <a:lnTo>
                  <a:pt x="468178" y="25771"/>
                </a:lnTo>
                <a:lnTo>
                  <a:pt x="482928" y="25718"/>
                </a:lnTo>
                <a:lnTo>
                  <a:pt x="497977" y="25684"/>
                </a:lnTo>
                <a:lnTo>
                  <a:pt x="513488" y="25660"/>
                </a:lnTo>
                <a:lnTo>
                  <a:pt x="528708" y="25645"/>
                </a:lnTo>
                <a:lnTo>
                  <a:pt x="543562" y="25633"/>
                </a:lnTo>
                <a:lnTo>
                  <a:pt x="559357" y="25623"/>
                </a:lnTo>
                <a:lnTo>
                  <a:pt x="578605" y="256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1996482" y="5390590"/>
            <a:ext cx="3295592" cy="600126"/>
            <a:chOff x="1996482" y="5390590"/>
            <a:chExt cx="3295592" cy="600126"/>
          </a:xfrm>
        </p:grpSpPr>
        <p:sp>
          <p:nvSpPr>
            <p:cNvPr id="103" name="Freeform 102"/>
            <p:cNvSpPr/>
            <p:nvPr/>
          </p:nvSpPr>
          <p:spPr>
            <a:xfrm>
              <a:off x="1996482" y="5667823"/>
              <a:ext cx="182918" cy="264600"/>
            </a:xfrm>
            <a:custGeom>
              <a:avLst/>
              <a:gdLst/>
              <a:ahLst/>
              <a:cxnLst/>
              <a:rect l="0" t="0" r="0" b="0"/>
              <a:pathLst>
                <a:path w="182918" h="264600">
                  <a:moveTo>
                    <a:pt x="98689" y="133379"/>
                  </a:moveTo>
                  <a:lnTo>
                    <a:pt x="98688" y="121644"/>
                  </a:lnTo>
                  <a:lnTo>
                    <a:pt x="98688" y="110514"/>
                  </a:lnTo>
                  <a:lnTo>
                    <a:pt x="98684" y="98921"/>
                  </a:lnTo>
                  <a:lnTo>
                    <a:pt x="98511" y="86932"/>
                  </a:lnTo>
                  <a:lnTo>
                    <a:pt x="97863" y="74921"/>
                  </a:lnTo>
                  <a:lnTo>
                    <a:pt x="96605" y="63123"/>
                  </a:lnTo>
                  <a:lnTo>
                    <a:pt x="94607" y="51769"/>
                  </a:lnTo>
                  <a:lnTo>
                    <a:pt x="91662" y="41149"/>
                  </a:lnTo>
                  <a:lnTo>
                    <a:pt x="87748" y="31348"/>
                  </a:lnTo>
                  <a:lnTo>
                    <a:pt x="82831" y="22445"/>
                  </a:lnTo>
                  <a:lnTo>
                    <a:pt x="76782" y="14604"/>
                  </a:lnTo>
                  <a:lnTo>
                    <a:pt x="69643" y="7827"/>
                  </a:lnTo>
                  <a:lnTo>
                    <a:pt x="61749" y="2614"/>
                  </a:lnTo>
                  <a:lnTo>
                    <a:pt x="53612" y="0"/>
                  </a:lnTo>
                  <a:lnTo>
                    <a:pt x="45555" y="320"/>
                  </a:lnTo>
                  <a:lnTo>
                    <a:pt x="37859" y="3298"/>
                  </a:lnTo>
                  <a:lnTo>
                    <a:pt x="30843" y="8420"/>
                  </a:lnTo>
                  <a:lnTo>
                    <a:pt x="24614" y="15163"/>
                  </a:lnTo>
                  <a:lnTo>
                    <a:pt x="19261" y="23246"/>
                  </a:lnTo>
                  <a:lnTo>
                    <a:pt x="14957" y="32632"/>
                  </a:lnTo>
                  <a:lnTo>
                    <a:pt x="11684" y="43198"/>
                  </a:lnTo>
                  <a:lnTo>
                    <a:pt x="9128" y="54730"/>
                  </a:lnTo>
                  <a:lnTo>
                    <a:pt x="6789" y="67002"/>
                  </a:lnTo>
                  <a:lnTo>
                    <a:pt x="4366" y="79815"/>
                  </a:lnTo>
                  <a:lnTo>
                    <a:pt x="2076" y="93013"/>
                  </a:lnTo>
                  <a:lnTo>
                    <a:pt x="524" y="106480"/>
                  </a:lnTo>
                  <a:lnTo>
                    <a:pt x="0" y="120131"/>
                  </a:lnTo>
                  <a:lnTo>
                    <a:pt x="480" y="133908"/>
                  </a:lnTo>
                  <a:lnTo>
                    <a:pt x="1798" y="147772"/>
                  </a:lnTo>
                  <a:lnTo>
                    <a:pt x="3762" y="161687"/>
                  </a:lnTo>
                  <a:lnTo>
                    <a:pt x="6199" y="175473"/>
                  </a:lnTo>
                  <a:lnTo>
                    <a:pt x="8973" y="188810"/>
                  </a:lnTo>
                  <a:lnTo>
                    <a:pt x="11987" y="201560"/>
                  </a:lnTo>
                  <a:lnTo>
                    <a:pt x="15330" y="213750"/>
                  </a:lnTo>
                  <a:lnTo>
                    <a:pt x="19260" y="225475"/>
                  </a:lnTo>
                  <a:lnTo>
                    <a:pt x="23874" y="236828"/>
                  </a:lnTo>
                  <a:lnTo>
                    <a:pt x="29279" y="247250"/>
                  </a:lnTo>
                  <a:lnTo>
                    <a:pt x="35664" y="255585"/>
                  </a:lnTo>
                  <a:lnTo>
                    <a:pt x="43028" y="261364"/>
                  </a:lnTo>
                  <a:lnTo>
                    <a:pt x="50905" y="264429"/>
                  </a:lnTo>
                  <a:lnTo>
                    <a:pt x="58498" y="264599"/>
                  </a:lnTo>
                  <a:lnTo>
                    <a:pt x="65377" y="262072"/>
                  </a:lnTo>
                  <a:lnTo>
                    <a:pt x="71468" y="256985"/>
                  </a:lnTo>
                  <a:lnTo>
                    <a:pt x="76867" y="249244"/>
                  </a:lnTo>
                  <a:lnTo>
                    <a:pt x="81715" y="239043"/>
                  </a:lnTo>
                  <a:lnTo>
                    <a:pt x="85988" y="226807"/>
                  </a:lnTo>
                  <a:lnTo>
                    <a:pt x="89494" y="213009"/>
                  </a:lnTo>
                  <a:lnTo>
                    <a:pt x="92191" y="198068"/>
                  </a:lnTo>
                  <a:lnTo>
                    <a:pt x="94173" y="182479"/>
                  </a:lnTo>
                  <a:lnTo>
                    <a:pt x="95587" y="166795"/>
                  </a:lnTo>
                  <a:lnTo>
                    <a:pt x="96572" y="151356"/>
                  </a:lnTo>
                  <a:lnTo>
                    <a:pt x="97070" y="137436"/>
                  </a:lnTo>
                  <a:lnTo>
                    <a:pt x="96509" y="128492"/>
                  </a:lnTo>
                  <a:lnTo>
                    <a:pt x="95189" y="126526"/>
                  </a:lnTo>
                  <a:lnTo>
                    <a:pt x="94572" y="129890"/>
                  </a:lnTo>
                  <a:lnTo>
                    <a:pt x="95175" y="136678"/>
                  </a:lnTo>
                  <a:lnTo>
                    <a:pt x="97155" y="145373"/>
                  </a:lnTo>
                  <a:lnTo>
                    <a:pt x="100417" y="155032"/>
                  </a:lnTo>
                  <a:lnTo>
                    <a:pt x="104896" y="164828"/>
                  </a:lnTo>
                  <a:lnTo>
                    <a:pt x="110653" y="173896"/>
                  </a:lnTo>
                  <a:lnTo>
                    <a:pt x="117601" y="181845"/>
                  </a:lnTo>
                  <a:lnTo>
                    <a:pt x="125538" y="188357"/>
                  </a:lnTo>
                  <a:lnTo>
                    <a:pt x="134236" y="192995"/>
                  </a:lnTo>
                  <a:lnTo>
                    <a:pt x="143480" y="195714"/>
                  </a:lnTo>
                  <a:lnTo>
                    <a:pt x="152652" y="196931"/>
                  </a:lnTo>
                  <a:lnTo>
                    <a:pt x="161637" y="197448"/>
                  </a:lnTo>
                  <a:lnTo>
                    <a:pt x="171219" y="197313"/>
                  </a:lnTo>
                  <a:lnTo>
                    <a:pt x="182917" y="196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62957" y="5680818"/>
              <a:ext cx="132256" cy="198139"/>
            </a:xfrm>
            <a:custGeom>
              <a:avLst/>
              <a:gdLst/>
              <a:ahLst/>
              <a:cxnLst/>
              <a:rect l="0" t="0" r="0" b="0"/>
              <a:pathLst>
                <a:path w="132256" h="198139">
                  <a:moveTo>
                    <a:pt x="111198" y="25627"/>
                  </a:moveTo>
                  <a:lnTo>
                    <a:pt x="108063" y="17027"/>
                  </a:lnTo>
                  <a:lnTo>
                    <a:pt x="103360" y="10601"/>
                  </a:lnTo>
                  <a:lnTo>
                    <a:pt x="96576" y="5796"/>
                  </a:lnTo>
                  <a:lnTo>
                    <a:pt x="88129" y="2428"/>
                  </a:lnTo>
                  <a:lnTo>
                    <a:pt x="78663" y="530"/>
                  </a:lnTo>
                  <a:lnTo>
                    <a:pt x="68657" y="0"/>
                  </a:lnTo>
                  <a:lnTo>
                    <a:pt x="58547" y="928"/>
                  </a:lnTo>
                  <a:lnTo>
                    <a:pt x="48779" y="3669"/>
                  </a:lnTo>
                  <a:lnTo>
                    <a:pt x="39558" y="8251"/>
                  </a:lnTo>
                  <a:lnTo>
                    <a:pt x="31048" y="14428"/>
                  </a:lnTo>
                  <a:lnTo>
                    <a:pt x="23472" y="21861"/>
                  </a:lnTo>
                  <a:lnTo>
                    <a:pt x="16859" y="30234"/>
                  </a:lnTo>
                  <a:lnTo>
                    <a:pt x="11247" y="39447"/>
                  </a:lnTo>
                  <a:lnTo>
                    <a:pt x="6767" y="49608"/>
                  </a:lnTo>
                  <a:lnTo>
                    <a:pt x="3385" y="60702"/>
                  </a:lnTo>
                  <a:lnTo>
                    <a:pt x="1096" y="72592"/>
                  </a:lnTo>
                  <a:lnTo>
                    <a:pt x="0" y="85104"/>
                  </a:lnTo>
                  <a:lnTo>
                    <a:pt x="40" y="98074"/>
                  </a:lnTo>
                  <a:lnTo>
                    <a:pt x="1031" y="111208"/>
                  </a:lnTo>
                  <a:lnTo>
                    <a:pt x="2759" y="124098"/>
                  </a:lnTo>
                  <a:lnTo>
                    <a:pt x="5034" y="136540"/>
                  </a:lnTo>
                  <a:lnTo>
                    <a:pt x="7866" y="148352"/>
                  </a:lnTo>
                  <a:lnTo>
                    <a:pt x="11444" y="159291"/>
                  </a:lnTo>
                  <a:lnTo>
                    <a:pt x="15823" y="169308"/>
                  </a:lnTo>
                  <a:lnTo>
                    <a:pt x="21239" y="178188"/>
                  </a:lnTo>
                  <a:lnTo>
                    <a:pt x="28164" y="185482"/>
                  </a:lnTo>
                  <a:lnTo>
                    <a:pt x="36712" y="191088"/>
                  </a:lnTo>
                  <a:lnTo>
                    <a:pt x="46538" y="195040"/>
                  </a:lnTo>
                  <a:lnTo>
                    <a:pt x="57043" y="197334"/>
                  </a:lnTo>
                  <a:lnTo>
                    <a:pt x="67805" y="198138"/>
                  </a:lnTo>
                  <a:lnTo>
                    <a:pt x="78548" y="197696"/>
                  </a:lnTo>
                  <a:lnTo>
                    <a:pt x="90319" y="196094"/>
                  </a:lnTo>
                  <a:lnTo>
                    <a:pt x="106382" y="192076"/>
                  </a:lnTo>
                  <a:lnTo>
                    <a:pt x="132255" y="183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16269" y="5695917"/>
              <a:ext cx="103707" cy="184838"/>
            </a:xfrm>
            <a:custGeom>
              <a:avLst/>
              <a:gdLst/>
              <a:ahLst/>
              <a:cxnLst/>
              <a:rect l="0" t="0" r="0" b="0"/>
              <a:pathLst>
                <a:path w="103707" h="184838">
                  <a:moveTo>
                    <a:pt x="0" y="10528"/>
                  </a:moveTo>
                  <a:lnTo>
                    <a:pt x="0" y="22330"/>
                  </a:lnTo>
                  <a:lnTo>
                    <a:pt x="0" y="34099"/>
                  </a:lnTo>
                  <a:lnTo>
                    <a:pt x="5" y="46985"/>
                  </a:lnTo>
                  <a:lnTo>
                    <a:pt x="177" y="60661"/>
                  </a:lnTo>
                  <a:lnTo>
                    <a:pt x="826" y="74340"/>
                  </a:lnTo>
                  <a:lnTo>
                    <a:pt x="2079" y="87557"/>
                  </a:lnTo>
                  <a:lnTo>
                    <a:pt x="3904" y="100181"/>
                  </a:lnTo>
                  <a:lnTo>
                    <a:pt x="6201" y="112261"/>
                  </a:lnTo>
                  <a:lnTo>
                    <a:pt x="8857" y="123899"/>
                  </a:lnTo>
                  <a:lnTo>
                    <a:pt x="11775" y="135205"/>
                  </a:lnTo>
                  <a:lnTo>
                    <a:pt x="14880" y="146270"/>
                  </a:lnTo>
                  <a:lnTo>
                    <a:pt x="18123" y="157147"/>
                  </a:lnTo>
                  <a:lnTo>
                    <a:pt x="21792" y="167234"/>
                  </a:lnTo>
                  <a:lnTo>
                    <a:pt x="26473" y="175338"/>
                  </a:lnTo>
                  <a:lnTo>
                    <a:pt x="32400" y="180963"/>
                  </a:lnTo>
                  <a:lnTo>
                    <a:pt x="39331" y="184092"/>
                  </a:lnTo>
                  <a:lnTo>
                    <a:pt x="46747" y="184837"/>
                  </a:lnTo>
                  <a:lnTo>
                    <a:pt x="54286" y="183518"/>
                  </a:lnTo>
                  <a:lnTo>
                    <a:pt x="61617" y="180397"/>
                  </a:lnTo>
                  <a:lnTo>
                    <a:pt x="68379" y="175579"/>
                  </a:lnTo>
                  <a:lnTo>
                    <a:pt x="74440" y="169271"/>
                  </a:lnTo>
                  <a:lnTo>
                    <a:pt x="79847" y="161770"/>
                  </a:lnTo>
                  <a:lnTo>
                    <a:pt x="84720" y="153366"/>
                  </a:lnTo>
                  <a:lnTo>
                    <a:pt x="89183" y="144302"/>
                  </a:lnTo>
                  <a:lnTo>
                    <a:pt x="93183" y="134606"/>
                  </a:lnTo>
                  <a:lnTo>
                    <a:pt x="96498" y="124113"/>
                  </a:lnTo>
                  <a:lnTo>
                    <a:pt x="99063" y="112793"/>
                  </a:lnTo>
                  <a:lnTo>
                    <a:pt x="100955" y="100750"/>
                  </a:lnTo>
                  <a:lnTo>
                    <a:pt x="102309" y="88133"/>
                  </a:lnTo>
                  <a:lnTo>
                    <a:pt x="103252" y="75098"/>
                  </a:lnTo>
                  <a:lnTo>
                    <a:pt x="103706" y="61985"/>
                  </a:lnTo>
                  <a:lnTo>
                    <a:pt x="103324" y="47825"/>
                  </a:lnTo>
                  <a:lnTo>
                    <a:pt x="100957" y="2914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495253" y="5474818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5" y="77047"/>
                  </a:lnTo>
                  <a:lnTo>
                    <a:pt x="3728" y="90363"/>
                  </a:lnTo>
                  <a:lnTo>
                    <a:pt x="5376" y="105036"/>
                  </a:lnTo>
                  <a:lnTo>
                    <a:pt x="6783" y="121682"/>
                  </a:lnTo>
                  <a:lnTo>
                    <a:pt x="8049" y="140118"/>
                  </a:lnTo>
                  <a:lnTo>
                    <a:pt x="9505" y="159721"/>
                  </a:lnTo>
                  <a:lnTo>
                    <a:pt x="11332" y="179987"/>
                  </a:lnTo>
                  <a:lnTo>
                    <a:pt x="13389" y="200613"/>
                  </a:lnTo>
                  <a:lnTo>
                    <a:pt x="15317" y="221431"/>
                  </a:lnTo>
                  <a:lnTo>
                    <a:pt x="16916" y="242340"/>
                  </a:lnTo>
                  <a:lnTo>
                    <a:pt x="18311" y="262801"/>
                  </a:lnTo>
                  <a:lnTo>
                    <a:pt x="19855" y="281867"/>
                  </a:lnTo>
                  <a:lnTo>
                    <a:pt x="21745" y="299132"/>
                  </a:lnTo>
                  <a:lnTo>
                    <a:pt x="24054" y="314628"/>
                  </a:lnTo>
                  <a:lnTo>
                    <a:pt x="27137" y="330288"/>
                  </a:lnTo>
                  <a:lnTo>
                    <a:pt x="32387" y="349719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21554" y="5590632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70116" y="2867"/>
                  </a:lnTo>
                  <a:lnTo>
                    <a:pt x="161129" y="5009"/>
                  </a:lnTo>
                  <a:lnTo>
                    <a:pt x="151138" y="6616"/>
                  </a:lnTo>
                  <a:lnTo>
                    <a:pt x="140331" y="7970"/>
                  </a:lnTo>
                  <a:lnTo>
                    <a:pt x="129168" y="9466"/>
                  </a:lnTo>
                  <a:lnTo>
                    <a:pt x="117958" y="11317"/>
                  </a:lnTo>
                  <a:lnTo>
                    <a:pt x="106673" y="13557"/>
                  </a:lnTo>
                  <a:lnTo>
                    <a:pt x="95040" y="16138"/>
                  </a:lnTo>
                  <a:lnTo>
                    <a:pt x="82926" y="18987"/>
                  </a:lnTo>
                  <a:lnTo>
                    <a:pt x="70503" y="22037"/>
                  </a:lnTo>
                  <a:lnTo>
                    <a:pt x="58158" y="25229"/>
                  </a:lnTo>
                  <a:lnTo>
                    <a:pt x="46123" y="28518"/>
                  </a:lnTo>
                  <a:lnTo>
                    <a:pt x="34901" y="31720"/>
                  </a:lnTo>
                  <a:lnTo>
                    <a:pt x="24236" y="34830"/>
                  </a:lnTo>
                  <a:lnTo>
                    <a:pt x="13192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91840" y="5635166"/>
              <a:ext cx="166627" cy="227082"/>
            </a:xfrm>
            <a:custGeom>
              <a:avLst/>
              <a:gdLst/>
              <a:ahLst/>
              <a:cxnLst/>
              <a:rect l="0" t="0" r="0" b="0"/>
              <a:pathLst>
                <a:path w="166627" h="227082">
                  <a:moveTo>
                    <a:pt x="8698" y="81808"/>
                  </a:moveTo>
                  <a:lnTo>
                    <a:pt x="20434" y="84675"/>
                  </a:lnTo>
                  <a:lnTo>
                    <a:pt x="31563" y="86816"/>
                  </a:lnTo>
                  <a:lnTo>
                    <a:pt x="43152" y="88410"/>
                  </a:lnTo>
                  <a:lnTo>
                    <a:pt x="54967" y="89245"/>
                  </a:lnTo>
                  <a:lnTo>
                    <a:pt x="66330" y="88797"/>
                  </a:lnTo>
                  <a:lnTo>
                    <a:pt x="76875" y="86884"/>
                  </a:lnTo>
                  <a:lnTo>
                    <a:pt x="86404" y="83474"/>
                  </a:lnTo>
                  <a:lnTo>
                    <a:pt x="94727" y="78517"/>
                  </a:lnTo>
                  <a:lnTo>
                    <a:pt x="101868" y="72144"/>
                  </a:lnTo>
                  <a:lnTo>
                    <a:pt x="107679" y="64613"/>
                  </a:lnTo>
                  <a:lnTo>
                    <a:pt x="111768" y="56196"/>
                  </a:lnTo>
                  <a:lnTo>
                    <a:pt x="114066" y="47136"/>
                  </a:lnTo>
                  <a:lnTo>
                    <a:pt x="114476" y="37783"/>
                  </a:lnTo>
                  <a:lnTo>
                    <a:pt x="112707" y="28586"/>
                  </a:lnTo>
                  <a:lnTo>
                    <a:pt x="108812" y="19786"/>
                  </a:lnTo>
                  <a:lnTo>
                    <a:pt x="103113" y="11913"/>
                  </a:lnTo>
                  <a:lnTo>
                    <a:pt x="96008" y="5835"/>
                  </a:lnTo>
                  <a:lnTo>
                    <a:pt x="87868" y="1867"/>
                  </a:lnTo>
                  <a:lnTo>
                    <a:pt x="79152" y="0"/>
                  </a:lnTo>
                  <a:lnTo>
                    <a:pt x="70389" y="177"/>
                  </a:lnTo>
                  <a:lnTo>
                    <a:pt x="61871" y="2150"/>
                  </a:lnTo>
                  <a:lnTo>
                    <a:pt x="53678" y="5726"/>
                  </a:lnTo>
                  <a:lnTo>
                    <a:pt x="45790" y="10858"/>
                  </a:lnTo>
                  <a:lnTo>
                    <a:pt x="38152" y="17380"/>
                  </a:lnTo>
                  <a:lnTo>
                    <a:pt x="30869" y="25026"/>
                  </a:lnTo>
                  <a:lnTo>
                    <a:pt x="24197" y="33528"/>
                  </a:lnTo>
                  <a:lnTo>
                    <a:pt x="18229" y="42658"/>
                  </a:lnTo>
                  <a:lnTo>
                    <a:pt x="13068" y="52398"/>
                  </a:lnTo>
                  <a:lnTo>
                    <a:pt x="8899" y="62921"/>
                  </a:lnTo>
                  <a:lnTo>
                    <a:pt x="5726" y="74261"/>
                  </a:lnTo>
                  <a:lnTo>
                    <a:pt x="3408" y="86317"/>
                  </a:lnTo>
                  <a:lnTo>
                    <a:pt x="1761" y="98942"/>
                  </a:lnTo>
                  <a:lnTo>
                    <a:pt x="618" y="111988"/>
                  </a:lnTo>
                  <a:lnTo>
                    <a:pt x="0" y="125173"/>
                  </a:lnTo>
                  <a:lnTo>
                    <a:pt x="110" y="138097"/>
                  </a:lnTo>
                  <a:lnTo>
                    <a:pt x="1002" y="150562"/>
                  </a:lnTo>
                  <a:lnTo>
                    <a:pt x="2754" y="162388"/>
                  </a:lnTo>
                  <a:lnTo>
                    <a:pt x="5533" y="173337"/>
                  </a:lnTo>
                  <a:lnTo>
                    <a:pt x="9335" y="183366"/>
                  </a:lnTo>
                  <a:lnTo>
                    <a:pt x="14177" y="192423"/>
                  </a:lnTo>
                  <a:lnTo>
                    <a:pt x="20177" y="200368"/>
                  </a:lnTo>
                  <a:lnTo>
                    <a:pt x="27291" y="207229"/>
                  </a:lnTo>
                  <a:lnTo>
                    <a:pt x="35509" y="213008"/>
                  </a:lnTo>
                  <a:lnTo>
                    <a:pt x="44927" y="217600"/>
                  </a:lnTo>
                  <a:lnTo>
                    <a:pt x="55486" y="221061"/>
                  </a:lnTo>
                  <a:lnTo>
                    <a:pt x="67000" y="223573"/>
                  </a:lnTo>
                  <a:lnTo>
                    <a:pt x="79252" y="225351"/>
                  </a:lnTo>
                  <a:lnTo>
                    <a:pt x="92039" y="226577"/>
                  </a:lnTo>
                  <a:lnTo>
                    <a:pt x="104879" y="227081"/>
                  </a:lnTo>
                  <a:lnTo>
                    <a:pt x="117040" y="226363"/>
                  </a:lnTo>
                  <a:lnTo>
                    <a:pt x="128168" y="224256"/>
                  </a:lnTo>
                  <a:lnTo>
                    <a:pt x="137976" y="221199"/>
                  </a:lnTo>
                  <a:lnTo>
                    <a:pt x="147014" y="217751"/>
                  </a:lnTo>
                  <a:lnTo>
                    <a:pt x="156074" y="213612"/>
                  </a:lnTo>
                  <a:lnTo>
                    <a:pt x="166626" y="208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64329" y="5390590"/>
              <a:ext cx="136335" cy="442198"/>
            </a:xfrm>
            <a:custGeom>
              <a:avLst/>
              <a:gdLst/>
              <a:ahLst/>
              <a:cxnLst/>
              <a:rect l="0" t="0" r="0" b="0"/>
              <a:pathLst>
                <a:path w="136335" h="442198">
                  <a:moveTo>
                    <a:pt x="73163" y="0"/>
                  </a:moveTo>
                  <a:lnTo>
                    <a:pt x="67295" y="8802"/>
                  </a:lnTo>
                  <a:lnTo>
                    <a:pt x="61731" y="17148"/>
                  </a:lnTo>
                  <a:lnTo>
                    <a:pt x="55936" y="25846"/>
                  </a:lnTo>
                  <a:lnTo>
                    <a:pt x="50028" y="34968"/>
                  </a:lnTo>
                  <a:lnTo>
                    <a:pt x="44347" y="44463"/>
                  </a:lnTo>
                  <a:lnTo>
                    <a:pt x="39076" y="54260"/>
                  </a:lnTo>
                  <a:lnTo>
                    <a:pt x="34399" y="64446"/>
                  </a:lnTo>
                  <a:lnTo>
                    <a:pt x="30561" y="75268"/>
                  </a:lnTo>
                  <a:lnTo>
                    <a:pt x="27608" y="86808"/>
                  </a:lnTo>
                  <a:lnTo>
                    <a:pt x="25270" y="98998"/>
                  </a:lnTo>
                  <a:lnTo>
                    <a:pt x="23078" y="111712"/>
                  </a:lnTo>
                  <a:lnTo>
                    <a:pt x="20745" y="124817"/>
                  </a:lnTo>
                  <a:lnTo>
                    <a:pt x="18176" y="138041"/>
                  </a:lnTo>
                  <a:lnTo>
                    <a:pt x="15371" y="150992"/>
                  </a:lnTo>
                  <a:lnTo>
                    <a:pt x="12375" y="163484"/>
                  </a:lnTo>
                  <a:lnTo>
                    <a:pt x="9397" y="175668"/>
                  </a:lnTo>
                  <a:lnTo>
                    <a:pt x="6784" y="187922"/>
                  </a:lnTo>
                  <a:lnTo>
                    <a:pt x="4698" y="200467"/>
                  </a:lnTo>
                  <a:lnTo>
                    <a:pt x="3130" y="213351"/>
                  </a:lnTo>
                  <a:lnTo>
                    <a:pt x="1995" y="226540"/>
                  </a:lnTo>
                  <a:lnTo>
                    <a:pt x="1194" y="239973"/>
                  </a:lnTo>
                  <a:lnTo>
                    <a:pt x="639" y="253587"/>
                  </a:lnTo>
                  <a:lnTo>
                    <a:pt x="258" y="267334"/>
                  </a:lnTo>
                  <a:lnTo>
                    <a:pt x="2" y="281168"/>
                  </a:lnTo>
                  <a:lnTo>
                    <a:pt x="0" y="294898"/>
                  </a:lnTo>
                  <a:lnTo>
                    <a:pt x="530" y="308196"/>
                  </a:lnTo>
                  <a:lnTo>
                    <a:pt x="1708" y="320920"/>
                  </a:lnTo>
                  <a:lnTo>
                    <a:pt x="3653" y="333091"/>
                  </a:lnTo>
                  <a:lnTo>
                    <a:pt x="6562" y="344805"/>
                  </a:lnTo>
                  <a:lnTo>
                    <a:pt x="10448" y="356164"/>
                  </a:lnTo>
                  <a:lnTo>
                    <a:pt x="15175" y="367098"/>
                  </a:lnTo>
                  <a:lnTo>
                    <a:pt x="20566" y="377375"/>
                  </a:lnTo>
                  <a:lnTo>
                    <a:pt x="26449" y="386920"/>
                  </a:lnTo>
                  <a:lnTo>
                    <a:pt x="32686" y="395806"/>
                  </a:lnTo>
                  <a:lnTo>
                    <a:pt x="39171" y="404161"/>
                  </a:lnTo>
                  <a:lnTo>
                    <a:pt x="45837" y="412107"/>
                  </a:lnTo>
                  <a:lnTo>
                    <a:pt x="52958" y="419427"/>
                  </a:lnTo>
                  <a:lnTo>
                    <a:pt x="61109" y="425591"/>
                  </a:lnTo>
                  <a:lnTo>
                    <a:pt x="70515" y="430404"/>
                  </a:lnTo>
                  <a:lnTo>
                    <a:pt x="80865" y="433982"/>
                  </a:lnTo>
                  <a:lnTo>
                    <a:pt x="92714" y="436938"/>
                  </a:lnTo>
                  <a:lnTo>
                    <a:pt x="109341" y="439527"/>
                  </a:lnTo>
                  <a:lnTo>
                    <a:pt x="13633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158549" y="5495875"/>
              <a:ext cx="173262" cy="299744"/>
            </a:xfrm>
            <a:custGeom>
              <a:avLst/>
              <a:gdLst/>
              <a:ahLst/>
              <a:cxnLst/>
              <a:rect l="0" t="0" r="0" b="0"/>
              <a:pathLst>
                <a:path w="173262" h="299744">
                  <a:moveTo>
                    <a:pt x="63171" y="0"/>
                  </a:moveTo>
                  <a:lnTo>
                    <a:pt x="57370" y="5935"/>
                  </a:lnTo>
                  <a:lnTo>
                    <a:pt x="52446" y="12140"/>
                  </a:lnTo>
                  <a:lnTo>
                    <a:pt x="47943" y="19236"/>
                  </a:lnTo>
                  <a:lnTo>
                    <a:pt x="43723" y="27176"/>
                  </a:lnTo>
                  <a:lnTo>
                    <a:pt x="39709" y="35823"/>
                  </a:lnTo>
                  <a:lnTo>
                    <a:pt x="35848" y="45017"/>
                  </a:lnTo>
                  <a:lnTo>
                    <a:pt x="32095" y="54616"/>
                  </a:lnTo>
                  <a:lnTo>
                    <a:pt x="28420" y="64506"/>
                  </a:lnTo>
                  <a:lnTo>
                    <a:pt x="24784" y="74567"/>
                  </a:lnTo>
                  <a:lnTo>
                    <a:pt x="20696" y="83551"/>
                  </a:lnTo>
                  <a:lnTo>
                    <a:pt x="15890" y="88253"/>
                  </a:lnTo>
                  <a:lnTo>
                    <a:pt x="11685" y="87380"/>
                  </a:lnTo>
                  <a:lnTo>
                    <a:pt x="9288" y="82951"/>
                  </a:lnTo>
                  <a:lnTo>
                    <a:pt x="8640" y="76394"/>
                  </a:lnTo>
                  <a:lnTo>
                    <a:pt x="9311" y="68488"/>
                  </a:lnTo>
                  <a:lnTo>
                    <a:pt x="10908" y="59706"/>
                  </a:lnTo>
                  <a:lnTo>
                    <a:pt x="13304" y="50508"/>
                  </a:lnTo>
                  <a:lnTo>
                    <a:pt x="16600" y="41400"/>
                  </a:lnTo>
                  <a:lnTo>
                    <a:pt x="20790" y="32642"/>
                  </a:lnTo>
                  <a:lnTo>
                    <a:pt x="25912" y="24455"/>
                  </a:lnTo>
                  <a:lnTo>
                    <a:pt x="32109" y="17099"/>
                  </a:lnTo>
                  <a:lnTo>
                    <a:pt x="39352" y="10646"/>
                  </a:lnTo>
                  <a:lnTo>
                    <a:pt x="47317" y="5481"/>
                  </a:lnTo>
                  <a:lnTo>
                    <a:pt x="55503" y="2366"/>
                  </a:lnTo>
                  <a:lnTo>
                    <a:pt x="63598" y="1537"/>
                  </a:lnTo>
                  <a:lnTo>
                    <a:pt x="71490" y="2929"/>
                  </a:lnTo>
                  <a:lnTo>
                    <a:pt x="79168" y="6447"/>
                  </a:lnTo>
                  <a:lnTo>
                    <a:pt x="86657" y="11818"/>
                  </a:lnTo>
                  <a:lnTo>
                    <a:pt x="93669" y="18828"/>
                  </a:lnTo>
                  <a:lnTo>
                    <a:pt x="99626" y="27419"/>
                  </a:lnTo>
                  <a:lnTo>
                    <a:pt x="104296" y="37410"/>
                  </a:lnTo>
                  <a:lnTo>
                    <a:pt x="107600" y="48371"/>
                  </a:lnTo>
                  <a:lnTo>
                    <a:pt x="109453" y="59720"/>
                  </a:lnTo>
                  <a:lnTo>
                    <a:pt x="109952" y="71085"/>
                  </a:lnTo>
                  <a:lnTo>
                    <a:pt x="109170" y="82157"/>
                  </a:lnTo>
                  <a:lnTo>
                    <a:pt x="107058" y="92593"/>
                  </a:lnTo>
                  <a:lnTo>
                    <a:pt x="103742" y="102272"/>
                  </a:lnTo>
                  <a:lnTo>
                    <a:pt x="100417" y="111094"/>
                  </a:lnTo>
                  <a:lnTo>
                    <a:pt x="99164" y="118881"/>
                  </a:lnTo>
                  <a:lnTo>
                    <a:pt x="100957" y="125645"/>
                  </a:lnTo>
                  <a:lnTo>
                    <a:pt x="105440" y="131698"/>
                  </a:lnTo>
                  <a:lnTo>
                    <a:pt x="111511" y="137539"/>
                  </a:lnTo>
                  <a:lnTo>
                    <a:pt x="118333" y="143484"/>
                  </a:lnTo>
                  <a:lnTo>
                    <a:pt x="125451" y="149972"/>
                  </a:lnTo>
                  <a:lnTo>
                    <a:pt x="132652" y="157624"/>
                  </a:lnTo>
                  <a:lnTo>
                    <a:pt x="139846" y="166670"/>
                  </a:lnTo>
                  <a:lnTo>
                    <a:pt x="146840" y="177000"/>
                  </a:lnTo>
                  <a:lnTo>
                    <a:pt x="153324" y="188376"/>
                  </a:lnTo>
                  <a:lnTo>
                    <a:pt x="159168" y="200546"/>
                  </a:lnTo>
                  <a:lnTo>
                    <a:pt x="164247" y="213291"/>
                  </a:lnTo>
                  <a:lnTo>
                    <a:pt x="168362" y="226445"/>
                  </a:lnTo>
                  <a:lnTo>
                    <a:pt x="171486" y="239868"/>
                  </a:lnTo>
                  <a:lnTo>
                    <a:pt x="173261" y="252981"/>
                  </a:lnTo>
                  <a:lnTo>
                    <a:pt x="172948" y="264800"/>
                  </a:lnTo>
                  <a:lnTo>
                    <a:pt x="170321" y="274890"/>
                  </a:lnTo>
                  <a:lnTo>
                    <a:pt x="165455" y="283155"/>
                  </a:lnTo>
                  <a:lnTo>
                    <a:pt x="158451" y="289573"/>
                  </a:lnTo>
                  <a:lnTo>
                    <a:pt x="149592" y="294330"/>
                  </a:lnTo>
                  <a:lnTo>
                    <a:pt x="139256" y="297578"/>
                  </a:lnTo>
                  <a:lnTo>
                    <a:pt x="127811" y="299334"/>
                  </a:lnTo>
                  <a:lnTo>
                    <a:pt x="115567" y="299743"/>
                  </a:lnTo>
                  <a:lnTo>
                    <a:pt x="102926" y="299057"/>
                  </a:lnTo>
                  <a:lnTo>
                    <a:pt x="90367" y="297535"/>
                  </a:lnTo>
                  <a:lnTo>
                    <a:pt x="78144" y="295411"/>
                  </a:lnTo>
                  <a:lnTo>
                    <a:pt x="66309" y="293191"/>
                  </a:lnTo>
                  <a:lnTo>
                    <a:pt x="54821" y="291620"/>
                  </a:lnTo>
                  <a:lnTo>
                    <a:pt x="43623" y="291046"/>
                  </a:lnTo>
                  <a:lnTo>
                    <a:pt x="33098" y="291313"/>
                  </a:lnTo>
                  <a:lnTo>
                    <a:pt x="23042" y="291970"/>
                  </a:lnTo>
                  <a:lnTo>
                    <a:pt x="12569" y="29308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86990" y="5624934"/>
              <a:ext cx="166399" cy="156430"/>
            </a:xfrm>
            <a:custGeom>
              <a:avLst/>
              <a:gdLst/>
              <a:ahLst/>
              <a:cxnLst/>
              <a:rect l="0" t="0" r="0" b="0"/>
              <a:pathLst>
                <a:path w="166399" h="156430">
                  <a:moveTo>
                    <a:pt x="92699" y="81511"/>
                  </a:moveTo>
                  <a:lnTo>
                    <a:pt x="89698" y="69843"/>
                  </a:lnTo>
                  <a:lnTo>
                    <a:pt x="86276" y="59354"/>
                  </a:lnTo>
                  <a:lnTo>
                    <a:pt x="82080" y="49057"/>
                  </a:lnTo>
                  <a:lnTo>
                    <a:pt x="77180" y="38929"/>
                  </a:lnTo>
                  <a:lnTo>
                    <a:pt x="71698" y="29234"/>
                  </a:lnTo>
                  <a:lnTo>
                    <a:pt x="65763" y="20111"/>
                  </a:lnTo>
                  <a:lnTo>
                    <a:pt x="59328" y="12026"/>
                  </a:lnTo>
                  <a:lnTo>
                    <a:pt x="52181" y="5810"/>
                  </a:lnTo>
                  <a:lnTo>
                    <a:pt x="44273" y="1755"/>
                  </a:lnTo>
                  <a:lnTo>
                    <a:pt x="36015" y="0"/>
                  </a:lnTo>
                  <a:lnTo>
                    <a:pt x="28158" y="786"/>
                  </a:lnTo>
                  <a:lnTo>
                    <a:pt x="21103" y="3985"/>
                  </a:lnTo>
                  <a:lnTo>
                    <a:pt x="15063" y="9370"/>
                  </a:lnTo>
                  <a:lnTo>
                    <a:pt x="10229" y="16787"/>
                  </a:lnTo>
                  <a:lnTo>
                    <a:pt x="6575" y="25955"/>
                  </a:lnTo>
                  <a:lnTo>
                    <a:pt x="3916" y="36515"/>
                  </a:lnTo>
                  <a:lnTo>
                    <a:pt x="2033" y="48118"/>
                  </a:lnTo>
                  <a:lnTo>
                    <a:pt x="727" y="60471"/>
                  </a:lnTo>
                  <a:lnTo>
                    <a:pt x="0" y="73187"/>
                  </a:lnTo>
                  <a:lnTo>
                    <a:pt x="35" y="85796"/>
                  </a:lnTo>
                  <a:lnTo>
                    <a:pt x="877" y="98054"/>
                  </a:lnTo>
                  <a:lnTo>
                    <a:pt x="2595" y="109912"/>
                  </a:lnTo>
                  <a:lnTo>
                    <a:pt x="5351" y="121414"/>
                  </a:lnTo>
                  <a:lnTo>
                    <a:pt x="9134" y="132614"/>
                  </a:lnTo>
                  <a:lnTo>
                    <a:pt x="13793" y="142763"/>
                  </a:lnTo>
                  <a:lnTo>
                    <a:pt x="19137" y="150384"/>
                  </a:lnTo>
                  <a:lnTo>
                    <a:pt x="24989" y="154874"/>
                  </a:lnTo>
                  <a:lnTo>
                    <a:pt x="31206" y="156429"/>
                  </a:lnTo>
                  <a:lnTo>
                    <a:pt x="37677" y="155579"/>
                  </a:lnTo>
                  <a:lnTo>
                    <a:pt x="44321" y="152889"/>
                  </a:lnTo>
                  <a:lnTo>
                    <a:pt x="50917" y="148527"/>
                  </a:lnTo>
                  <a:lnTo>
                    <a:pt x="57119" y="142268"/>
                  </a:lnTo>
                  <a:lnTo>
                    <a:pt x="62772" y="134145"/>
                  </a:lnTo>
                  <a:lnTo>
                    <a:pt x="67890" y="124594"/>
                  </a:lnTo>
                  <a:lnTo>
                    <a:pt x="72562" y="114267"/>
                  </a:lnTo>
                  <a:lnTo>
                    <a:pt x="76882" y="103617"/>
                  </a:lnTo>
                  <a:lnTo>
                    <a:pt x="80614" y="92873"/>
                  </a:lnTo>
                  <a:lnTo>
                    <a:pt x="83217" y="82133"/>
                  </a:lnTo>
                  <a:lnTo>
                    <a:pt x="84486" y="71501"/>
                  </a:lnTo>
                  <a:lnTo>
                    <a:pt x="84567" y="63459"/>
                  </a:lnTo>
                  <a:lnTo>
                    <a:pt x="84337" y="61296"/>
                  </a:lnTo>
                  <a:lnTo>
                    <a:pt x="85056" y="64362"/>
                  </a:lnTo>
                  <a:lnTo>
                    <a:pt x="87143" y="71125"/>
                  </a:lnTo>
                  <a:lnTo>
                    <a:pt x="90514" y="80194"/>
                  </a:lnTo>
                  <a:lnTo>
                    <a:pt x="94923" y="90420"/>
                  </a:lnTo>
                  <a:lnTo>
                    <a:pt x="100125" y="101098"/>
                  </a:lnTo>
                  <a:lnTo>
                    <a:pt x="106228" y="111406"/>
                  </a:lnTo>
                  <a:lnTo>
                    <a:pt x="113682" y="120283"/>
                  </a:lnTo>
                  <a:lnTo>
                    <a:pt x="122604" y="127294"/>
                  </a:lnTo>
                  <a:lnTo>
                    <a:pt x="132229" y="132542"/>
                  </a:lnTo>
                  <a:lnTo>
                    <a:pt x="142023" y="136892"/>
                  </a:lnTo>
                  <a:lnTo>
                    <a:pt x="152848" y="140720"/>
                  </a:lnTo>
                  <a:lnTo>
                    <a:pt x="166398" y="144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37022" y="5596636"/>
              <a:ext cx="121652" cy="170912"/>
            </a:xfrm>
            <a:custGeom>
              <a:avLst/>
              <a:gdLst/>
              <a:ahLst/>
              <a:cxnLst/>
              <a:rect l="0" t="0" r="0" b="0"/>
              <a:pathLst>
                <a:path w="121652" h="170912">
                  <a:moveTo>
                    <a:pt x="100594" y="15053"/>
                  </a:moveTo>
                  <a:lnTo>
                    <a:pt x="94593" y="9319"/>
                  </a:lnTo>
                  <a:lnTo>
                    <a:pt x="87748" y="5035"/>
                  </a:lnTo>
                  <a:lnTo>
                    <a:pt x="79365" y="1843"/>
                  </a:lnTo>
                  <a:lnTo>
                    <a:pt x="69910" y="0"/>
                  </a:lnTo>
                  <a:lnTo>
                    <a:pt x="60244" y="248"/>
                  </a:lnTo>
                  <a:lnTo>
                    <a:pt x="50894" y="2813"/>
                  </a:lnTo>
                  <a:lnTo>
                    <a:pt x="42194" y="7461"/>
                  </a:lnTo>
                  <a:lnTo>
                    <a:pt x="34439" y="13782"/>
                  </a:lnTo>
                  <a:lnTo>
                    <a:pt x="27676" y="21362"/>
                  </a:lnTo>
                  <a:lnTo>
                    <a:pt x="21781" y="29856"/>
                  </a:lnTo>
                  <a:lnTo>
                    <a:pt x="16573" y="38994"/>
                  </a:lnTo>
                  <a:lnTo>
                    <a:pt x="11882" y="48582"/>
                  </a:lnTo>
                  <a:lnTo>
                    <a:pt x="7728" y="58645"/>
                  </a:lnTo>
                  <a:lnTo>
                    <a:pt x="4308" y="69392"/>
                  </a:lnTo>
                  <a:lnTo>
                    <a:pt x="1683" y="80881"/>
                  </a:lnTo>
                  <a:lnTo>
                    <a:pt x="89" y="92869"/>
                  </a:lnTo>
                  <a:lnTo>
                    <a:pt x="0" y="104916"/>
                  </a:lnTo>
                  <a:lnTo>
                    <a:pt x="1538" y="116756"/>
                  </a:lnTo>
                  <a:lnTo>
                    <a:pt x="4520" y="128147"/>
                  </a:lnTo>
                  <a:lnTo>
                    <a:pt x="8657" y="138797"/>
                  </a:lnTo>
                  <a:lnTo>
                    <a:pt x="13663" y="148611"/>
                  </a:lnTo>
                  <a:lnTo>
                    <a:pt x="19464" y="157182"/>
                  </a:lnTo>
                  <a:lnTo>
                    <a:pt x="26180" y="163738"/>
                  </a:lnTo>
                  <a:lnTo>
                    <a:pt x="33807" y="168034"/>
                  </a:lnTo>
                  <a:lnTo>
                    <a:pt x="42216" y="170292"/>
                  </a:lnTo>
                  <a:lnTo>
                    <a:pt x="51238" y="170911"/>
                  </a:lnTo>
                  <a:lnTo>
                    <a:pt x="60712" y="170290"/>
                  </a:lnTo>
                  <a:lnTo>
                    <a:pt x="70344" y="168605"/>
                  </a:lnTo>
                  <a:lnTo>
                    <a:pt x="79731" y="165813"/>
                  </a:lnTo>
                  <a:lnTo>
                    <a:pt x="88662" y="161987"/>
                  </a:lnTo>
                  <a:lnTo>
                    <a:pt x="96822" y="157605"/>
                  </a:lnTo>
                  <a:lnTo>
                    <a:pt x="104493" y="153044"/>
                  </a:lnTo>
                  <a:lnTo>
                    <a:pt x="112347" y="147906"/>
                  </a:lnTo>
                  <a:lnTo>
                    <a:pt x="121651" y="141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03500" y="5622217"/>
              <a:ext cx="102573" cy="154956"/>
            </a:xfrm>
            <a:custGeom>
              <a:avLst/>
              <a:gdLst/>
              <a:ahLst/>
              <a:cxnLst/>
              <a:rect l="0" t="0" r="0" b="0"/>
              <a:pathLst>
                <a:path w="102573" h="154956">
                  <a:moveTo>
                    <a:pt x="7816" y="21057"/>
                  </a:moveTo>
                  <a:lnTo>
                    <a:pt x="4949" y="29925"/>
                  </a:lnTo>
                  <a:lnTo>
                    <a:pt x="2807" y="38913"/>
                  </a:lnTo>
                  <a:lnTo>
                    <a:pt x="1208" y="48903"/>
                  </a:lnTo>
                  <a:lnTo>
                    <a:pt x="200" y="59710"/>
                  </a:lnTo>
                  <a:lnTo>
                    <a:pt x="0" y="70874"/>
                  </a:lnTo>
                  <a:lnTo>
                    <a:pt x="661" y="82079"/>
                  </a:lnTo>
                  <a:lnTo>
                    <a:pt x="2245" y="93192"/>
                  </a:lnTo>
                  <a:lnTo>
                    <a:pt x="4905" y="104176"/>
                  </a:lnTo>
                  <a:lnTo>
                    <a:pt x="8626" y="115032"/>
                  </a:lnTo>
                  <a:lnTo>
                    <a:pt x="13411" y="125456"/>
                  </a:lnTo>
                  <a:lnTo>
                    <a:pt x="19373" y="134858"/>
                  </a:lnTo>
                  <a:lnTo>
                    <a:pt x="26456" y="142983"/>
                  </a:lnTo>
                  <a:lnTo>
                    <a:pt x="34484" y="149422"/>
                  </a:lnTo>
                  <a:lnTo>
                    <a:pt x="43243" y="153466"/>
                  </a:lnTo>
                  <a:lnTo>
                    <a:pt x="52531" y="154955"/>
                  </a:lnTo>
                  <a:lnTo>
                    <a:pt x="61868" y="154022"/>
                  </a:lnTo>
                  <a:lnTo>
                    <a:pt x="70524" y="150820"/>
                  </a:lnTo>
                  <a:lnTo>
                    <a:pt x="78151" y="145666"/>
                  </a:lnTo>
                  <a:lnTo>
                    <a:pt x="84592" y="138801"/>
                  </a:lnTo>
                  <a:lnTo>
                    <a:pt x="89703" y="130309"/>
                  </a:lnTo>
                  <a:lnTo>
                    <a:pt x="93547" y="120374"/>
                  </a:lnTo>
                  <a:lnTo>
                    <a:pt x="96334" y="109113"/>
                  </a:lnTo>
                  <a:lnTo>
                    <a:pt x="98304" y="96497"/>
                  </a:lnTo>
                  <a:lnTo>
                    <a:pt x="99673" y="82654"/>
                  </a:lnTo>
                  <a:lnTo>
                    <a:pt x="100614" y="68176"/>
                  </a:lnTo>
                  <a:lnTo>
                    <a:pt x="101358" y="52422"/>
                  </a:lnTo>
                  <a:lnTo>
                    <a:pt x="101973" y="31773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958715" y="5464290"/>
              <a:ext cx="63172" cy="305327"/>
            </a:xfrm>
            <a:custGeom>
              <a:avLst/>
              <a:gdLst/>
              <a:ahLst/>
              <a:cxnLst/>
              <a:rect l="0" t="0" r="0" b="0"/>
              <a:pathLst>
                <a:path w="63172" h="305327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8"/>
                  </a:lnTo>
                  <a:lnTo>
                    <a:pt x="3863" y="58279"/>
                  </a:lnTo>
                  <a:lnTo>
                    <a:pt x="6180" y="74104"/>
                  </a:lnTo>
                  <a:lnTo>
                    <a:pt x="8847" y="90415"/>
                  </a:lnTo>
                  <a:lnTo>
                    <a:pt x="11770" y="106759"/>
                  </a:lnTo>
                  <a:lnTo>
                    <a:pt x="14877" y="122419"/>
                  </a:lnTo>
                  <a:lnTo>
                    <a:pt x="18112" y="137066"/>
                  </a:lnTo>
                  <a:lnTo>
                    <a:pt x="21437" y="151035"/>
                  </a:lnTo>
                  <a:lnTo>
                    <a:pt x="24820" y="165100"/>
                  </a:lnTo>
                  <a:lnTo>
                    <a:pt x="28245" y="179714"/>
                  </a:lnTo>
                  <a:lnTo>
                    <a:pt x="31699" y="194819"/>
                  </a:lnTo>
                  <a:lnTo>
                    <a:pt x="35171" y="210047"/>
                  </a:lnTo>
                  <a:lnTo>
                    <a:pt x="38655" y="225139"/>
                  </a:lnTo>
                  <a:lnTo>
                    <a:pt x="42189" y="239788"/>
                  </a:lnTo>
                  <a:lnTo>
                    <a:pt x="46302" y="255222"/>
                  </a:lnTo>
                  <a:lnTo>
                    <a:pt x="52474" y="275025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895544" y="5554439"/>
              <a:ext cx="157928" cy="36194"/>
            </a:xfrm>
            <a:custGeom>
              <a:avLst/>
              <a:gdLst/>
              <a:ahLst/>
              <a:cxnLst/>
              <a:rect l="0" t="0" r="0" b="0"/>
              <a:pathLst>
                <a:path w="157928" h="36194">
                  <a:moveTo>
                    <a:pt x="157927" y="4607"/>
                  </a:moveTo>
                  <a:lnTo>
                    <a:pt x="146259" y="1808"/>
                  </a:lnTo>
                  <a:lnTo>
                    <a:pt x="135770" y="306"/>
                  </a:lnTo>
                  <a:lnTo>
                    <a:pt x="125469" y="0"/>
                  </a:lnTo>
                  <a:lnTo>
                    <a:pt x="115167" y="679"/>
                  </a:lnTo>
                  <a:lnTo>
                    <a:pt x="104823" y="2146"/>
                  </a:lnTo>
                  <a:lnTo>
                    <a:pt x="94434" y="4215"/>
                  </a:lnTo>
                  <a:lnTo>
                    <a:pt x="84005" y="6725"/>
                  </a:lnTo>
                  <a:lnTo>
                    <a:pt x="73547" y="9548"/>
                  </a:lnTo>
                  <a:lnTo>
                    <a:pt x="63073" y="12590"/>
                  </a:lnTo>
                  <a:lnTo>
                    <a:pt x="52656" y="15824"/>
                  </a:lnTo>
                  <a:lnTo>
                    <a:pt x="41205" y="19702"/>
                  </a:lnTo>
                  <a:lnTo>
                    <a:pt x="25476" y="25682"/>
                  </a:lnTo>
                  <a:lnTo>
                    <a:pt x="0" y="361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42943" y="5605381"/>
              <a:ext cx="168457" cy="175345"/>
            </a:xfrm>
            <a:custGeom>
              <a:avLst/>
              <a:gdLst/>
              <a:ahLst/>
              <a:cxnLst/>
              <a:rect l="0" t="0" r="0" b="0"/>
              <a:pathLst>
                <a:path w="168457" h="175345">
                  <a:moveTo>
                    <a:pt x="0" y="69479"/>
                  </a:moveTo>
                  <a:lnTo>
                    <a:pt x="11668" y="72279"/>
                  </a:lnTo>
                  <a:lnTo>
                    <a:pt x="22156" y="73780"/>
                  </a:lnTo>
                  <a:lnTo>
                    <a:pt x="32454" y="74082"/>
                  </a:lnTo>
                  <a:lnTo>
                    <a:pt x="42582" y="73230"/>
                  </a:lnTo>
                  <a:lnTo>
                    <a:pt x="52278" y="71114"/>
                  </a:lnTo>
                  <a:lnTo>
                    <a:pt x="61414" y="67792"/>
                  </a:lnTo>
                  <a:lnTo>
                    <a:pt x="70017" y="63457"/>
                  </a:lnTo>
                  <a:lnTo>
                    <a:pt x="78178" y="58337"/>
                  </a:lnTo>
                  <a:lnTo>
                    <a:pt x="85988" y="52635"/>
                  </a:lnTo>
                  <a:lnTo>
                    <a:pt x="93046" y="46351"/>
                  </a:lnTo>
                  <a:lnTo>
                    <a:pt x="98503" y="39302"/>
                  </a:lnTo>
                  <a:lnTo>
                    <a:pt x="102013" y="31458"/>
                  </a:lnTo>
                  <a:lnTo>
                    <a:pt x="103386" y="23241"/>
                  </a:lnTo>
                  <a:lnTo>
                    <a:pt x="102337" y="15412"/>
                  </a:lnTo>
                  <a:lnTo>
                    <a:pt x="98966" y="8389"/>
                  </a:lnTo>
                  <a:lnTo>
                    <a:pt x="93805" y="2880"/>
                  </a:lnTo>
                  <a:lnTo>
                    <a:pt x="87602" y="0"/>
                  </a:lnTo>
                  <a:lnTo>
                    <a:pt x="80883" y="105"/>
                  </a:lnTo>
                  <a:lnTo>
                    <a:pt x="73937" y="2754"/>
                  </a:lnTo>
                  <a:lnTo>
                    <a:pt x="66902" y="7115"/>
                  </a:lnTo>
                  <a:lnTo>
                    <a:pt x="59840" y="12525"/>
                  </a:lnTo>
                  <a:lnTo>
                    <a:pt x="52777" y="18728"/>
                  </a:lnTo>
                  <a:lnTo>
                    <a:pt x="45721" y="25780"/>
                  </a:lnTo>
                  <a:lnTo>
                    <a:pt x="38682" y="33668"/>
                  </a:lnTo>
                  <a:lnTo>
                    <a:pt x="31988" y="42438"/>
                  </a:lnTo>
                  <a:lnTo>
                    <a:pt x="26251" y="52243"/>
                  </a:lnTo>
                  <a:lnTo>
                    <a:pt x="21732" y="63067"/>
                  </a:lnTo>
                  <a:lnTo>
                    <a:pt x="18530" y="74762"/>
                  </a:lnTo>
                  <a:lnTo>
                    <a:pt x="16747" y="87138"/>
                  </a:lnTo>
                  <a:lnTo>
                    <a:pt x="16295" y="100008"/>
                  </a:lnTo>
                  <a:lnTo>
                    <a:pt x="17108" y="112904"/>
                  </a:lnTo>
                  <a:lnTo>
                    <a:pt x="19241" y="125102"/>
                  </a:lnTo>
                  <a:lnTo>
                    <a:pt x="22604" y="136261"/>
                  </a:lnTo>
                  <a:lnTo>
                    <a:pt x="27147" y="146226"/>
                  </a:lnTo>
                  <a:lnTo>
                    <a:pt x="32945" y="154856"/>
                  </a:lnTo>
                  <a:lnTo>
                    <a:pt x="39919" y="162208"/>
                  </a:lnTo>
                  <a:lnTo>
                    <a:pt x="47873" y="168163"/>
                  </a:lnTo>
                  <a:lnTo>
                    <a:pt x="56583" y="172348"/>
                  </a:lnTo>
                  <a:lnTo>
                    <a:pt x="65843" y="174717"/>
                  </a:lnTo>
                  <a:lnTo>
                    <a:pt x="75330" y="175344"/>
                  </a:lnTo>
                  <a:lnTo>
                    <a:pt x="84620" y="174253"/>
                  </a:lnTo>
                  <a:lnTo>
                    <a:pt x="93495" y="171631"/>
                  </a:lnTo>
                  <a:lnTo>
                    <a:pt x="101928" y="167771"/>
                  </a:lnTo>
                  <a:lnTo>
                    <a:pt x="109979" y="162971"/>
                  </a:lnTo>
                  <a:lnTo>
                    <a:pt x="117729" y="157493"/>
                  </a:lnTo>
                  <a:lnTo>
                    <a:pt x="125342" y="151648"/>
                  </a:lnTo>
                  <a:lnTo>
                    <a:pt x="134002" y="145127"/>
                  </a:lnTo>
                  <a:lnTo>
                    <a:pt x="146707" y="136246"/>
                  </a:lnTo>
                  <a:lnTo>
                    <a:pt x="168456" y="122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17509" y="5655985"/>
              <a:ext cx="257145" cy="132868"/>
            </a:xfrm>
            <a:custGeom>
              <a:avLst/>
              <a:gdLst/>
              <a:ahLst/>
              <a:cxnLst/>
              <a:rect l="0" t="0" r="0" b="0"/>
              <a:pathLst>
                <a:path w="257145" h="132868">
                  <a:moveTo>
                    <a:pt x="57102" y="60989"/>
                  </a:moveTo>
                  <a:lnTo>
                    <a:pt x="62769" y="55055"/>
                  </a:lnTo>
                  <a:lnTo>
                    <a:pt x="66413" y="48850"/>
                  </a:lnTo>
                  <a:lnTo>
                    <a:pt x="68318" y="41758"/>
                  </a:lnTo>
                  <a:lnTo>
                    <a:pt x="68646" y="33991"/>
                  </a:lnTo>
                  <a:lnTo>
                    <a:pt x="67378" y="25992"/>
                  </a:lnTo>
                  <a:lnTo>
                    <a:pt x="64649" y="18065"/>
                  </a:lnTo>
                  <a:lnTo>
                    <a:pt x="60556" y="10809"/>
                  </a:lnTo>
                  <a:lnTo>
                    <a:pt x="55072" y="5161"/>
                  </a:lnTo>
                  <a:lnTo>
                    <a:pt x="48318" y="1493"/>
                  </a:lnTo>
                  <a:lnTo>
                    <a:pt x="40685" y="0"/>
                  </a:lnTo>
                  <a:lnTo>
                    <a:pt x="32725" y="961"/>
                  </a:lnTo>
                  <a:lnTo>
                    <a:pt x="24790" y="4285"/>
                  </a:lnTo>
                  <a:lnTo>
                    <a:pt x="17346" y="9921"/>
                  </a:lnTo>
                  <a:lnTo>
                    <a:pt x="11032" y="18040"/>
                  </a:lnTo>
                  <a:lnTo>
                    <a:pt x="6091" y="28489"/>
                  </a:lnTo>
                  <a:lnTo>
                    <a:pt x="2588" y="40552"/>
                  </a:lnTo>
                  <a:lnTo>
                    <a:pt x="596" y="53170"/>
                  </a:lnTo>
                  <a:lnTo>
                    <a:pt x="0" y="65682"/>
                  </a:lnTo>
                  <a:lnTo>
                    <a:pt x="715" y="77673"/>
                  </a:lnTo>
                  <a:lnTo>
                    <a:pt x="2782" y="88799"/>
                  </a:lnTo>
                  <a:lnTo>
                    <a:pt x="6098" y="98977"/>
                  </a:lnTo>
                  <a:lnTo>
                    <a:pt x="10612" y="108151"/>
                  </a:lnTo>
                  <a:lnTo>
                    <a:pt x="16389" y="116182"/>
                  </a:lnTo>
                  <a:lnTo>
                    <a:pt x="23346" y="123096"/>
                  </a:lnTo>
                  <a:lnTo>
                    <a:pt x="31117" y="128572"/>
                  </a:lnTo>
                  <a:lnTo>
                    <a:pt x="39172" y="131897"/>
                  </a:lnTo>
                  <a:lnTo>
                    <a:pt x="47175" y="132867"/>
                  </a:lnTo>
                  <a:lnTo>
                    <a:pt x="54835" y="131569"/>
                  </a:lnTo>
                  <a:lnTo>
                    <a:pt x="61826" y="128114"/>
                  </a:lnTo>
                  <a:lnTo>
                    <a:pt x="68034" y="122791"/>
                  </a:lnTo>
                  <a:lnTo>
                    <a:pt x="73202" y="115982"/>
                  </a:lnTo>
                  <a:lnTo>
                    <a:pt x="76851" y="108058"/>
                  </a:lnTo>
                  <a:lnTo>
                    <a:pt x="78899" y="99399"/>
                  </a:lnTo>
                  <a:lnTo>
                    <a:pt x="80858" y="92741"/>
                  </a:lnTo>
                  <a:lnTo>
                    <a:pt x="84338" y="91062"/>
                  </a:lnTo>
                  <a:lnTo>
                    <a:pt x="88738" y="93001"/>
                  </a:lnTo>
                  <a:lnTo>
                    <a:pt x="93919" y="96559"/>
                  </a:lnTo>
                  <a:lnTo>
                    <a:pt x="100083" y="99900"/>
                  </a:lnTo>
                  <a:lnTo>
                    <a:pt x="107253" y="102109"/>
                  </a:lnTo>
                  <a:lnTo>
                    <a:pt x="114978" y="102670"/>
                  </a:lnTo>
                  <a:lnTo>
                    <a:pt x="122458" y="101105"/>
                  </a:lnTo>
                  <a:lnTo>
                    <a:pt x="129273" y="97437"/>
                  </a:lnTo>
                  <a:lnTo>
                    <a:pt x="135904" y="93287"/>
                  </a:lnTo>
                  <a:lnTo>
                    <a:pt x="142545" y="91341"/>
                  </a:lnTo>
                  <a:lnTo>
                    <a:pt x="148315" y="92499"/>
                  </a:lnTo>
                  <a:lnTo>
                    <a:pt x="153230" y="96366"/>
                  </a:lnTo>
                  <a:lnTo>
                    <a:pt x="157553" y="102197"/>
                  </a:lnTo>
                  <a:lnTo>
                    <a:pt x="160669" y="106624"/>
                  </a:lnTo>
                  <a:lnTo>
                    <a:pt x="161677" y="106105"/>
                  </a:lnTo>
                  <a:lnTo>
                    <a:pt x="161020" y="101908"/>
                  </a:lnTo>
                  <a:lnTo>
                    <a:pt x="159457" y="95263"/>
                  </a:lnTo>
                  <a:lnTo>
                    <a:pt x="157707" y="86713"/>
                  </a:lnTo>
                  <a:lnTo>
                    <a:pt x="156159" y="76650"/>
                  </a:lnTo>
                  <a:lnTo>
                    <a:pt x="155097" y="65593"/>
                  </a:lnTo>
                  <a:lnTo>
                    <a:pt x="154823" y="54157"/>
                  </a:lnTo>
                  <a:lnTo>
                    <a:pt x="155425" y="42734"/>
                  </a:lnTo>
                  <a:lnTo>
                    <a:pt x="157301" y="32128"/>
                  </a:lnTo>
                  <a:lnTo>
                    <a:pt x="161219" y="23600"/>
                  </a:lnTo>
                  <a:lnTo>
                    <a:pt x="167404" y="17654"/>
                  </a:lnTo>
                  <a:lnTo>
                    <a:pt x="175303" y="14290"/>
                  </a:lnTo>
                  <a:lnTo>
                    <a:pt x="183898" y="13380"/>
                  </a:lnTo>
                  <a:lnTo>
                    <a:pt x="192520" y="14585"/>
                  </a:lnTo>
                  <a:lnTo>
                    <a:pt x="200728" y="17626"/>
                  </a:lnTo>
                  <a:lnTo>
                    <a:pt x="208154" y="22392"/>
                  </a:lnTo>
                  <a:lnTo>
                    <a:pt x="214696" y="28662"/>
                  </a:lnTo>
                  <a:lnTo>
                    <a:pt x="220442" y="36139"/>
                  </a:lnTo>
                  <a:lnTo>
                    <a:pt x="225552" y="44527"/>
                  </a:lnTo>
                  <a:lnTo>
                    <a:pt x="230180" y="53561"/>
                  </a:lnTo>
                  <a:lnTo>
                    <a:pt x="234506" y="62593"/>
                  </a:lnTo>
                  <a:lnTo>
                    <a:pt x="239246" y="71468"/>
                  </a:lnTo>
                  <a:lnTo>
                    <a:pt x="245938" y="80962"/>
                  </a:lnTo>
                  <a:lnTo>
                    <a:pt x="257144" y="92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64124" y="5647293"/>
              <a:ext cx="169920" cy="343423"/>
            </a:xfrm>
            <a:custGeom>
              <a:avLst/>
              <a:gdLst/>
              <a:ahLst/>
              <a:cxnLst/>
              <a:rect l="0" t="0" r="0" b="0"/>
              <a:pathLst>
                <a:path w="169920" h="343423">
                  <a:moveTo>
                    <a:pt x="94756" y="101266"/>
                  </a:moveTo>
                  <a:lnTo>
                    <a:pt x="97690" y="92465"/>
                  </a:lnTo>
                  <a:lnTo>
                    <a:pt x="100472" y="84118"/>
                  </a:lnTo>
                  <a:lnTo>
                    <a:pt x="103363" y="75415"/>
                  </a:lnTo>
                  <a:lnTo>
                    <a:pt x="106058" y="66121"/>
                  </a:lnTo>
                  <a:lnTo>
                    <a:pt x="107926" y="55979"/>
                  </a:lnTo>
                  <a:lnTo>
                    <a:pt x="108674" y="44947"/>
                  </a:lnTo>
                  <a:lnTo>
                    <a:pt x="108016" y="33626"/>
                  </a:lnTo>
                  <a:lnTo>
                    <a:pt x="105517" y="23100"/>
                  </a:lnTo>
                  <a:lnTo>
                    <a:pt x="101132" y="13931"/>
                  </a:lnTo>
                  <a:lnTo>
                    <a:pt x="95272" y="6644"/>
                  </a:lnTo>
                  <a:lnTo>
                    <a:pt x="88591" y="1956"/>
                  </a:lnTo>
                  <a:lnTo>
                    <a:pt x="81553" y="0"/>
                  </a:lnTo>
                  <a:lnTo>
                    <a:pt x="74561" y="602"/>
                  </a:lnTo>
                  <a:lnTo>
                    <a:pt x="68027" y="3575"/>
                  </a:lnTo>
                  <a:lnTo>
                    <a:pt x="62120" y="8572"/>
                  </a:lnTo>
                  <a:lnTo>
                    <a:pt x="56816" y="15329"/>
                  </a:lnTo>
                  <a:lnTo>
                    <a:pt x="52012" y="23749"/>
                  </a:lnTo>
                  <a:lnTo>
                    <a:pt x="47599" y="33626"/>
                  </a:lnTo>
                  <a:lnTo>
                    <a:pt x="43803" y="44509"/>
                  </a:lnTo>
                  <a:lnTo>
                    <a:pt x="41157" y="55805"/>
                  </a:lnTo>
                  <a:lnTo>
                    <a:pt x="39873" y="67123"/>
                  </a:lnTo>
                  <a:lnTo>
                    <a:pt x="40334" y="77653"/>
                  </a:lnTo>
                  <a:lnTo>
                    <a:pt x="43228" y="86127"/>
                  </a:lnTo>
                  <a:lnTo>
                    <a:pt x="48686" y="92032"/>
                  </a:lnTo>
                  <a:lnTo>
                    <a:pt x="55911" y="95197"/>
                  </a:lnTo>
                  <a:lnTo>
                    <a:pt x="63514" y="95442"/>
                  </a:lnTo>
                  <a:lnTo>
                    <a:pt x="70650" y="92973"/>
                  </a:lnTo>
                  <a:lnTo>
                    <a:pt x="76874" y="88098"/>
                  </a:lnTo>
                  <a:lnTo>
                    <a:pt x="81897" y="81031"/>
                  </a:lnTo>
                  <a:lnTo>
                    <a:pt x="85737" y="72150"/>
                  </a:lnTo>
                  <a:lnTo>
                    <a:pt x="89487" y="63600"/>
                  </a:lnTo>
                  <a:lnTo>
                    <a:pt x="93923" y="58802"/>
                  </a:lnTo>
                  <a:lnTo>
                    <a:pt x="98123" y="58627"/>
                  </a:lnTo>
                  <a:lnTo>
                    <a:pt x="101951" y="62078"/>
                  </a:lnTo>
                  <a:lnTo>
                    <a:pt x="105722" y="68157"/>
                  </a:lnTo>
                  <a:lnTo>
                    <a:pt x="109868" y="76318"/>
                  </a:lnTo>
                  <a:lnTo>
                    <a:pt x="114581" y="86130"/>
                  </a:lnTo>
                  <a:lnTo>
                    <a:pt x="119694" y="97360"/>
                  </a:lnTo>
                  <a:lnTo>
                    <a:pt x="124810" y="109977"/>
                  </a:lnTo>
                  <a:lnTo>
                    <a:pt x="129695" y="123845"/>
                  </a:lnTo>
                  <a:lnTo>
                    <a:pt x="134446" y="138568"/>
                  </a:lnTo>
                  <a:lnTo>
                    <a:pt x="139394" y="153601"/>
                  </a:lnTo>
                  <a:lnTo>
                    <a:pt x="144718" y="168596"/>
                  </a:lnTo>
                  <a:lnTo>
                    <a:pt x="150276" y="183259"/>
                  </a:lnTo>
                  <a:lnTo>
                    <a:pt x="155708" y="197258"/>
                  </a:lnTo>
                  <a:lnTo>
                    <a:pt x="160799" y="210488"/>
                  </a:lnTo>
                  <a:lnTo>
                    <a:pt x="165183" y="223016"/>
                  </a:lnTo>
                  <a:lnTo>
                    <a:pt x="168289" y="234978"/>
                  </a:lnTo>
                  <a:lnTo>
                    <a:pt x="169919" y="246502"/>
                  </a:lnTo>
                  <a:lnTo>
                    <a:pt x="169875" y="257379"/>
                  </a:lnTo>
                  <a:lnTo>
                    <a:pt x="167801" y="267086"/>
                  </a:lnTo>
                  <a:lnTo>
                    <a:pt x="163696" y="275426"/>
                  </a:lnTo>
                  <a:lnTo>
                    <a:pt x="157686" y="282348"/>
                  </a:lnTo>
                  <a:lnTo>
                    <a:pt x="149841" y="287782"/>
                  </a:lnTo>
                  <a:lnTo>
                    <a:pt x="140386" y="291849"/>
                  </a:lnTo>
                  <a:lnTo>
                    <a:pt x="129802" y="294954"/>
                  </a:lnTo>
                  <a:lnTo>
                    <a:pt x="118715" y="297669"/>
                  </a:lnTo>
                  <a:lnTo>
                    <a:pt x="107523" y="300356"/>
                  </a:lnTo>
                  <a:lnTo>
                    <a:pt x="96400" y="303165"/>
                  </a:lnTo>
                  <a:lnTo>
                    <a:pt x="85399" y="306131"/>
                  </a:lnTo>
                  <a:lnTo>
                    <a:pt x="74522" y="309244"/>
                  </a:lnTo>
                  <a:lnTo>
                    <a:pt x="63912" y="312641"/>
                  </a:lnTo>
                  <a:lnTo>
                    <a:pt x="53853" y="316598"/>
                  </a:lnTo>
                  <a:lnTo>
                    <a:pt x="44458" y="321215"/>
                  </a:lnTo>
                  <a:lnTo>
                    <a:pt x="35786" y="326130"/>
                  </a:lnTo>
                  <a:lnTo>
                    <a:pt x="26970" y="331107"/>
                  </a:lnTo>
                  <a:lnTo>
                    <a:pt x="16118" y="336585"/>
                  </a:lnTo>
                  <a:lnTo>
                    <a:pt x="0" y="343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843108" y="5453761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1" y="0"/>
                  </a:moveTo>
                  <a:lnTo>
                    <a:pt x="1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4" y="86281"/>
                  </a:lnTo>
                  <a:lnTo>
                    <a:pt x="3727" y="99838"/>
                  </a:lnTo>
                  <a:lnTo>
                    <a:pt x="5375" y="114146"/>
                  </a:lnTo>
                  <a:lnTo>
                    <a:pt x="6783" y="129733"/>
                  </a:lnTo>
                  <a:lnTo>
                    <a:pt x="8048" y="146474"/>
                  </a:lnTo>
                  <a:lnTo>
                    <a:pt x="9505" y="163869"/>
                  </a:lnTo>
                  <a:lnTo>
                    <a:pt x="11332" y="181535"/>
                  </a:lnTo>
                  <a:lnTo>
                    <a:pt x="13390" y="199109"/>
                  </a:lnTo>
                  <a:lnTo>
                    <a:pt x="15317" y="216201"/>
                  </a:lnTo>
                  <a:lnTo>
                    <a:pt x="16915" y="232649"/>
                  </a:lnTo>
                  <a:lnTo>
                    <a:pt x="18311" y="248319"/>
                  </a:lnTo>
                  <a:lnTo>
                    <a:pt x="19855" y="263009"/>
                  </a:lnTo>
                  <a:lnTo>
                    <a:pt x="21741" y="276696"/>
                  </a:lnTo>
                  <a:lnTo>
                    <a:pt x="23847" y="289065"/>
                  </a:lnTo>
                  <a:lnTo>
                    <a:pt x="26029" y="300642"/>
                  </a:lnTo>
                  <a:lnTo>
                    <a:pt x="28481" y="312445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85223" y="5593346"/>
              <a:ext cx="157928" cy="176396"/>
            </a:xfrm>
            <a:custGeom>
              <a:avLst/>
              <a:gdLst/>
              <a:ahLst/>
              <a:cxnLst/>
              <a:rect l="0" t="0" r="0" b="0"/>
              <a:pathLst>
                <a:path w="157928" h="176396">
                  <a:moveTo>
                    <a:pt x="0" y="144685"/>
                  </a:moveTo>
                  <a:lnTo>
                    <a:pt x="3067" y="136017"/>
                  </a:lnTo>
                  <a:lnTo>
                    <a:pt x="7129" y="128951"/>
                  </a:lnTo>
                  <a:lnTo>
                    <a:pt x="12623" y="122841"/>
                  </a:lnTo>
                  <a:lnTo>
                    <a:pt x="19383" y="117267"/>
                  </a:lnTo>
                  <a:lnTo>
                    <a:pt x="27181" y="111756"/>
                  </a:lnTo>
                  <a:lnTo>
                    <a:pt x="35773" y="106044"/>
                  </a:lnTo>
                  <a:lnTo>
                    <a:pt x="44786" y="100051"/>
                  </a:lnTo>
                  <a:lnTo>
                    <a:pt x="53743" y="93796"/>
                  </a:lnTo>
                  <a:lnTo>
                    <a:pt x="62389" y="87319"/>
                  </a:lnTo>
                  <a:lnTo>
                    <a:pt x="70665" y="80512"/>
                  </a:lnTo>
                  <a:lnTo>
                    <a:pt x="78611" y="73110"/>
                  </a:lnTo>
                  <a:lnTo>
                    <a:pt x="86276" y="65020"/>
                  </a:lnTo>
                  <a:lnTo>
                    <a:pt x="93239" y="56299"/>
                  </a:lnTo>
                  <a:lnTo>
                    <a:pt x="98630" y="47067"/>
                  </a:lnTo>
                  <a:lnTo>
                    <a:pt x="102098" y="37457"/>
                  </a:lnTo>
                  <a:lnTo>
                    <a:pt x="103442" y="27903"/>
                  </a:lnTo>
                  <a:lnTo>
                    <a:pt x="102375" y="19102"/>
                  </a:lnTo>
                  <a:lnTo>
                    <a:pt x="98990" y="11386"/>
                  </a:lnTo>
                  <a:lnTo>
                    <a:pt x="93821" y="5225"/>
                  </a:lnTo>
                  <a:lnTo>
                    <a:pt x="87612" y="1367"/>
                  </a:lnTo>
                  <a:lnTo>
                    <a:pt x="80890" y="0"/>
                  </a:lnTo>
                  <a:lnTo>
                    <a:pt x="73942" y="844"/>
                  </a:lnTo>
                  <a:lnTo>
                    <a:pt x="66906" y="3454"/>
                  </a:lnTo>
                  <a:lnTo>
                    <a:pt x="59852" y="7397"/>
                  </a:lnTo>
                  <a:lnTo>
                    <a:pt x="53134" y="12635"/>
                  </a:lnTo>
                  <a:lnTo>
                    <a:pt x="47373" y="19496"/>
                  </a:lnTo>
                  <a:lnTo>
                    <a:pt x="42832" y="28034"/>
                  </a:lnTo>
                  <a:lnTo>
                    <a:pt x="39442" y="38038"/>
                  </a:lnTo>
                  <a:lnTo>
                    <a:pt x="37001" y="49201"/>
                  </a:lnTo>
                  <a:lnTo>
                    <a:pt x="35288" y="61227"/>
                  </a:lnTo>
                  <a:lnTo>
                    <a:pt x="34271" y="73708"/>
                  </a:lnTo>
                  <a:lnTo>
                    <a:pt x="34105" y="86153"/>
                  </a:lnTo>
                  <a:lnTo>
                    <a:pt x="34808" y="98292"/>
                  </a:lnTo>
                  <a:lnTo>
                    <a:pt x="36432" y="109898"/>
                  </a:lnTo>
                  <a:lnTo>
                    <a:pt x="39124" y="120700"/>
                  </a:lnTo>
                  <a:lnTo>
                    <a:pt x="42868" y="130634"/>
                  </a:lnTo>
                  <a:lnTo>
                    <a:pt x="47672" y="139797"/>
                  </a:lnTo>
                  <a:lnTo>
                    <a:pt x="53645" y="148346"/>
                  </a:lnTo>
                  <a:lnTo>
                    <a:pt x="60741" y="156422"/>
                  </a:lnTo>
                  <a:lnTo>
                    <a:pt x="68947" y="163661"/>
                  </a:lnTo>
                  <a:lnTo>
                    <a:pt x="78358" y="169239"/>
                  </a:lnTo>
                  <a:lnTo>
                    <a:pt x="88902" y="172846"/>
                  </a:lnTo>
                  <a:lnTo>
                    <a:pt x="100168" y="174791"/>
                  </a:lnTo>
                  <a:lnTo>
                    <a:pt x="112805" y="175942"/>
                  </a:lnTo>
                  <a:lnTo>
                    <a:pt x="130156" y="176395"/>
                  </a:lnTo>
                  <a:lnTo>
                    <a:pt x="157927" y="176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45664" y="5537989"/>
              <a:ext cx="98424" cy="200043"/>
            </a:xfrm>
            <a:custGeom>
              <a:avLst/>
              <a:gdLst/>
              <a:ahLst/>
              <a:cxnLst/>
              <a:rect l="0" t="0" r="0" b="0"/>
              <a:pathLst>
                <a:path w="98424" h="200043">
                  <a:moveTo>
                    <a:pt x="71186" y="0"/>
                  </a:moveTo>
                  <a:lnTo>
                    <a:pt x="62452" y="3001"/>
                  </a:lnTo>
                  <a:lnTo>
                    <a:pt x="54745" y="6424"/>
                  </a:lnTo>
                  <a:lnTo>
                    <a:pt x="47343" y="10620"/>
                  </a:lnTo>
                  <a:lnTo>
                    <a:pt x="40082" y="15520"/>
                  </a:lnTo>
                  <a:lnTo>
                    <a:pt x="32903" y="21001"/>
                  </a:lnTo>
                  <a:lnTo>
                    <a:pt x="25782" y="26936"/>
                  </a:lnTo>
                  <a:lnTo>
                    <a:pt x="18864" y="33371"/>
                  </a:lnTo>
                  <a:lnTo>
                    <a:pt x="12446" y="40518"/>
                  </a:lnTo>
                  <a:lnTo>
                    <a:pt x="6666" y="48426"/>
                  </a:lnTo>
                  <a:lnTo>
                    <a:pt x="2143" y="56685"/>
                  </a:lnTo>
                  <a:lnTo>
                    <a:pt x="0" y="64541"/>
                  </a:lnTo>
                  <a:lnTo>
                    <a:pt x="645" y="71596"/>
                  </a:lnTo>
                  <a:lnTo>
                    <a:pt x="4012" y="77637"/>
                  </a:lnTo>
                  <a:lnTo>
                    <a:pt x="9928" y="82470"/>
                  </a:lnTo>
                  <a:lnTo>
                    <a:pt x="18018" y="86129"/>
                  </a:lnTo>
                  <a:lnTo>
                    <a:pt x="27819" y="88960"/>
                  </a:lnTo>
                  <a:lnTo>
                    <a:pt x="38897" y="91491"/>
                  </a:lnTo>
                  <a:lnTo>
                    <a:pt x="50881" y="94064"/>
                  </a:lnTo>
                  <a:lnTo>
                    <a:pt x="63007" y="97136"/>
                  </a:lnTo>
                  <a:lnTo>
                    <a:pt x="74155" y="101343"/>
                  </a:lnTo>
                  <a:lnTo>
                    <a:pt x="83782" y="106916"/>
                  </a:lnTo>
                  <a:lnTo>
                    <a:pt x="91395" y="113593"/>
                  </a:lnTo>
                  <a:lnTo>
                    <a:pt x="96310" y="120831"/>
                  </a:lnTo>
                  <a:lnTo>
                    <a:pt x="98423" y="128250"/>
                  </a:lnTo>
                  <a:lnTo>
                    <a:pt x="97928" y="135669"/>
                  </a:lnTo>
                  <a:lnTo>
                    <a:pt x="95028" y="143023"/>
                  </a:lnTo>
                  <a:lnTo>
                    <a:pt x="90085" y="150293"/>
                  </a:lnTo>
                  <a:lnTo>
                    <a:pt x="83534" y="157327"/>
                  </a:lnTo>
                  <a:lnTo>
                    <a:pt x="75784" y="163831"/>
                  </a:lnTo>
                  <a:lnTo>
                    <a:pt x="67175" y="169690"/>
                  </a:lnTo>
                  <a:lnTo>
                    <a:pt x="58036" y="174992"/>
                  </a:lnTo>
                  <a:lnTo>
                    <a:pt x="47590" y="180567"/>
                  </a:lnTo>
                  <a:lnTo>
                    <a:pt x="32689" y="188021"/>
                  </a:lnTo>
                  <a:lnTo>
                    <a:pt x="8015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116849" y="5411647"/>
              <a:ext cx="175225" cy="536955"/>
            </a:xfrm>
            <a:custGeom>
              <a:avLst/>
              <a:gdLst/>
              <a:ahLst/>
              <a:cxnLst/>
              <a:rect l="0" t="0" r="0" b="0"/>
              <a:pathLst>
                <a:path w="175225" h="536955">
                  <a:moveTo>
                    <a:pt x="0" y="0"/>
                  </a:moveTo>
                  <a:lnTo>
                    <a:pt x="8735" y="8734"/>
                  </a:lnTo>
                  <a:lnTo>
                    <a:pt x="16441" y="16441"/>
                  </a:lnTo>
                  <a:lnTo>
                    <a:pt x="23843" y="23843"/>
                  </a:lnTo>
                  <a:lnTo>
                    <a:pt x="31104" y="31104"/>
                  </a:lnTo>
                  <a:lnTo>
                    <a:pt x="38283" y="38283"/>
                  </a:lnTo>
                  <a:lnTo>
                    <a:pt x="45413" y="45413"/>
                  </a:lnTo>
                  <a:lnTo>
                    <a:pt x="52676" y="52676"/>
                  </a:lnTo>
                  <a:lnTo>
                    <a:pt x="60391" y="60391"/>
                  </a:lnTo>
                  <a:lnTo>
                    <a:pt x="68686" y="68695"/>
                  </a:lnTo>
                  <a:lnTo>
                    <a:pt x="77206" y="77561"/>
                  </a:lnTo>
                  <a:lnTo>
                    <a:pt x="85240" y="86891"/>
                  </a:lnTo>
                  <a:lnTo>
                    <a:pt x="92422" y="96571"/>
                  </a:lnTo>
                  <a:lnTo>
                    <a:pt x="98888" y="106342"/>
                  </a:lnTo>
                  <a:lnTo>
                    <a:pt x="105071" y="115821"/>
                  </a:lnTo>
                  <a:lnTo>
                    <a:pt x="111268" y="124833"/>
                  </a:lnTo>
                  <a:lnTo>
                    <a:pt x="117601" y="133698"/>
                  </a:lnTo>
                  <a:lnTo>
                    <a:pt x="124093" y="143102"/>
                  </a:lnTo>
                  <a:lnTo>
                    <a:pt x="130721" y="153393"/>
                  </a:lnTo>
                  <a:lnTo>
                    <a:pt x="137293" y="164425"/>
                  </a:lnTo>
                  <a:lnTo>
                    <a:pt x="143471" y="175757"/>
                  </a:lnTo>
                  <a:lnTo>
                    <a:pt x="149105" y="187094"/>
                  </a:lnTo>
                  <a:lnTo>
                    <a:pt x="154209" y="198639"/>
                  </a:lnTo>
                  <a:lnTo>
                    <a:pt x="158871" y="210981"/>
                  </a:lnTo>
                  <a:lnTo>
                    <a:pt x="163188" y="224396"/>
                  </a:lnTo>
                  <a:lnTo>
                    <a:pt x="167088" y="238846"/>
                  </a:lnTo>
                  <a:lnTo>
                    <a:pt x="170336" y="254156"/>
                  </a:lnTo>
                  <a:lnTo>
                    <a:pt x="172850" y="270122"/>
                  </a:lnTo>
                  <a:lnTo>
                    <a:pt x="174539" y="286403"/>
                  </a:lnTo>
                  <a:lnTo>
                    <a:pt x="175224" y="302552"/>
                  </a:lnTo>
                  <a:lnTo>
                    <a:pt x="174904" y="318332"/>
                  </a:lnTo>
                  <a:lnTo>
                    <a:pt x="173724" y="333536"/>
                  </a:lnTo>
                  <a:lnTo>
                    <a:pt x="171869" y="347906"/>
                  </a:lnTo>
                  <a:lnTo>
                    <a:pt x="169508" y="361392"/>
                  </a:lnTo>
                  <a:lnTo>
                    <a:pt x="166619" y="374263"/>
                  </a:lnTo>
                  <a:lnTo>
                    <a:pt x="163003" y="386988"/>
                  </a:lnTo>
                  <a:lnTo>
                    <a:pt x="158607" y="399848"/>
                  </a:lnTo>
                  <a:lnTo>
                    <a:pt x="153520" y="412775"/>
                  </a:lnTo>
                  <a:lnTo>
                    <a:pt x="147880" y="425461"/>
                  </a:lnTo>
                  <a:lnTo>
                    <a:pt x="141822" y="437747"/>
                  </a:lnTo>
                  <a:lnTo>
                    <a:pt x="135295" y="449947"/>
                  </a:lnTo>
                  <a:lnTo>
                    <a:pt x="128083" y="462738"/>
                  </a:lnTo>
                  <a:lnTo>
                    <a:pt x="120133" y="476433"/>
                  </a:lnTo>
                  <a:lnTo>
                    <a:pt x="111983" y="490278"/>
                  </a:lnTo>
                  <a:lnTo>
                    <a:pt x="103870" y="503986"/>
                  </a:lnTo>
                  <a:lnTo>
                    <a:pt x="95081" y="518764"/>
                  </a:lnTo>
                  <a:lnTo>
                    <a:pt x="84228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4448905" y="5813349"/>
            <a:ext cx="689002" cy="156310"/>
          </a:xfrm>
          <a:custGeom>
            <a:avLst/>
            <a:gdLst/>
            <a:ahLst/>
            <a:cxnLst/>
            <a:rect l="0" t="0" r="0" b="0"/>
            <a:pathLst>
              <a:path w="689002" h="156310">
                <a:moveTo>
                  <a:pt x="25706" y="156309"/>
                </a:moveTo>
                <a:lnTo>
                  <a:pt x="40308" y="153375"/>
                </a:lnTo>
                <a:lnTo>
                  <a:pt x="53579" y="150593"/>
                </a:lnTo>
                <a:lnTo>
                  <a:pt x="66789" y="147697"/>
                </a:lnTo>
                <a:lnTo>
                  <a:pt x="80477" y="144830"/>
                </a:lnTo>
                <a:lnTo>
                  <a:pt x="95282" y="142313"/>
                </a:lnTo>
                <a:lnTo>
                  <a:pt x="111437" y="140298"/>
                </a:lnTo>
                <a:lnTo>
                  <a:pt x="128682" y="138612"/>
                </a:lnTo>
                <a:lnTo>
                  <a:pt x="146476" y="136869"/>
                </a:lnTo>
                <a:lnTo>
                  <a:pt x="164434" y="134843"/>
                </a:lnTo>
                <a:lnTo>
                  <a:pt x="182049" y="132481"/>
                </a:lnTo>
                <a:lnTo>
                  <a:pt x="198643" y="129816"/>
                </a:lnTo>
                <a:lnTo>
                  <a:pt x="213956" y="126915"/>
                </a:lnTo>
                <a:lnTo>
                  <a:pt x="228390" y="124000"/>
                </a:lnTo>
                <a:lnTo>
                  <a:pt x="242778" y="121430"/>
                </a:lnTo>
                <a:lnTo>
                  <a:pt x="257605" y="119368"/>
                </a:lnTo>
                <a:lnTo>
                  <a:pt x="272686" y="117646"/>
                </a:lnTo>
                <a:lnTo>
                  <a:pt x="287365" y="115875"/>
                </a:lnTo>
                <a:lnTo>
                  <a:pt x="301294" y="113830"/>
                </a:lnTo>
                <a:lnTo>
                  <a:pt x="314919" y="111454"/>
                </a:lnTo>
                <a:lnTo>
                  <a:pt x="329273" y="108780"/>
                </a:lnTo>
                <a:lnTo>
                  <a:pt x="344891" y="105867"/>
                </a:lnTo>
                <a:lnTo>
                  <a:pt x="361652" y="102775"/>
                </a:lnTo>
                <a:lnTo>
                  <a:pt x="379061" y="99553"/>
                </a:lnTo>
                <a:lnTo>
                  <a:pt x="396744" y="96245"/>
                </a:lnTo>
                <a:lnTo>
                  <a:pt x="414670" y="93042"/>
                </a:lnTo>
                <a:lnTo>
                  <a:pt x="433062" y="90270"/>
                </a:lnTo>
                <a:lnTo>
                  <a:pt x="452020" y="88070"/>
                </a:lnTo>
                <a:lnTo>
                  <a:pt x="471342" y="86254"/>
                </a:lnTo>
                <a:lnTo>
                  <a:pt x="490627" y="84420"/>
                </a:lnTo>
                <a:lnTo>
                  <a:pt x="509636" y="82336"/>
                </a:lnTo>
                <a:lnTo>
                  <a:pt x="528146" y="80105"/>
                </a:lnTo>
                <a:lnTo>
                  <a:pt x="545883" y="78059"/>
                </a:lnTo>
                <a:lnTo>
                  <a:pt x="562693" y="76384"/>
                </a:lnTo>
                <a:lnTo>
                  <a:pt x="575731" y="75024"/>
                </a:lnTo>
                <a:lnTo>
                  <a:pt x="581100" y="73933"/>
                </a:lnTo>
                <a:lnTo>
                  <a:pt x="579612" y="73205"/>
                </a:lnTo>
                <a:lnTo>
                  <a:pt x="573441" y="72762"/>
                </a:lnTo>
                <a:lnTo>
                  <a:pt x="563995" y="72497"/>
                </a:lnTo>
                <a:lnTo>
                  <a:pt x="551781" y="72339"/>
                </a:lnTo>
                <a:lnTo>
                  <a:pt x="537229" y="72248"/>
                </a:lnTo>
                <a:lnTo>
                  <a:pt x="520825" y="72362"/>
                </a:lnTo>
                <a:lnTo>
                  <a:pt x="503028" y="72973"/>
                </a:lnTo>
                <a:lnTo>
                  <a:pt x="484219" y="74203"/>
                </a:lnTo>
                <a:lnTo>
                  <a:pt x="464530" y="76014"/>
                </a:lnTo>
                <a:lnTo>
                  <a:pt x="443871" y="78300"/>
                </a:lnTo>
                <a:lnTo>
                  <a:pt x="422268" y="80950"/>
                </a:lnTo>
                <a:lnTo>
                  <a:pt x="399862" y="83865"/>
                </a:lnTo>
                <a:lnTo>
                  <a:pt x="376828" y="86966"/>
                </a:lnTo>
                <a:lnTo>
                  <a:pt x="353343" y="90194"/>
                </a:lnTo>
                <a:lnTo>
                  <a:pt x="330030" y="93343"/>
                </a:lnTo>
                <a:lnTo>
                  <a:pt x="307909" y="96078"/>
                </a:lnTo>
                <a:lnTo>
                  <a:pt x="287446" y="98254"/>
                </a:lnTo>
                <a:lnTo>
                  <a:pt x="268758" y="100054"/>
                </a:lnTo>
                <a:lnTo>
                  <a:pt x="251884" y="101877"/>
                </a:lnTo>
                <a:lnTo>
                  <a:pt x="236637" y="103954"/>
                </a:lnTo>
                <a:lnTo>
                  <a:pt x="222547" y="106180"/>
                </a:lnTo>
                <a:lnTo>
                  <a:pt x="208988" y="108222"/>
                </a:lnTo>
                <a:lnTo>
                  <a:pt x="195563" y="109898"/>
                </a:lnTo>
                <a:lnTo>
                  <a:pt x="182252" y="111345"/>
                </a:lnTo>
                <a:lnTo>
                  <a:pt x="169308" y="112923"/>
                </a:lnTo>
                <a:lnTo>
                  <a:pt x="156849" y="114836"/>
                </a:lnTo>
                <a:lnTo>
                  <a:pt x="144532" y="117121"/>
                </a:lnTo>
                <a:lnTo>
                  <a:pt x="131665" y="119734"/>
                </a:lnTo>
                <a:lnTo>
                  <a:pt x="117898" y="122601"/>
                </a:lnTo>
                <a:lnTo>
                  <a:pt x="103381" y="125493"/>
                </a:lnTo>
                <a:lnTo>
                  <a:pt x="88558" y="128048"/>
                </a:lnTo>
                <a:lnTo>
                  <a:pt x="73732" y="130100"/>
                </a:lnTo>
                <a:lnTo>
                  <a:pt x="59031" y="131815"/>
                </a:lnTo>
                <a:lnTo>
                  <a:pt x="44482" y="133580"/>
                </a:lnTo>
                <a:lnTo>
                  <a:pt x="30096" y="135609"/>
                </a:lnTo>
                <a:lnTo>
                  <a:pt x="16830" y="137448"/>
                </a:lnTo>
                <a:lnTo>
                  <a:pt x="6616" y="137595"/>
                </a:lnTo>
                <a:lnTo>
                  <a:pt x="844" y="135501"/>
                </a:lnTo>
                <a:lnTo>
                  <a:pt x="0" y="132357"/>
                </a:lnTo>
                <a:lnTo>
                  <a:pt x="3373" y="128847"/>
                </a:lnTo>
                <a:lnTo>
                  <a:pt x="9790" y="125229"/>
                </a:lnTo>
                <a:lnTo>
                  <a:pt x="18051" y="121598"/>
                </a:lnTo>
                <a:lnTo>
                  <a:pt x="27348" y="117978"/>
                </a:lnTo>
                <a:lnTo>
                  <a:pt x="37536" y="114214"/>
                </a:lnTo>
                <a:lnTo>
                  <a:pt x="48975" y="109996"/>
                </a:lnTo>
                <a:lnTo>
                  <a:pt x="61784" y="105200"/>
                </a:lnTo>
                <a:lnTo>
                  <a:pt x="75661" y="100181"/>
                </a:lnTo>
                <a:lnTo>
                  <a:pt x="90056" y="95651"/>
                </a:lnTo>
                <a:lnTo>
                  <a:pt x="104591" y="91973"/>
                </a:lnTo>
                <a:lnTo>
                  <a:pt x="118928" y="89013"/>
                </a:lnTo>
                <a:lnTo>
                  <a:pt x="132702" y="86338"/>
                </a:lnTo>
                <a:lnTo>
                  <a:pt x="145778" y="83648"/>
                </a:lnTo>
                <a:lnTo>
                  <a:pt x="158201" y="80824"/>
                </a:lnTo>
                <a:lnTo>
                  <a:pt x="170091" y="77841"/>
                </a:lnTo>
                <a:lnTo>
                  <a:pt x="181581" y="74717"/>
                </a:lnTo>
                <a:lnTo>
                  <a:pt x="192945" y="71482"/>
                </a:lnTo>
                <a:lnTo>
                  <a:pt x="204575" y="68164"/>
                </a:lnTo>
                <a:lnTo>
                  <a:pt x="216665" y="64791"/>
                </a:lnTo>
                <a:lnTo>
                  <a:pt x="229227" y="61544"/>
                </a:lnTo>
                <a:lnTo>
                  <a:pt x="242193" y="58743"/>
                </a:lnTo>
                <a:lnTo>
                  <a:pt x="255466" y="56523"/>
                </a:lnTo>
                <a:lnTo>
                  <a:pt x="268804" y="54695"/>
                </a:lnTo>
                <a:lnTo>
                  <a:pt x="281831" y="52852"/>
                </a:lnTo>
                <a:lnTo>
                  <a:pt x="294373" y="50763"/>
                </a:lnTo>
                <a:lnTo>
                  <a:pt x="306591" y="48527"/>
                </a:lnTo>
                <a:lnTo>
                  <a:pt x="318868" y="46480"/>
                </a:lnTo>
                <a:lnTo>
                  <a:pt x="331428" y="44801"/>
                </a:lnTo>
                <a:lnTo>
                  <a:pt x="344322" y="43351"/>
                </a:lnTo>
                <a:lnTo>
                  <a:pt x="357517" y="41771"/>
                </a:lnTo>
                <a:lnTo>
                  <a:pt x="370950" y="39856"/>
                </a:lnTo>
                <a:lnTo>
                  <a:pt x="384395" y="37569"/>
                </a:lnTo>
                <a:lnTo>
                  <a:pt x="397495" y="34956"/>
                </a:lnTo>
                <a:lnTo>
                  <a:pt x="410086" y="32089"/>
                </a:lnTo>
                <a:lnTo>
                  <a:pt x="422337" y="29197"/>
                </a:lnTo>
                <a:lnTo>
                  <a:pt x="434636" y="26642"/>
                </a:lnTo>
                <a:lnTo>
                  <a:pt x="447210" y="24590"/>
                </a:lnTo>
                <a:lnTo>
                  <a:pt x="460115" y="22875"/>
                </a:lnTo>
                <a:lnTo>
                  <a:pt x="473318" y="21110"/>
                </a:lnTo>
                <a:lnTo>
                  <a:pt x="486768" y="19067"/>
                </a:lnTo>
                <a:lnTo>
                  <a:pt x="500735" y="16693"/>
                </a:lnTo>
                <a:lnTo>
                  <a:pt x="515782" y="14021"/>
                </a:lnTo>
                <a:lnTo>
                  <a:pt x="532120" y="11114"/>
                </a:lnTo>
                <a:lnTo>
                  <a:pt x="549330" y="8194"/>
                </a:lnTo>
                <a:lnTo>
                  <a:pt x="566575" y="5622"/>
                </a:lnTo>
                <a:lnTo>
                  <a:pt x="583357" y="3562"/>
                </a:lnTo>
                <a:lnTo>
                  <a:pt x="599540" y="2011"/>
                </a:lnTo>
                <a:lnTo>
                  <a:pt x="615167" y="889"/>
                </a:lnTo>
                <a:lnTo>
                  <a:pt x="630314" y="108"/>
                </a:lnTo>
                <a:lnTo>
                  <a:pt x="643984" y="0"/>
                </a:lnTo>
                <a:lnTo>
                  <a:pt x="652887" y="1308"/>
                </a:lnTo>
                <a:lnTo>
                  <a:pt x="655193" y="3875"/>
                </a:lnTo>
                <a:lnTo>
                  <a:pt x="652828" y="6861"/>
                </a:lnTo>
                <a:lnTo>
                  <a:pt x="647364" y="9983"/>
                </a:lnTo>
                <a:lnTo>
                  <a:pt x="639577" y="13191"/>
                </a:lnTo>
                <a:lnTo>
                  <a:pt x="630010" y="16472"/>
                </a:lnTo>
                <a:lnTo>
                  <a:pt x="619277" y="19815"/>
                </a:lnTo>
                <a:lnTo>
                  <a:pt x="608054" y="23207"/>
                </a:lnTo>
                <a:lnTo>
                  <a:pt x="596739" y="26634"/>
                </a:lnTo>
                <a:lnTo>
                  <a:pt x="585017" y="30086"/>
                </a:lnTo>
                <a:lnTo>
                  <a:pt x="572012" y="33557"/>
                </a:lnTo>
                <a:lnTo>
                  <a:pt x="557329" y="37040"/>
                </a:lnTo>
                <a:lnTo>
                  <a:pt x="541041" y="40532"/>
                </a:lnTo>
                <a:lnTo>
                  <a:pt x="523425" y="44029"/>
                </a:lnTo>
                <a:lnTo>
                  <a:pt x="504801" y="47531"/>
                </a:lnTo>
                <a:lnTo>
                  <a:pt x="485769" y="51035"/>
                </a:lnTo>
                <a:lnTo>
                  <a:pt x="467160" y="54541"/>
                </a:lnTo>
                <a:lnTo>
                  <a:pt x="449379" y="58048"/>
                </a:lnTo>
                <a:lnTo>
                  <a:pt x="431984" y="61555"/>
                </a:lnTo>
                <a:lnTo>
                  <a:pt x="413932" y="65064"/>
                </a:lnTo>
                <a:lnTo>
                  <a:pt x="394686" y="68572"/>
                </a:lnTo>
                <a:lnTo>
                  <a:pt x="374841" y="72082"/>
                </a:lnTo>
                <a:lnTo>
                  <a:pt x="355804" y="75591"/>
                </a:lnTo>
                <a:lnTo>
                  <a:pt x="338319" y="79101"/>
                </a:lnTo>
                <a:lnTo>
                  <a:pt x="321985" y="82610"/>
                </a:lnTo>
                <a:lnTo>
                  <a:pt x="305655" y="86119"/>
                </a:lnTo>
                <a:lnTo>
                  <a:pt x="288641" y="89624"/>
                </a:lnTo>
                <a:lnTo>
                  <a:pt x="271077" y="92961"/>
                </a:lnTo>
                <a:lnTo>
                  <a:pt x="253646" y="95822"/>
                </a:lnTo>
                <a:lnTo>
                  <a:pt x="236758" y="98083"/>
                </a:lnTo>
                <a:lnTo>
                  <a:pt x="220348" y="99940"/>
                </a:lnTo>
                <a:lnTo>
                  <a:pt x="204043" y="101801"/>
                </a:lnTo>
                <a:lnTo>
                  <a:pt x="187601" y="103903"/>
                </a:lnTo>
                <a:lnTo>
                  <a:pt x="171102" y="106147"/>
                </a:lnTo>
                <a:lnTo>
                  <a:pt x="154859" y="108201"/>
                </a:lnTo>
                <a:lnTo>
                  <a:pt x="139038" y="109878"/>
                </a:lnTo>
                <a:lnTo>
                  <a:pt x="123650" y="111157"/>
                </a:lnTo>
                <a:lnTo>
                  <a:pt x="108629" y="112091"/>
                </a:lnTo>
                <a:lnTo>
                  <a:pt x="93923" y="112744"/>
                </a:lnTo>
                <a:lnTo>
                  <a:pt x="80442" y="112841"/>
                </a:lnTo>
                <a:lnTo>
                  <a:pt x="70078" y="111176"/>
                </a:lnTo>
                <a:lnTo>
                  <a:pt x="64200" y="107444"/>
                </a:lnTo>
                <a:lnTo>
                  <a:pt x="63287" y="103098"/>
                </a:lnTo>
                <a:lnTo>
                  <a:pt x="66626" y="98783"/>
                </a:lnTo>
                <a:lnTo>
                  <a:pt x="73362" y="94639"/>
                </a:lnTo>
                <a:lnTo>
                  <a:pt x="82904" y="90666"/>
                </a:lnTo>
                <a:lnTo>
                  <a:pt x="94678" y="86828"/>
                </a:lnTo>
                <a:lnTo>
                  <a:pt x="107819" y="83091"/>
                </a:lnTo>
                <a:lnTo>
                  <a:pt x="121254" y="79425"/>
                </a:lnTo>
                <a:lnTo>
                  <a:pt x="134364" y="75809"/>
                </a:lnTo>
                <a:lnTo>
                  <a:pt x="146945" y="72227"/>
                </a:lnTo>
                <a:lnTo>
                  <a:pt x="159011" y="68669"/>
                </a:lnTo>
                <a:lnTo>
                  <a:pt x="170665" y="65127"/>
                </a:lnTo>
                <a:lnTo>
                  <a:pt x="182664" y="61597"/>
                </a:lnTo>
                <a:lnTo>
                  <a:pt x="196326" y="58072"/>
                </a:lnTo>
                <a:lnTo>
                  <a:pt x="212238" y="54557"/>
                </a:lnTo>
                <a:lnTo>
                  <a:pt x="230320" y="51214"/>
                </a:lnTo>
                <a:lnTo>
                  <a:pt x="250205" y="48349"/>
                </a:lnTo>
                <a:lnTo>
                  <a:pt x="271458" y="46085"/>
                </a:lnTo>
                <a:lnTo>
                  <a:pt x="293218" y="44226"/>
                </a:lnTo>
                <a:lnTo>
                  <a:pt x="314271" y="42364"/>
                </a:lnTo>
                <a:lnTo>
                  <a:pt x="334011" y="40261"/>
                </a:lnTo>
                <a:lnTo>
                  <a:pt x="352379" y="38016"/>
                </a:lnTo>
                <a:lnTo>
                  <a:pt x="369569" y="35962"/>
                </a:lnTo>
                <a:lnTo>
                  <a:pt x="385841" y="34280"/>
                </a:lnTo>
                <a:lnTo>
                  <a:pt x="401433" y="32827"/>
                </a:lnTo>
                <a:lnTo>
                  <a:pt x="416540" y="31245"/>
                </a:lnTo>
                <a:lnTo>
                  <a:pt x="431306" y="29335"/>
                </a:lnTo>
                <a:lnTo>
                  <a:pt x="445837" y="27220"/>
                </a:lnTo>
                <a:lnTo>
                  <a:pt x="460208" y="25255"/>
                </a:lnTo>
                <a:lnTo>
                  <a:pt x="474483" y="23636"/>
                </a:lnTo>
                <a:lnTo>
                  <a:pt x="489190" y="22396"/>
                </a:lnTo>
                <a:lnTo>
                  <a:pt x="505273" y="21489"/>
                </a:lnTo>
                <a:lnTo>
                  <a:pt x="523129" y="20849"/>
                </a:lnTo>
                <a:lnTo>
                  <a:pt x="542343" y="20572"/>
                </a:lnTo>
                <a:lnTo>
                  <a:pt x="562004" y="20911"/>
                </a:lnTo>
                <a:lnTo>
                  <a:pt x="581514" y="21944"/>
                </a:lnTo>
                <a:lnTo>
                  <a:pt x="600324" y="23281"/>
                </a:lnTo>
                <a:lnTo>
                  <a:pt x="617794" y="24184"/>
                </a:lnTo>
                <a:lnTo>
                  <a:pt x="633708" y="24274"/>
                </a:lnTo>
                <a:lnTo>
                  <a:pt x="647759" y="23664"/>
                </a:lnTo>
                <a:lnTo>
                  <a:pt x="660735" y="22731"/>
                </a:lnTo>
                <a:lnTo>
                  <a:pt x="673776" y="21388"/>
                </a:lnTo>
                <a:lnTo>
                  <a:pt x="689001" y="194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5043150" y="3379647"/>
            <a:ext cx="1" cy="21058"/>
          </a:xfrm>
          <a:custGeom>
            <a:avLst/>
            <a:gdLst/>
            <a:ahLst/>
            <a:cxnLst/>
            <a:rect l="0" t="0" r="0" b="0"/>
            <a:pathLst>
              <a:path w="1" h="21058">
                <a:moveTo>
                  <a:pt x="0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50040" y="1252562"/>
            <a:ext cx="2042530" cy="1473990"/>
          </a:xfrm>
          <a:custGeom>
            <a:avLst/>
            <a:gdLst/>
            <a:ahLst/>
            <a:cxnLst/>
            <a:rect l="0" t="0" r="0" b="0"/>
            <a:pathLst>
              <a:path w="2042530" h="1473990">
                <a:moveTo>
                  <a:pt x="0" y="0"/>
                </a:moveTo>
                <a:lnTo>
                  <a:pt x="2042529" y="1473989"/>
                </a:lnTo>
                <a:lnTo>
                  <a:pt x="510633" y="147398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61199" y="1973340"/>
            <a:ext cx="794128" cy="353130"/>
            <a:chOff x="461199" y="1973340"/>
            <a:chExt cx="794128" cy="353130"/>
          </a:xfrm>
        </p:grpSpPr>
        <p:sp>
          <p:nvSpPr>
            <p:cNvPr id="3" name="Freeform 2"/>
            <p:cNvSpPr/>
            <p:nvPr/>
          </p:nvSpPr>
          <p:spPr>
            <a:xfrm>
              <a:off x="461199" y="2015827"/>
              <a:ext cx="151889" cy="310643"/>
            </a:xfrm>
            <a:custGeom>
              <a:avLst/>
              <a:gdLst/>
              <a:ahLst/>
              <a:cxnLst/>
              <a:rect l="0" t="0" r="0" b="0"/>
              <a:pathLst>
                <a:path w="151889" h="310643">
                  <a:moveTo>
                    <a:pt x="151888" y="57958"/>
                  </a:moveTo>
                  <a:lnTo>
                    <a:pt x="148820" y="49223"/>
                  </a:lnTo>
                  <a:lnTo>
                    <a:pt x="144758" y="41517"/>
                  </a:lnTo>
                  <a:lnTo>
                    <a:pt x="139265" y="34119"/>
                  </a:lnTo>
                  <a:lnTo>
                    <a:pt x="132505" y="27031"/>
                  </a:lnTo>
                  <a:lnTo>
                    <a:pt x="124707" y="20501"/>
                  </a:lnTo>
                  <a:lnTo>
                    <a:pt x="116106" y="14633"/>
                  </a:lnTo>
                  <a:lnTo>
                    <a:pt x="106748" y="9541"/>
                  </a:lnTo>
                  <a:lnTo>
                    <a:pt x="96494" y="5419"/>
                  </a:lnTo>
                  <a:lnTo>
                    <a:pt x="85350" y="2287"/>
                  </a:lnTo>
                  <a:lnTo>
                    <a:pt x="73767" y="336"/>
                  </a:lnTo>
                  <a:lnTo>
                    <a:pt x="62526" y="0"/>
                  </a:lnTo>
                  <a:lnTo>
                    <a:pt x="52042" y="1373"/>
                  </a:lnTo>
                  <a:lnTo>
                    <a:pt x="42375" y="4413"/>
                  </a:lnTo>
                  <a:lnTo>
                    <a:pt x="33422" y="9119"/>
                  </a:lnTo>
                  <a:lnTo>
                    <a:pt x="25039" y="15327"/>
                  </a:lnTo>
                  <a:lnTo>
                    <a:pt x="17408" y="22917"/>
                  </a:lnTo>
                  <a:lnTo>
                    <a:pt x="11027" y="31906"/>
                  </a:lnTo>
                  <a:lnTo>
                    <a:pt x="6070" y="42173"/>
                  </a:lnTo>
                  <a:lnTo>
                    <a:pt x="2570" y="53490"/>
                  </a:lnTo>
                  <a:lnTo>
                    <a:pt x="587" y="65609"/>
                  </a:lnTo>
                  <a:lnTo>
                    <a:pt x="0" y="78308"/>
                  </a:lnTo>
                  <a:lnTo>
                    <a:pt x="723" y="91088"/>
                  </a:lnTo>
                  <a:lnTo>
                    <a:pt x="2796" y="103208"/>
                  </a:lnTo>
                  <a:lnTo>
                    <a:pt x="6117" y="114315"/>
                  </a:lnTo>
                  <a:lnTo>
                    <a:pt x="10634" y="124246"/>
                  </a:lnTo>
                  <a:lnTo>
                    <a:pt x="16414" y="132852"/>
                  </a:lnTo>
                  <a:lnTo>
                    <a:pt x="23381" y="140188"/>
                  </a:lnTo>
                  <a:lnTo>
                    <a:pt x="31499" y="146133"/>
                  </a:lnTo>
                  <a:lnTo>
                    <a:pt x="40852" y="150312"/>
                  </a:lnTo>
                  <a:lnTo>
                    <a:pt x="51352" y="152672"/>
                  </a:lnTo>
                  <a:lnTo>
                    <a:pt x="62317" y="153123"/>
                  </a:lnTo>
                  <a:lnTo>
                    <a:pt x="72605" y="151382"/>
                  </a:lnTo>
                  <a:lnTo>
                    <a:pt x="81633" y="147505"/>
                  </a:lnTo>
                  <a:lnTo>
                    <a:pt x="89506" y="141819"/>
                  </a:lnTo>
                  <a:lnTo>
                    <a:pt x="96716" y="134722"/>
                  </a:lnTo>
                  <a:lnTo>
                    <a:pt x="103644" y="126629"/>
                  </a:lnTo>
                  <a:lnTo>
                    <a:pt x="110561" y="119460"/>
                  </a:lnTo>
                  <a:lnTo>
                    <a:pt x="116896" y="116180"/>
                  </a:lnTo>
                  <a:lnTo>
                    <a:pt x="121593" y="117471"/>
                  </a:lnTo>
                  <a:lnTo>
                    <a:pt x="124764" y="122555"/>
                  </a:lnTo>
                  <a:lnTo>
                    <a:pt x="126851" y="130433"/>
                  </a:lnTo>
                  <a:lnTo>
                    <a:pt x="128385" y="140279"/>
                  </a:lnTo>
                  <a:lnTo>
                    <a:pt x="129925" y="151481"/>
                  </a:lnTo>
                  <a:lnTo>
                    <a:pt x="131759" y="163609"/>
                  </a:lnTo>
                  <a:lnTo>
                    <a:pt x="133798" y="176364"/>
                  </a:lnTo>
                  <a:lnTo>
                    <a:pt x="135702" y="189542"/>
                  </a:lnTo>
                  <a:lnTo>
                    <a:pt x="137279" y="203005"/>
                  </a:lnTo>
                  <a:lnTo>
                    <a:pt x="138656" y="216658"/>
                  </a:lnTo>
                  <a:lnTo>
                    <a:pt x="140187" y="230439"/>
                  </a:lnTo>
                  <a:lnTo>
                    <a:pt x="142064" y="244292"/>
                  </a:lnTo>
                  <a:lnTo>
                    <a:pt x="144163" y="257774"/>
                  </a:lnTo>
                  <a:lnTo>
                    <a:pt x="146340" y="271486"/>
                  </a:lnTo>
                  <a:lnTo>
                    <a:pt x="148787" y="287750"/>
                  </a:lnTo>
                  <a:lnTo>
                    <a:pt x="151888" y="310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6258" y="22738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07844" y="1973340"/>
              <a:ext cx="231627" cy="286859"/>
            </a:xfrm>
            <a:custGeom>
              <a:avLst/>
              <a:gdLst/>
              <a:ahLst/>
              <a:cxnLst/>
              <a:rect l="0" t="0" r="0" b="0"/>
              <a:pathLst>
                <a:path w="231627" h="286859">
                  <a:moveTo>
                    <a:pt x="0" y="68859"/>
                  </a:moveTo>
                  <a:lnTo>
                    <a:pt x="5800" y="62925"/>
                  </a:lnTo>
                  <a:lnTo>
                    <a:pt x="10724" y="56720"/>
                  </a:lnTo>
                  <a:lnTo>
                    <a:pt x="15227" y="49624"/>
                  </a:lnTo>
                  <a:lnTo>
                    <a:pt x="19448" y="41684"/>
                  </a:lnTo>
                  <a:lnTo>
                    <a:pt x="23461" y="33037"/>
                  </a:lnTo>
                  <a:lnTo>
                    <a:pt x="27337" y="23861"/>
                  </a:lnTo>
                  <a:lnTo>
                    <a:pt x="31607" y="14953"/>
                  </a:lnTo>
                  <a:lnTo>
                    <a:pt x="37228" y="7656"/>
                  </a:lnTo>
                  <a:lnTo>
                    <a:pt x="44600" y="2585"/>
                  </a:lnTo>
                  <a:lnTo>
                    <a:pt x="53317" y="0"/>
                  </a:lnTo>
                  <a:lnTo>
                    <a:pt x="62471" y="153"/>
                  </a:lnTo>
                  <a:lnTo>
                    <a:pt x="71471" y="2889"/>
                  </a:lnTo>
                  <a:lnTo>
                    <a:pt x="79935" y="7775"/>
                  </a:lnTo>
                  <a:lnTo>
                    <a:pt x="87532" y="14317"/>
                  </a:lnTo>
                  <a:lnTo>
                    <a:pt x="94189" y="22078"/>
                  </a:lnTo>
                  <a:lnTo>
                    <a:pt x="100013" y="30706"/>
                  </a:lnTo>
                  <a:lnTo>
                    <a:pt x="105174" y="39940"/>
                  </a:lnTo>
                  <a:lnTo>
                    <a:pt x="109833" y="49597"/>
                  </a:lnTo>
                  <a:lnTo>
                    <a:pt x="113966" y="59708"/>
                  </a:lnTo>
                  <a:lnTo>
                    <a:pt x="117371" y="70488"/>
                  </a:lnTo>
                  <a:lnTo>
                    <a:pt x="119996" y="82008"/>
                  </a:lnTo>
                  <a:lnTo>
                    <a:pt x="121929" y="94357"/>
                  </a:lnTo>
                  <a:lnTo>
                    <a:pt x="123310" y="107711"/>
                  </a:lnTo>
                  <a:lnTo>
                    <a:pt x="124276" y="122065"/>
                  </a:lnTo>
                  <a:lnTo>
                    <a:pt x="124943" y="137111"/>
                  </a:lnTo>
                  <a:lnTo>
                    <a:pt x="125398" y="152356"/>
                  </a:lnTo>
                  <a:lnTo>
                    <a:pt x="125703" y="167494"/>
                  </a:lnTo>
                  <a:lnTo>
                    <a:pt x="125739" y="182249"/>
                  </a:lnTo>
                  <a:lnTo>
                    <a:pt x="125231" y="196311"/>
                  </a:lnTo>
                  <a:lnTo>
                    <a:pt x="124068" y="209583"/>
                  </a:lnTo>
                  <a:lnTo>
                    <a:pt x="122132" y="222139"/>
                  </a:lnTo>
                  <a:lnTo>
                    <a:pt x="119230" y="234119"/>
                  </a:lnTo>
                  <a:lnTo>
                    <a:pt x="115344" y="245655"/>
                  </a:lnTo>
                  <a:lnTo>
                    <a:pt x="110446" y="256541"/>
                  </a:lnTo>
                  <a:lnTo>
                    <a:pt x="104410" y="266253"/>
                  </a:lnTo>
                  <a:lnTo>
                    <a:pt x="97279" y="274588"/>
                  </a:lnTo>
                  <a:lnTo>
                    <a:pt x="89391" y="281167"/>
                  </a:lnTo>
                  <a:lnTo>
                    <a:pt x="81258" y="285306"/>
                  </a:lnTo>
                  <a:lnTo>
                    <a:pt x="73202" y="286858"/>
                  </a:lnTo>
                  <a:lnTo>
                    <a:pt x="65508" y="285967"/>
                  </a:lnTo>
                  <a:lnTo>
                    <a:pt x="58494" y="282793"/>
                  </a:lnTo>
                  <a:lnTo>
                    <a:pt x="52260" y="277662"/>
                  </a:lnTo>
                  <a:lnTo>
                    <a:pt x="46736" y="270984"/>
                  </a:lnTo>
                  <a:lnTo>
                    <a:pt x="41783" y="263148"/>
                  </a:lnTo>
                  <a:lnTo>
                    <a:pt x="37271" y="254476"/>
                  </a:lnTo>
                  <a:lnTo>
                    <a:pt x="33409" y="245217"/>
                  </a:lnTo>
                  <a:lnTo>
                    <a:pt x="30718" y="235549"/>
                  </a:lnTo>
                  <a:lnTo>
                    <a:pt x="29395" y="225607"/>
                  </a:lnTo>
                  <a:lnTo>
                    <a:pt x="29490" y="215642"/>
                  </a:lnTo>
                  <a:lnTo>
                    <a:pt x="31074" y="206025"/>
                  </a:lnTo>
                  <a:lnTo>
                    <a:pt x="34035" y="196939"/>
                  </a:lnTo>
                  <a:lnTo>
                    <a:pt x="38294" y="188872"/>
                  </a:lnTo>
                  <a:lnTo>
                    <a:pt x="43894" y="182664"/>
                  </a:lnTo>
                  <a:lnTo>
                    <a:pt x="50728" y="178609"/>
                  </a:lnTo>
                  <a:lnTo>
                    <a:pt x="58416" y="176683"/>
                  </a:lnTo>
                  <a:lnTo>
                    <a:pt x="66414" y="176821"/>
                  </a:lnTo>
                  <a:lnTo>
                    <a:pt x="74388" y="178763"/>
                  </a:lnTo>
                  <a:lnTo>
                    <a:pt x="82367" y="182149"/>
                  </a:lnTo>
                  <a:lnTo>
                    <a:pt x="90637" y="186621"/>
                  </a:lnTo>
                  <a:lnTo>
                    <a:pt x="99350" y="191876"/>
                  </a:lnTo>
                  <a:lnTo>
                    <a:pt x="108507" y="197519"/>
                  </a:lnTo>
                  <a:lnTo>
                    <a:pt x="118041" y="203073"/>
                  </a:lnTo>
                  <a:lnTo>
                    <a:pt x="127866" y="208286"/>
                  </a:lnTo>
                  <a:lnTo>
                    <a:pt x="137906" y="213108"/>
                  </a:lnTo>
                  <a:lnTo>
                    <a:pt x="148098" y="217581"/>
                  </a:lnTo>
                  <a:lnTo>
                    <a:pt x="158398" y="221763"/>
                  </a:lnTo>
                  <a:lnTo>
                    <a:pt x="168772" y="225233"/>
                  </a:lnTo>
                  <a:lnTo>
                    <a:pt x="179196" y="227128"/>
                  </a:lnTo>
                  <a:lnTo>
                    <a:pt x="189641" y="227112"/>
                  </a:lnTo>
                  <a:lnTo>
                    <a:pt x="199640" y="225630"/>
                  </a:lnTo>
                  <a:lnTo>
                    <a:pt x="209278" y="223495"/>
                  </a:lnTo>
                  <a:lnTo>
                    <a:pt x="219401" y="220515"/>
                  </a:lnTo>
                  <a:lnTo>
                    <a:pt x="231626" y="216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6712" y="2034062"/>
              <a:ext cx="208615" cy="139787"/>
            </a:xfrm>
            <a:custGeom>
              <a:avLst/>
              <a:gdLst/>
              <a:ahLst/>
              <a:cxnLst/>
              <a:rect l="0" t="0" r="0" b="0"/>
              <a:pathLst>
                <a:path w="208615" h="139787">
                  <a:moveTo>
                    <a:pt x="29629" y="81837"/>
                  </a:moveTo>
                  <a:lnTo>
                    <a:pt x="29629" y="93572"/>
                  </a:lnTo>
                  <a:lnTo>
                    <a:pt x="29629" y="104701"/>
                  </a:lnTo>
                  <a:lnTo>
                    <a:pt x="29620" y="116272"/>
                  </a:lnTo>
                  <a:lnTo>
                    <a:pt x="29255" y="127391"/>
                  </a:lnTo>
                  <a:lnTo>
                    <a:pt x="27246" y="135963"/>
                  </a:lnTo>
                  <a:lnTo>
                    <a:pt x="22695" y="139786"/>
                  </a:lnTo>
                  <a:lnTo>
                    <a:pt x="16942" y="138280"/>
                  </a:lnTo>
                  <a:lnTo>
                    <a:pt x="11769" y="133332"/>
                  </a:lnTo>
                  <a:lnTo>
                    <a:pt x="7724" y="125954"/>
                  </a:lnTo>
                  <a:lnTo>
                    <a:pt x="4753" y="116709"/>
                  </a:lnTo>
                  <a:lnTo>
                    <a:pt x="2641" y="105888"/>
                  </a:lnTo>
                  <a:lnTo>
                    <a:pt x="1169" y="93558"/>
                  </a:lnTo>
                  <a:lnTo>
                    <a:pt x="171" y="79904"/>
                  </a:lnTo>
                  <a:lnTo>
                    <a:pt x="0" y="65836"/>
                  </a:lnTo>
                  <a:lnTo>
                    <a:pt x="1478" y="52842"/>
                  </a:lnTo>
                  <a:lnTo>
                    <a:pt x="4922" y="41675"/>
                  </a:lnTo>
                  <a:lnTo>
                    <a:pt x="10186" y="32705"/>
                  </a:lnTo>
                  <a:lnTo>
                    <a:pt x="16934" y="26273"/>
                  </a:lnTo>
                  <a:lnTo>
                    <a:pt x="24797" y="22293"/>
                  </a:lnTo>
                  <a:lnTo>
                    <a:pt x="33143" y="20703"/>
                  </a:lnTo>
                  <a:lnTo>
                    <a:pt x="41117" y="21657"/>
                  </a:lnTo>
                  <a:lnTo>
                    <a:pt x="48284" y="24994"/>
                  </a:lnTo>
                  <a:lnTo>
                    <a:pt x="54584" y="30314"/>
                  </a:lnTo>
                  <a:lnTo>
                    <a:pt x="60131" y="37163"/>
                  </a:lnTo>
                  <a:lnTo>
                    <a:pt x="65093" y="45062"/>
                  </a:lnTo>
                  <a:lnTo>
                    <a:pt x="69860" y="51119"/>
                  </a:lnTo>
                  <a:lnTo>
                    <a:pt x="74373" y="51972"/>
                  </a:lnTo>
                  <a:lnTo>
                    <a:pt x="78081" y="48597"/>
                  </a:lnTo>
                  <a:lnTo>
                    <a:pt x="81260" y="42515"/>
                  </a:lnTo>
                  <a:lnTo>
                    <a:pt x="84428" y="34933"/>
                  </a:lnTo>
                  <a:lnTo>
                    <a:pt x="88086" y="26806"/>
                  </a:lnTo>
                  <a:lnTo>
                    <a:pt x="92444" y="18664"/>
                  </a:lnTo>
                  <a:lnTo>
                    <a:pt x="97809" y="11201"/>
                  </a:lnTo>
                  <a:lnTo>
                    <a:pt x="104681" y="5383"/>
                  </a:lnTo>
                  <a:lnTo>
                    <a:pt x="113181" y="1587"/>
                  </a:lnTo>
                  <a:lnTo>
                    <a:pt x="122800" y="0"/>
                  </a:lnTo>
                  <a:lnTo>
                    <a:pt x="132632" y="895"/>
                  </a:lnTo>
                  <a:lnTo>
                    <a:pt x="142123" y="4164"/>
                  </a:lnTo>
                  <a:lnTo>
                    <a:pt x="150933" y="9423"/>
                  </a:lnTo>
                  <a:lnTo>
                    <a:pt x="158769" y="16223"/>
                  </a:lnTo>
                  <a:lnTo>
                    <a:pt x="165591" y="24165"/>
                  </a:lnTo>
                  <a:lnTo>
                    <a:pt x="171526" y="33086"/>
                  </a:lnTo>
                  <a:lnTo>
                    <a:pt x="176763" y="43049"/>
                  </a:lnTo>
                  <a:lnTo>
                    <a:pt x="181477" y="54005"/>
                  </a:lnTo>
                  <a:lnTo>
                    <a:pt x="185817" y="65632"/>
                  </a:lnTo>
                  <a:lnTo>
                    <a:pt x="189894" y="77437"/>
                  </a:lnTo>
                  <a:lnTo>
                    <a:pt x="193783" y="89105"/>
                  </a:lnTo>
                  <a:lnTo>
                    <a:pt x="197392" y="100079"/>
                  </a:lnTo>
                  <a:lnTo>
                    <a:pt x="200820" y="110552"/>
                  </a:lnTo>
                  <a:lnTo>
                    <a:pt x="204370" y="121437"/>
                  </a:lnTo>
                  <a:lnTo>
                    <a:pt x="208614" y="134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064165" y="2877094"/>
            <a:ext cx="823079" cy="344298"/>
            <a:chOff x="2064165" y="2877094"/>
            <a:chExt cx="823079" cy="344298"/>
          </a:xfrm>
        </p:grpSpPr>
        <p:sp>
          <p:nvSpPr>
            <p:cNvPr id="8" name="Freeform 7"/>
            <p:cNvSpPr/>
            <p:nvPr/>
          </p:nvSpPr>
          <p:spPr>
            <a:xfrm>
              <a:off x="2064165" y="2877094"/>
              <a:ext cx="90691" cy="312712"/>
            </a:xfrm>
            <a:custGeom>
              <a:avLst/>
              <a:gdLst/>
              <a:ahLst/>
              <a:cxnLst/>
              <a:rect l="0" t="0" r="0" b="0"/>
              <a:pathLst>
                <a:path w="90691" h="312712">
                  <a:moveTo>
                    <a:pt x="86083" y="102141"/>
                  </a:moveTo>
                  <a:lnTo>
                    <a:pt x="88882" y="93273"/>
                  </a:lnTo>
                  <a:lnTo>
                    <a:pt x="90384" y="84286"/>
                  </a:lnTo>
                  <a:lnTo>
                    <a:pt x="90690" y="74296"/>
                  </a:lnTo>
                  <a:lnTo>
                    <a:pt x="90011" y="63488"/>
                  </a:lnTo>
                  <a:lnTo>
                    <a:pt x="88543" y="52325"/>
                  </a:lnTo>
                  <a:lnTo>
                    <a:pt x="86465" y="41128"/>
                  </a:lnTo>
                  <a:lnTo>
                    <a:pt x="83610" y="30362"/>
                  </a:lnTo>
                  <a:lnTo>
                    <a:pt x="79491" y="20674"/>
                  </a:lnTo>
                  <a:lnTo>
                    <a:pt x="73942" y="12329"/>
                  </a:lnTo>
                  <a:lnTo>
                    <a:pt x="67098" y="5728"/>
                  </a:lnTo>
                  <a:lnTo>
                    <a:pt x="59209" y="1569"/>
                  </a:lnTo>
                  <a:lnTo>
                    <a:pt x="50540" y="0"/>
                  </a:lnTo>
                  <a:lnTo>
                    <a:pt x="41636" y="878"/>
                  </a:lnTo>
                  <a:lnTo>
                    <a:pt x="33278" y="4042"/>
                  </a:lnTo>
                  <a:lnTo>
                    <a:pt x="25850" y="9166"/>
                  </a:lnTo>
                  <a:lnTo>
                    <a:pt x="19374" y="15840"/>
                  </a:lnTo>
                  <a:lnTo>
                    <a:pt x="13709" y="23673"/>
                  </a:lnTo>
                  <a:lnTo>
                    <a:pt x="8683" y="32342"/>
                  </a:lnTo>
                  <a:lnTo>
                    <a:pt x="4458" y="41600"/>
                  </a:lnTo>
                  <a:lnTo>
                    <a:pt x="1517" y="51267"/>
                  </a:lnTo>
                  <a:lnTo>
                    <a:pt x="22" y="61209"/>
                  </a:lnTo>
                  <a:lnTo>
                    <a:pt x="0" y="71173"/>
                  </a:lnTo>
                  <a:lnTo>
                    <a:pt x="1505" y="80790"/>
                  </a:lnTo>
                  <a:lnTo>
                    <a:pt x="4418" y="89880"/>
                  </a:lnTo>
                  <a:lnTo>
                    <a:pt x="8814" y="98119"/>
                  </a:lnTo>
                  <a:lnTo>
                    <a:pt x="15038" y="104976"/>
                  </a:lnTo>
                  <a:lnTo>
                    <a:pt x="23104" y="110275"/>
                  </a:lnTo>
                  <a:lnTo>
                    <a:pt x="32434" y="113681"/>
                  </a:lnTo>
                  <a:lnTo>
                    <a:pt x="42073" y="114543"/>
                  </a:lnTo>
                  <a:lnTo>
                    <a:pt x="51445" y="112814"/>
                  </a:lnTo>
                  <a:lnTo>
                    <a:pt x="60514" y="111048"/>
                  </a:lnTo>
                  <a:lnTo>
                    <a:pt x="68613" y="112887"/>
                  </a:lnTo>
                  <a:lnTo>
                    <a:pt x="74380" y="118529"/>
                  </a:lnTo>
                  <a:lnTo>
                    <a:pt x="77713" y="126992"/>
                  </a:lnTo>
                  <a:lnTo>
                    <a:pt x="79067" y="137364"/>
                  </a:lnTo>
                  <a:lnTo>
                    <a:pt x="79109" y="149159"/>
                  </a:lnTo>
                  <a:lnTo>
                    <a:pt x="78567" y="162252"/>
                  </a:lnTo>
                  <a:lnTo>
                    <a:pt x="77890" y="176485"/>
                  </a:lnTo>
                  <a:lnTo>
                    <a:pt x="77275" y="191478"/>
                  </a:lnTo>
                  <a:lnTo>
                    <a:pt x="76782" y="206702"/>
                  </a:lnTo>
                  <a:lnTo>
                    <a:pt x="76418" y="221830"/>
                  </a:lnTo>
                  <a:lnTo>
                    <a:pt x="76324" y="236584"/>
                  </a:lnTo>
                  <a:lnTo>
                    <a:pt x="76784" y="250645"/>
                  </a:lnTo>
                  <a:lnTo>
                    <a:pt x="77903" y="263904"/>
                  </a:lnTo>
                  <a:lnTo>
                    <a:pt x="79475" y="275984"/>
                  </a:lnTo>
                  <a:lnTo>
                    <a:pt x="81231" y="287333"/>
                  </a:lnTo>
                  <a:lnTo>
                    <a:pt x="83327" y="298951"/>
                  </a:lnTo>
                  <a:lnTo>
                    <a:pt x="86083" y="312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34476" y="31266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97647" y="2896530"/>
              <a:ext cx="200042" cy="289540"/>
            </a:xfrm>
            <a:custGeom>
              <a:avLst/>
              <a:gdLst/>
              <a:ahLst/>
              <a:cxnLst/>
              <a:rect l="0" t="0" r="0" b="0"/>
              <a:pathLst>
                <a:path w="200042" h="289540">
                  <a:moveTo>
                    <a:pt x="0" y="61648"/>
                  </a:moveTo>
                  <a:lnTo>
                    <a:pt x="3000" y="50047"/>
                  </a:lnTo>
                  <a:lnTo>
                    <a:pt x="6423" y="40199"/>
                  </a:lnTo>
                  <a:lnTo>
                    <a:pt x="10624" y="31198"/>
                  </a:lnTo>
                  <a:lnTo>
                    <a:pt x="15697" y="22929"/>
                  </a:lnTo>
                  <a:lnTo>
                    <a:pt x="21826" y="15550"/>
                  </a:lnTo>
                  <a:lnTo>
                    <a:pt x="29010" y="9094"/>
                  </a:lnTo>
                  <a:lnTo>
                    <a:pt x="37097" y="3934"/>
                  </a:lnTo>
                  <a:lnTo>
                    <a:pt x="45892" y="824"/>
                  </a:lnTo>
                  <a:lnTo>
                    <a:pt x="55207" y="0"/>
                  </a:lnTo>
                  <a:lnTo>
                    <a:pt x="64732" y="1397"/>
                  </a:lnTo>
                  <a:lnTo>
                    <a:pt x="74045" y="4918"/>
                  </a:lnTo>
                  <a:lnTo>
                    <a:pt x="82932" y="10285"/>
                  </a:lnTo>
                  <a:lnTo>
                    <a:pt x="91202" y="17124"/>
                  </a:lnTo>
                  <a:lnTo>
                    <a:pt x="98612" y="25068"/>
                  </a:lnTo>
                  <a:lnTo>
                    <a:pt x="105114" y="33812"/>
                  </a:lnTo>
                  <a:lnTo>
                    <a:pt x="110820" y="43120"/>
                  </a:lnTo>
                  <a:lnTo>
                    <a:pt x="115895" y="52820"/>
                  </a:lnTo>
                  <a:lnTo>
                    <a:pt x="120493" y="62794"/>
                  </a:lnTo>
                  <a:lnTo>
                    <a:pt x="124584" y="73118"/>
                  </a:lnTo>
                  <a:lnTo>
                    <a:pt x="127960" y="84042"/>
                  </a:lnTo>
                  <a:lnTo>
                    <a:pt x="130566" y="95654"/>
                  </a:lnTo>
                  <a:lnTo>
                    <a:pt x="132486" y="107895"/>
                  </a:lnTo>
                  <a:lnTo>
                    <a:pt x="133857" y="120644"/>
                  </a:lnTo>
                  <a:lnTo>
                    <a:pt x="134813" y="133783"/>
                  </a:lnTo>
                  <a:lnTo>
                    <a:pt x="135302" y="147368"/>
                  </a:lnTo>
                  <a:lnTo>
                    <a:pt x="135106" y="161627"/>
                  </a:lnTo>
                  <a:lnTo>
                    <a:pt x="134161" y="176623"/>
                  </a:lnTo>
                  <a:lnTo>
                    <a:pt x="132543" y="192118"/>
                  </a:lnTo>
                  <a:lnTo>
                    <a:pt x="130386" y="207671"/>
                  </a:lnTo>
                  <a:lnTo>
                    <a:pt x="127820" y="223014"/>
                  </a:lnTo>
                  <a:lnTo>
                    <a:pt x="124791" y="237740"/>
                  </a:lnTo>
                  <a:lnTo>
                    <a:pt x="121080" y="251250"/>
                  </a:lnTo>
                  <a:lnTo>
                    <a:pt x="116612" y="263319"/>
                  </a:lnTo>
                  <a:lnTo>
                    <a:pt x="111136" y="273575"/>
                  </a:lnTo>
                  <a:lnTo>
                    <a:pt x="104172" y="281343"/>
                  </a:lnTo>
                  <a:lnTo>
                    <a:pt x="95601" y="286487"/>
                  </a:lnTo>
                  <a:lnTo>
                    <a:pt x="85930" y="289164"/>
                  </a:lnTo>
                  <a:lnTo>
                    <a:pt x="76061" y="289539"/>
                  </a:lnTo>
                  <a:lnTo>
                    <a:pt x="66549" y="287935"/>
                  </a:lnTo>
                  <a:lnTo>
                    <a:pt x="57894" y="284438"/>
                  </a:lnTo>
                  <a:lnTo>
                    <a:pt x="50694" y="278827"/>
                  </a:lnTo>
                  <a:lnTo>
                    <a:pt x="45123" y="271171"/>
                  </a:lnTo>
                  <a:lnTo>
                    <a:pt x="41180" y="261949"/>
                  </a:lnTo>
                  <a:lnTo>
                    <a:pt x="38885" y="251850"/>
                  </a:lnTo>
                  <a:lnTo>
                    <a:pt x="38086" y="241365"/>
                  </a:lnTo>
                  <a:lnTo>
                    <a:pt x="38834" y="231073"/>
                  </a:lnTo>
                  <a:lnTo>
                    <a:pt x="41454" y="221702"/>
                  </a:lnTo>
                  <a:lnTo>
                    <a:pt x="45956" y="213568"/>
                  </a:lnTo>
                  <a:lnTo>
                    <a:pt x="52079" y="207109"/>
                  </a:lnTo>
                  <a:lnTo>
                    <a:pt x="59476" y="203043"/>
                  </a:lnTo>
                  <a:lnTo>
                    <a:pt x="67816" y="201532"/>
                  </a:lnTo>
                  <a:lnTo>
                    <a:pt x="76668" y="202279"/>
                  </a:lnTo>
                  <a:lnTo>
                    <a:pt x="85522" y="204823"/>
                  </a:lnTo>
                  <a:lnTo>
                    <a:pt x="94102" y="208713"/>
                  </a:lnTo>
                  <a:lnTo>
                    <a:pt x="102335" y="213573"/>
                  </a:lnTo>
                  <a:lnTo>
                    <a:pt x="110252" y="219118"/>
                  </a:lnTo>
                  <a:lnTo>
                    <a:pt x="117912" y="225137"/>
                  </a:lnTo>
                  <a:lnTo>
                    <a:pt x="125381" y="231480"/>
                  </a:lnTo>
                  <a:lnTo>
                    <a:pt x="132710" y="238045"/>
                  </a:lnTo>
                  <a:lnTo>
                    <a:pt x="139945" y="244754"/>
                  </a:lnTo>
                  <a:lnTo>
                    <a:pt x="147281" y="251396"/>
                  </a:lnTo>
                  <a:lnTo>
                    <a:pt x="155045" y="257630"/>
                  </a:lnTo>
                  <a:lnTo>
                    <a:pt x="163369" y="263299"/>
                  </a:lnTo>
                  <a:lnTo>
                    <a:pt x="171773" y="268275"/>
                  </a:lnTo>
                  <a:lnTo>
                    <a:pt x="180083" y="272850"/>
                  </a:lnTo>
                  <a:lnTo>
                    <a:pt x="189034" y="277426"/>
                  </a:lnTo>
                  <a:lnTo>
                    <a:pt x="200041" y="282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45087" y="3093489"/>
              <a:ext cx="242157" cy="127903"/>
            </a:xfrm>
            <a:custGeom>
              <a:avLst/>
              <a:gdLst/>
              <a:ahLst/>
              <a:cxnLst/>
              <a:rect l="0" t="0" r="0" b="0"/>
              <a:pathLst>
                <a:path w="242157" h="127903">
                  <a:moveTo>
                    <a:pt x="0" y="22617"/>
                  </a:moveTo>
                  <a:lnTo>
                    <a:pt x="67" y="34352"/>
                  </a:lnTo>
                  <a:lnTo>
                    <a:pt x="707" y="45481"/>
                  </a:lnTo>
                  <a:lnTo>
                    <a:pt x="1980" y="57005"/>
                  </a:lnTo>
                  <a:lnTo>
                    <a:pt x="2965" y="66386"/>
                  </a:lnTo>
                  <a:lnTo>
                    <a:pt x="2837" y="69800"/>
                  </a:lnTo>
                  <a:lnTo>
                    <a:pt x="2284" y="67478"/>
                  </a:lnTo>
                  <a:lnTo>
                    <a:pt x="1877" y="61053"/>
                  </a:lnTo>
                  <a:lnTo>
                    <a:pt x="2045" y="51934"/>
                  </a:lnTo>
                  <a:lnTo>
                    <a:pt x="2947" y="41104"/>
                  </a:lnTo>
                  <a:lnTo>
                    <a:pt x="5027" y="29837"/>
                  </a:lnTo>
                  <a:lnTo>
                    <a:pt x="9082" y="19756"/>
                  </a:lnTo>
                  <a:lnTo>
                    <a:pt x="15359" y="11641"/>
                  </a:lnTo>
                  <a:lnTo>
                    <a:pt x="23319" y="6015"/>
                  </a:lnTo>
                  <a:lnTo>
                    <a:pt x="31956" y="3500"/>
                  </a:lnTo>
                  <a:lnTo>
                    <a:pt x="40606" y="4105"/>
                  </a:lnTo>
                  <a:lnTo>
                    <a:pt x="48833" y="7389"/>
                  </a:lnTo>
                  <a:lnTo>
                    <a:pt x="56271" y="12774"/>
                  </a:lnTo>
                  <a:lnTo>
                    <a:pt x="62836" y="19682"/>
                  </a:lnTo>
                  <a:lnTo>
                    <a:pt x="69187" y="26429"/>
                  </a:lnTo>
                  <a:lnTo>
                    <a:pt x="76254" y="29657"/>
                  </a:lnTo>
                  <a:lnTo>
                    <a:pt x="83624" y="28312"/>
                  </a:lnTo>
                  <a:lnTo>
                    <a:pt x="90550" y="24451"/>
                  </a:lnTo>
                  <a:lnTo>
                    <a:pt x="97303" y="19484"/>
                  </a:lnTo>
                  <a:lnTo>
                    <a:pt x="104442" y="14282"/>
                  </a:lnTo>
                  <a:lnTo>
                    <a:pt x="112233" y="9269"/>
                  </a:lnTo>
                  <a:lnTo>
                    <a:pt x="120690" y="4902"/>
                  </a:lnTo>
                  <a:lnTo>
                    <a:pt x="129714" y="1789"/>
                  </a:lnTo>
                  <a:lnTo>
                    <a:pt x="139174" y="142"/>
                  </a:lnTo>
                  <a:lnTo>
                    <a:pt x="148790" y="0"/>
                  </a:lnTo>
                  <a:lnTo>
                    <a:pt x="158162" y="1416"/>
                  </a:lnTo>
                  <a:lnTo>
                    <a:pt x="167091" y="4264"/>
                  </a:lnTo>
                  <a:lnTo>
                    <a:pt x="175560" y="8616"/>
                  </a:lnTo>
                  <a:lnTo>
                    <a:pt x="183634" y="14809"/>
                  </a:lnTo>
                  <a:lnTo>
                    <a:pt x="191395" y="22858"/>
                  </a:lnTo>
                  <a:lnTo>
                    <a:pt x="198761" y="32347"/>
                  </a:lnTo>
                  <a:lnTo>
                    <a:pt x="205489" y="42625"/>
                  </a:lnTo>
                  <a:lnTo>
                    <a:pt x="211498" y="53238"/>
                  </a:lnTo>
                  <a:lnTo>
                    <a:pt x="216857" y="63955"/>
                  </a:lnTo>
                  <a:lnTo>
                    <a:pt x="221690" y="74677"/>
                  </a:lnTo>
                  <a:lnTo>
                    <a:pt x="226124" y="85353"/>
                  </a:lnTo>
                  <a:lnTo>
                    <a:pt x="230115" y="95525"/>
                  </a:lnTo>
                  <a:lnTo>
                    <a:pt x="233849" y="105304"/>
                  </a:lnTo>
                  <a:lnTo>
                    <a:pt x="237657" y="115550"/>
                  </a:lnTo>
                  <a:lnTo>
                    <a:pt x="242156" y="127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46057" y="1536831"/>
            <a:ext cx="651715" cy="368499"/>
            <a:chOff x="2246057" y="1536831"/>
            <a:chExt cx="651715" cy="368499"/>
          </a:xfrm>
        </p:grpSpPr>
        <p:sp>
          <p:nvSpPr>
            <p:cNvPr id="13" name="Freeform 12"/>
            <p:cNvSpPr/>
            <p:nvPr/>
          </p:nvSpPr>
          <p:spPr>
            <a:xfrm>
              <a:off x="2246057" y="1547360"/>
              <a:ext cx="9477" cy="273742"/>
            </a:xfrm>
            <a:custGeom>
              <a:avLst/>
              <a:gdLst/>
              <a:ahLst/>
              <a:cxnLst/>
              <a:rect l="0" t="0" r="0" b="0"/>
              <a:pathLst>
                <a:path w="9477" h="273742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9"/>
                  </a:lnTo>
                  <a:lnTo>
                    <a:pt x="1683" y="39185"/>
                  </a:lnTo>
                  <a:lnTo>
                    <a:pt x="834" y="52294"/>
                  </a:lnTo>
                  <a:lnTo>
                    <a:pt x="242" y="67254"/>
                  </a:lnTo>
                  <a:lnTo>
                    <a:pt x="0" y="83670"/>
                  </a:lnTo>
                  <a:lnTo>
                    <a:pt x="364" y="100895"/>
                  </a:lnTo>
                  <a:lnTo>
                    <a:pt x="1420" y="118476"/>
                  </a:lnTo>
                  <a:lnTo>
                    <a:pt x="2942" y="136175"/>
                  </a:lnTo>
                  <a:lnTo>
                    <a:pt x="4502" y="153890"/>
                  </a:lnTo>
                  <a:lnTo>
                    <a:pt x="5845" y="171572"/>
                  </a:lnTo>
                  <a:lnTo>
                    <a:pt x="6901" y="189034"/>
                  </a:lnTo>
                  <a:lnTo>
                    <a:pt x="7798" y="207958"/>
                  </a:lnTo>
                  <a:lnTo>
                    <a:pt x="8611" y="233361"/>
                  </a:lnTo>
                  <a:lnTo>
                    <a:pt x="947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4021" y="1536831"/>
              <a:ext cx="121554" cy="326385"/>
            </a:xfrm>
            <a:custGeom>
              <a:avLst/>
              <a:gdLst/>
              <a:ahLst/>
              <a:cxnLst/>
              <a:rect l="0" t="0" r="0" b="0"/>
              <a:pathLst>
                <a:path w="121554" h="326385">
                  <a:moveTo>
                    <a:pt x="121553" y="0"/>
                  </a:moveTo>
                  <a:lnTo>
                    <a:pt x="107019" y="2934"/>
                  </a:lnTo>
                  <a:lnTo>
                    <a:pt x="94388" y="5716"/>
                  </a:lnTo>
                  <a:lnTo>
                    <a:pt x="82487" y="8620"/>
                  </a:lnTo>
                  <a:lnTo>
                    <a:pt x="71178" y="11834"/>
                  </a:lnTo>
                  <a:lnTo>
                    <a:pt x="60635" y="15647"/>
                  </a:lnTo>
                  <a:lnTo>
                    <a:pt x="50906" y="20169"/>
                  </a:lnTo>
                  <a:lnTo>
                    <a:pt x="42061" y="25505"/>
                  </a:lnTo>
                  <a:lnTo>
                    <a:pt x="34264" y="31841"/>
                  </a:lnTo>
                  <a:lnTo>
                    <a:pt x="27500" y="39184"/>
                  </a:lnTo>
                  <a:lnTo>
                    <a:pt x="21618" y="47555"/>
                  </a:lnTo>
                  <a:lnTo>
                    <a:pt x="16425" y="57077"/>
                  </a:lnTo>
                  <a:lnTo>
                    <a:pt x="11747" y="67705"/>
                  </a:lnTo>
                  <a:lnTo>
                    <a:pt x="7603" y="79265"/>
                  </a:lnTo>
                  <a:lnTo>
                    <a:pt x="4192" y="91548"/>
                  </a:lnTo>
                  <a:lnTo>
                    <a:pt x="1572" y="104338"/>
                  </a:lnTo>
                  <a:lnTo>
                    <a:pt x="0" y="116497"/>
                  </a:lnTo>
                  <a:lnTo>
                    <a:pt x="571" y="125941"/>
                  </a:lnTo>
                  <a:lnTo>
                    <a:pt x="3827" y="131671"/>
                  </a:lnTo>
                  <a:lnTo>
                    <a:pt x="8918" y="134092"/>
                  </a:lnTo>
                  <a:lnTo>
                    <a:pt x="15391" y="134258"/>
                  </a:lnTo>
                  <a:lnTo>
                    <a:pt x="22965" y="133520"/>
                  </a:lnTo>
                  <a:lnTo>
                    <a:pt x="31394" y="133355"/>
                  </a:lnTo>
                  <a:lnTo>
                    <a:pt x="40446" y="134490"/>
                  </a:lnTo>
                  <a:lnTo>
                    <a:pt x="49618" y="137190"/>
                  </a:lnTo>
                  <a:lnTo>
                    <a:pt x="58159" y="141579"/>
                  </a:lnTo>
                  <a:lnTo>
                    <a:pt x="65708" y="147529"/>
                  </a:lnTo>
                  <a:lnTo>
                    <a:pt x="72097" y="154926"/>
                  </a:lnTo>
                  <a:lnTo>
                    <a:pt x="77171" y="163775"/>
                  </a:lnTo>
                  <a:lnTo>
                    <a:pt x="80987" y="173938"/>
                  </a:lnTo>
                  <a:lnTo>
                    <a:pt x="83585" y="185013"/>
                  </a:lnTo>
                  <a:lnTo>
                    <a:pt x="84896" y="196437"/>
                  </a:lnTo>
                  <a:lnTo>
                    <a:pt x="85004" y="207864"/>
                  </a:lnTo>
                  <a:lnTo>
                    <a:pt x="84113" y="219315"/>
                  </a:lnTo>
                  <a:lnTo>
                    <a:pt x="82454" y="231070"/>
                  </a:lnTo>
                  <a:lnTo>
                    <a:pt x="80225" y="243265"/>
                  </a:lnTo>
                  <a:lnTo>
                    <a:pt x="77424" y="255575"/>
                  </a:lnTo>
                  <a:lnTo>
                    <a:pt x="73867" y="267314"/>
                  </a:lnTo>
                  <a:lnTo>
                    <a:pt x="69506" y="278132"/>
                  </a:lnTo>
                  <a:lnTo>
                    <a:pt x="64272" y="287854"/>
                  </a:lnTo>
                  <a:lnTo>
                    <a:pt x="58001" y="296313"/>
                  </a:lnTo>
                  <a:lnTo>
                    <a:pt x="50716" y="303551"/>
                  </a:lnTo>
                  <a:lnTo>
                    <a:pt x="42830" y="309616"/>
                  </a:lnTo>
                  <a:lnTo>
                    <a:pt x="34187" y="315057"/>
                  </a:lnTo>
                  <a:lnTo>
                    <a:pt x="22909" y="320355"/>
                  </a:lnTo>
                  <a:lnTo>
                    <a:pt x="574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76631" y="18211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60859" y="1589474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99"/>
                  </a:lnTo>
                  <a:lnTo>
                    <a:pt x="178" y="110841"/>
                  </a:lnTo>
                  <a:lnTo>
                    <a:pt x="826" y="129446"/>
                  </a:lnTo>
                  <a:lnTo>
                    <a:pt x="2075" y="147988"/>
                  </a:lnTo>
                  <a:lnTo>
                    <a:pt x="3727" y="166182"/>
                  </a:lnTo>
                  <a:lnTo>
                    <a:pt x="5376" y="183704"/>
                  </a:lnTo>
                  <a:lnTo>
                    <a:pt x="6778" y="200443"/>
                  </a:lnTo>
                  <a:lnTo>
                    <a:pt x="7874" y="216252"/>
                  </a:lnTo>
                  <a:lnTo>
                    <a:pt x="8802" y="232612"/>
                  </a:lnTo>
                  <a:lnTo>
                    <a:pt x="9640" y="253195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99565" y="1761137"/>
              <a:ext cx="198207" cy="144193"/>
            </a:xfrm>
            <a:custGeom>
              <a:avLst/>
              <a:gdLst/>
              <a:ahLst/>
              <a:cxnLst/>
              <a:rect l="0" t="0" r="0" b="0"/>
              <a:pathLst>
                <a:path w="198207" h="144193">
                  <a:moveTo>
                    <a:pt x="8693" y="28378"/>
                  </a:moveTo>
                  <a:lnTo>
                    <a:pt x="5827" y="37246"/>
                  </a:lnTo>
                  <a:lnTo>
                    <a:pt x="3684" y="46233"/>
                  </a:lnTo>
                  <a:lnTo>
                    <a:pt x="2080" y="56136"/>
                  </a:lnTo>
                  <a:lnTo>
                    <a:pt x="827" y="63684"/>
                  </a:lnTo>
                  <a:lnTo>
                    <a:pt x="9" y="64869"/>
                  </a:lnTo>
                  <a:lnTo>
                    <a:pt x="0" y="61135"/>
                  </a:lnTo>
                  <a:lnTo>
                    <a:pt x="859" y="54472"/>
                  </a:lnTo>
                  <a:lnTo>
                    <a:pt x="2620" y="46324"/>
                  </a:lnTo>
                  <a:lnTo>
                    <a:pt x="5423" y="37727"/>
                  </a:lnTo>
                  <a:lnTo>
                    <a:pt x="9247" y="29231"/>
                  </a:lnTo>
                  <a:lnTo>
                    <a:pt x="13937" y="21680"/>
                  </a:lnTo>
                  <a:lnTo>
                    <a:pt x="19306" y="16325"/>
                  </a:lnTo>
                  <a:lnTo>
                    <a:pt x="25170" y="13648"/>
                  </a:lnTo>
                  <a:lnTo>
                    <a:pt x="31225" y="13625"/>
                  </a:lnTo>
                  <a:lnTo>
                    <a:pt x="37057" y="16108"/>
                  </a:lnTo>
                  <a:lnTo>
                    <a:pt x="42485" y="20702"/>
                  </a:lnTo>
                  <a:lnTo>
                    <a:pt x="48435" y="25666"/>
                  </a:lnTo>
                  <a:lnTo>
                    <a:pt x="55517" y="28280"/>
                  </a:lnTo>
                  <a:lnTo>
                    <a:pt x="62622" y="27591"/>
                  </a:lnTo>
                  <a:lnTo>
                    <a:pt x="69520" y="24030"/>
                  </a:lnTo>
                  <a:lnTo>
                    <a:pt x="76323" y="18333"/>
                  </a:lnTo>
                  <a:lnTo>
                    <a:pt x="83286" y="11781"/>
                  </a:lnTo>
                  <a:lnTo>
                    <a:pt x="90757" y="6072"/>
                  </a:lnTo>
                  <a:lnTo>
                    <a:pt x="98873" y="2062"/>
                  </a:lnTo>
                  <a:lnTo>
                    <a:pt x="107433" y="17"/>
                  </a:lnTo>
                  <a:lnTo>
                    <a:pt x="116020" y="0"/>
                  </a:lnTo>
                  <a:lnTo>
                    <a:pt x="124386" y="1811"/>
                  </a:lnTo>
                  <a:lnTo>
                    <a:pt x="132459" y="5430"/>
                  </a:lnTo>
                  <a:lnTo>
                    <a:pt x="140260" y="11115"/>
                  </a:lnTo>
                  <a:lnTo>
                    <a:pt x="147834" y="18816"/>
                  </a:lnTo>
                  <a:lnTo>
                    <a:pt x="155073" y="28068"/>
                  </a:lnTo>
                  <a:lnTo>
                    <a:pt x="161715" y="38185"/>
                  </a:lnTo>
                  <a:lnTo>
                    <a:pt x="167666" y="48700"/>
                  </a:lnTo>
                  <a:lnTo>
                    <a:pt x="172986" y="59690"/>
                  </a:lnTo>
                  <a:lnTo>
                    <a:pt x="177794" y="71659"/>
                  </a:lnTo>
                  <a:lnTo>
                    <a:pt x="182209" y="84800"/>
                  </a:lnTo>
                  <a:lnTo>
                    <a:pt x="186189" y="98272"/>
                  </a:lnTo>
                  <a:lnTo>
                    <a:pt x="189914" y="111688"/>
                  </a:lnTo>
                  <a:lnTo>
                    <a:pt x="193714" y="126229"/>
                  </a:lnTo>
                  <a:lnTo>
                    <a:pt x="198206" y="144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55408" y="2275611"/>
            <a:ext cx="289247" cy="366713"/>
            <a:chOff x="1655408" y="2275611"/>
            <a:chExt cx="289247" cy="366713"/>
          </a:xfrm>
        </p:grpSpPr>
        <p:sp>
          <p:nvSpPr>
            <p:cNvPr id="19" name="Freeform 18"/>
            <p:cNvSpPr/>
            <p:nvPr/>
          </p:nvSpPr>
          <p:spPr>
            <a:xfrm>
              <a:off x="1655408" y="2526510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134" y="11668"/>
                  </a:lnTo>
                  <a:lnTo>
                    <a:pt x="1415" y="22157"/>
                  </a:lnTo>
                  <a:lnTo>
                    <a:pt x="4003" y="32459"/>
                  </a:lnTo>
                  <a:lnTo>
                    <a:pt x="7550" y="42760"/>
                  </a:lnTo>
                  <a:lnTo>
                    <a:pt x="11534" y="53104"/>
                  </a:lnTo>
                  <a:lnTo>
                    <a:pt x="15614" y="63484"/>
                  </a:lnTo>
                  <a:lnTo>
                    <a:pt x="19679" y="73632"/>
                  </a:lnTo>
                  <a:lnTo>
                    <a:pt x="24270" y="84127"/>
                  </a:lnTo>
                  <a:lnTo>
                    <a:pt x="30902" y="97008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29108" y="2484396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5" y="32459"/>
                  </a:lnTo>
                  <a:lnTo>
                    <a:pt x="11656" y="42760"/>
                  </a:lnTo>
                  <a:lnTo>
                    <a:pt x="14821" y="53104"/>
                  </a:lnTo>
                  <a:lnTo>
                    <a:pt x="18089" y="63493"/>
                  </a:lnTo>
                  <a:lnTo>
                    <a:pt x="21600" y="73921"/>
                  </a:lnTo>
                  <a:lnTo>
                    <a:pt x="25640" y="84379"/>
                  </a:lnTo>
                  <a:lnTo>
                    <a:pt x="30317" y="94855"/>
                  </a:lnTo>
                  <a:lnTo>
                    <a:pt x="35475" y="105271"/>
                  </a:lnTo>
                  <a:lnTo>
                    <a:pt x="41385" y="116723"/>
                  </a:lnTo>
                  <a:lnTo>
                    <a:pt x="49686" y="132451"/>
                  </a:lnTo>
                  <a:lnTo>
                    <a:pt x="63171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98103" y="2427284"/>
              <a:ext cx="146552" cy="166974"/>
            </a:xfrm>
            <a:custGeom>
              <a:avLst/>
              <a:gdLst/>
              <a:ahLst/>
              <a:cxnLst/>
              <a:rect l="0" t="0" r="0" b="0"/>
              <a:pathLst>
                <a:path w="146552" h="166974">
                  <a:moveTo>
                    <a:pt x="46818" y="14998"/>
                  </a:moveTo>
                  <a:lnTo>
                    <a:pt x="38084" y="20866"/>
                  </a:lnTo>
                  <a:lnTo>
                    <a:pt x="30377" y="26430"/>
                  </a:lnTo>
                  <a:lnTo>
                    <a:pt x="22984" y="32238"/>
                  </a:lnTo>
                  <a:lnTo>
                    <a:pt x="16069" y="38665"/>
                  </a:lnTo>
                  <a:lnTo>
                    <a:pt x="10187" y="46291"/>
                  </a:lnTo>
                  <a:lnTo>
                    <a:pt x="5572" y="55321"/>
                  </a:lnTo>
                  <a:lnTo>
                    <a:pt x="2306" y="65475"/>
                  </a:lnTo>
                  <a:lnTo>
                    <a:pt x="481" y="76203"/>
                  </a:lnTo>
                  <a:lnTo>
                    <a:pt x="0" y="87114"/>
                  </a:lnTo>
                  <a:lnTo>
                    <a:pt x="794" y="97862"/>
                  </a:lnTo>
                  <a:lnTo>
                    <a:pt x="2915" y="108071"/>
                  </a:lnTo>
                  <a:lnTo>
                    <a:pt x="6264" y="117600"/>
                  </a:lnTo>
                  <a:lnTo>
                    <a:pt x="10629" y="126488"/>
                  </a:lnTo>
                  <a:lnTo>
                    <a:pt x="15775" y="134852"/>
                  </a:lnTo>
                  <a:lnTo>
                    <a:pt x="21502" y="142807"/>
                  </a:lnTo>
                  <a:lnTo>
                    <a:pt x="27975" y="150135"/>
                  </a:lnTo>
                  <a:lnTo>
                    <a:pt x="35683" y="156305"/>
                  </a:lnTo>
                  <a:lnTo>
                    <a:pt x="44793" y="161117"/>
                  </a:lnTo>
                  <a:lnTo>
                    <a:pt x="55013" y="164519"/>
                  </a:lnTo>
                  <a:lnTo>
                    <a:pt x="65790" y="166435"/>
                  </a:lnTo>
                  <a:lnTo>
                    <a:pt x="76734" y="166973"/>
                  </a:lnTo>
                  <a:lnTo>
                    <a:pt x="87335" y="166047"/>
                  </a:lnTo>
                  <a:lnTo>
                    <a:pt x="96914" y="163305"/>
                  </a:lnTo>
                  <a:lnTo>
                    <a:pt x="105206" y="158726"/>
                  </a:lnTo>
                  <a:lnTo>
                    <a:pt x="112450" y="152721"/>
                  </a:lnTo>
                  <a:lnTo>
                    <a:pt x="119171" y="145935"/>
                  </a:lnTo>
                  <a:lnTo>
                    <a:pt x="125727" y="138810"/>
                  </a:lnTo>
                  <a:lnTo>
                    <a:pt x="131965" y="131248"/>
                  </a:lnTo>
                  <a:lnTo>
                    <a:pt x="137329" y="122734"/>
                  </a:lnTo>
                  <a:lnTo>
                    <a:pt x="141565" y="113048"/>
                  </a:lnTo>
                  <a:lnTo>
                    <a:pt x="144562" y="102424"/>
                  </a:lnTo>
                  <a:lnTo>
                    <a:pt x="146199" y="91368"/>
                  </a:lnTo>
                  <a:lnTo>
                    <a:pt x="146551" y="80224"/>
                  </a:lnTo>
                  <a:lnTo>
                    <a:pt x="145667" y="69149"/>
                  </a:lnTo>
                  <a:lnTo>
                    <a:pt x="143487" y="58186"/>
                  </a:lnTo>
                  <a:lnTo>
                    <a:pt x="140093" y="47342"/>
                  </a:lnTo>
                  <a:lnTo>
                    <a:pt x="135528" y="36926"/>
                  </a:lnTo>
                  <a:lnTo>
                    <a:pt x="129716" y="27530"/>
                  </a:lnTo>
                  <a:lnTo>
                    <a:pt x="122727" y="19399"/>
                  </a:lnTo>
                  <a:lnTo>
                    <a:pt x="114594" y="12617"/>
                  </a:lnTo>
                  <a:lnTo>
                    <a:pt x="105232" y="7277"/>
                  </a:lnTo>
                  <a:lnTo>
                    <a:pt x="94720" y="3287"/>
                  </a:lnTo>
                  <a:lnTo>
                    <a:pt x="83578" y="742"/>
                  </a:lnTo>
                  <a:lnTo>
                    <a:pt x="72639" y="0"/>
                  </a:lnTo>
                  <a:lnTo>
                    <a:pt x="62365" y="1082"/>
                  </a:lnTo>
                  <a:lnTo>
                    <a:pt x="52952" y="3432"/>
                  </a:lnTo>
                  <a:lnTo>
                    <a:pt x="43485" y="6318"/>
                  </a:lnTo>
                  <a:lnTo>
                    <a:pt x="32021" y="9992"/>
                  </a:lnTo>
                  <a:lnTo>
                    <a:pt x="15233" y="149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62384" y="2275611"/>
              <a:ext cx="77549" cy="81319"/>
            </a:xfrm>
            <a:custGeom>
              <a:avLst/>
              <a:gdLst/>
              <a:ahLst/>
              <a:cxnLst/>
              <a:rect l="0" t="0" r="0" b="0"/>
              <a:pathLst>
                <a:path w="77549" h="81319">
                  <a:moveTo>
                    <a:pt x="3594" y="29801"/>
                  </a:moveTo>
                  <a:lnTo>
                    <a:pt x="861" y="38535"/>
                  </a:lnTo>
                  <a:lnTo>
                    <a:pt x="0" y="46242"/>
                  </a:lnTo>
                  <a:lnTo>
                    <a:pt x="994" y="53639"/>
                  </a:lnTo>
                  <a:lnTo>
                    <a:pt x="3706" y="60727"/>
                  </a:lnTo>
                  <a:lnTo>
                    <a:pt x="8139" y="67258"/>
                  </a:lnTo>
                  <a:lnTo>
                    <a:pt x="14128" y="73116"/>
                  </a:lnTo>
                  <a:lnTo>
                    <a:pt x="21386" y="77863"/>
                  </a:lnTo>
                  <a:lnTo>
                    <a:pt x="29613" y="80688"/>
                  </a:lnTo>
                  <a:lnTo>
                    <a:pt x="38537" y="81318"/>
                  </a:lnTo>
                  <a:lnTo>
                    <a:pt x="47627" y="79791"/>
                  </a:lnTo>
                  <a:lnTo>
                    <a:pt x="56115" y="76182"/>
                  </a:lnTo>
                  <a:lnTo>
                    <a:pt x="63625" y="70755"/>
                  </a:lnTo>
                  <a:lnTo>
                    <a:pt x="69818" y="63877"/>
                  </a:lnTo>
                  <a:lnTo>
                    <a:pt x="74229" y="55906"/>
                  </a:lnTo>
                  <a:lnTo>
                    <a:pt x="76782" y="47149"/>
                  </a:lnTo>
                  <a:lnTo>
                    <a:pt x="77548" y="38002"/>
                  </a:lnTo>
                  <a:lnTo>
                    <a:pt x="76558" y="28942"/>
                  </a:lnTo>
                  <a:lnTo>
                    <a:pt x="74003" y="20235"/>
                  </a:lnTo>
                  <a:lnTo>
                    <a:pt x="70019" y="12423"/>
                  </a:lnTo>
                  <a:lnTo>
                    <a:pt x="64605" y="6387"/>
                  </a:lnTo>
                  <a:lnTo>
                    <a:pt x="57897" y="2442"/>
                  </a:lnTo>
                  <a:lnTo>
                    <a:pt x="50204" y="451"/>
                  </a:lnTo>
                  <a:lnTo>
                    <a:pt x="40967" y="0"/>
                  </a:lnTo>
                  <a:lnTo>
                    <a:pt x="27144" y="2172"/>
                  </a:lnTo>
                  <a:lnTo>
                    <a:pt x="3594" y="8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" name="Straight Connector 23"/>
          <p:cNvCxnSpPr/>
          <p:nvPr/>
        </p:nvCxnSpPr>
        <p:spPr>
          <a:xfrm>
            <a:off x="4600955" y="115823"/>
            <a:ext cx="0" cy="627494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Freeform 24"/>
          <p:cNvSpPr/>
          <p:nvPr/>
        </p:nvSpPr>
        <p:spPr>
          <a:xfrm rot="7486200">
            <a:off x="6468836" y="1624018"/>
            <a:ext cx="1526634" cy="881491"/>
          </a:xfrm>
          <a:custGeom>
            <a:avLst/>
            <a:gdLst/>
            <a:ahLst/>
            <a:cxnLst/>
            <a:rect l="0" t="0" r="0" b="0"/>
            <a:pathLst>
              <a:path w="1526634" h="881491">
                <a:moveTo>
                  <a:pt x="1526633" y="881490"/>
                </a:moveTo>
                <a:lnTo>
                  <a:pt x="0" y="88149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7237417" y="1272236"/>
            <a:ext cx="210572" cy="163069"/>
          </a:xfrm>
          <a:custGeom>
            <a:avLst/>
            <a:gdLst/>
            <a:ahLst/>
            <a:cxnLst/>
            <a:rect l="0" t="0" r="0" b="0"/>
            <a:pathLst>
              <a:path w="210572" h="163069">
                <a:moveTo>
                  <a:pt x="210571" y="0"/>
                </a:moveTo>
                <a:lnTo>
                  <a:pt x="204703" y="5935"/>
                </a:lnTo>
                <a:lnTo>
                  <a:pt x="199139" y="12139"/>
                </a:lnTo>
                <a:lnTo>
                  <a:pt x="193344" y="19235"/>
                </a:lnTo>
                <a:lnTo>
                  <a:pt x="187435" y="27175"/>
                </a:lnTo>
                <a:lnTo>
                  <a:pt x="181754" y="35822"/>
                </a:lnTo>
                <a:lnTo>
                  <a:pt x="176475" y="45016"/>
                </a:lnTo>
                <a:lnTo>
                  <a:pt x="171451" y="54616"/>
                </a:lnTo>
                <a:lnTo>
                  <a:pt x="166317" y="64506"/>
                </a:lnTo>
                <a:lnTo>
                  <a:pt x="160867" y="74599"/>
                </a:lnTo>
                <a:lnTo>
                  <a:pt x="155223" y="84832"/>
                </a:lnTo>
                <a:lnTo>
                  <a:pt x="149735" y="95161"/>
                </a:lnTo>
                <a:lnTo>
                  <a:pt x="144592" y="105556"/>
                </a:lnTo>
                <a:lnTo>
                  <a:pt x="139664" y="115995"/>
                </a:lnTo>
                <a:lnTo>
                  <a:pt x="134594" y="126463"/>
                </a:lnTo>
                <a:lnTo>
                  <a:pt x="129180" y="136933"/>
                </a:lnTo>
                <a:lnTo>
                  <a:pt x="123222" y="146743"/>
                </a:lnTo>
                <a:lnTo>
                  <a:pt x="116457" y="154661"/>
                </a:lnTo>
                <a:lnTo>
                  <a:pt x="108835" y="160155"/>
                </a:lnTo>
                <a:lnTo>
                  <a:pt x="100783" y="163028"/>
                </a:lnTo>
                <a:lnTo>
                  <a:pt x="93072" y="163068"/>
                </a:lnTo>
                <a:lnTo>
                  <a:pt x="86110" y="160463"/>
                </a:lnTo>
                <a:lnTo>
                  <a:pt x="79792" y="155664"/>
                </a:lnTo>
                <a:lnTo>
                  <a:pt x="73711" y="149180"/>
                </a:lnTo>
                <a:lnTo>
                  <a:pt x="67580" y="141459"/>
                </a:lnTo>
                <a:lnTo>
                  <a:pt x="61294" y="132858"/>
                </a:lnTo>
                <a:lnTo>
                  <a:pt x="54831" y="123641"/>
                </a:lnTo>
                <a:lnTo>
                  <a:pt x="48219" y="114004"/>
                </a:lnTo>
                <a:lnTo>
                  <a:pt x="41488" y="104247"/>
                </a:lnTo>
                <a:lnTo>
                  <a:pt x="34669" y="94769"/>
                </a:lnTo>
                <a:lnTo>
                  <a:pt x="27797" y="85772"/>
                </a:lnTo>
                <a:lnTo>
                  <a:pt x="21194" y="77568"/>
                </a:lnTo>
                <a:lnTo>
                  <a:pt x="14818" y="69860"/>
                </a:lnTo>
                <a:lnTo>
                  <a:pt x="8110" y="61976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7616885" y="1015284"/>
            <a:ext cx="547423" cy="511809"/>
            <a:chOff x="7616885" y="1015284"/>
            <a:chExt cx="547423" cy="511809"/>
          </a:xfrm>
        </p:grpSpPr>
        <p:sp>
          <p:nvSpPr>
            <p:cNvPr id="27" name="Freeform 26"/>
            <p:cNvSpPr/>
            <p:nvPr/>
          </p:nvSpPr>
          <p:spPr>
            <a:xfrm>
              <a:off x="7616885" y="1054932"/>
              <a:ext cx="159332" cy="324762"/>
            </a:xfrm>
            <a:custGeom>
              <a:avLst/>
              <a:gdLst/>
              <a:ahLst/>
              <a:cxnLst/>
              <a:rect l="0" t="0" r="0" b="0"/>
              <a:pathLst>
                <a:path w="159332" h="324762">
                  <a:moveTo>
                    <a:pt x="117218" y="124720"/>
                  </a:moveTo>
                  <a:lnTo>
                    <a:pt x="117150" y="113052"/>
                  </a:lnTo>
                  <a:lnTo>
                    <a:pt x="116510" y="102563"/>
                  </a:lnTo>
                  <a:lnTo>
                    <a:pt x="115214" y="92261"/>
                  </a:lnTo>
                  <a:lnTo>
                    <a:pt x="113354" y="81960"/>
                  </a:lnTo>
                  <a:lnTo>
                    <a:pt x="111037" y="71616"/>
                  </a:lnTo>
                  <a:lnTo>
                    <a:pt x="108367" y="61231"/>
                  </a:lnTo>
                  <a:lnTo>
                    <a:pt x="105270" y="50976"/>
                  </a:lnTo>
                  <a:lnTo>
                    <a:pt x="101515" y="41166"/>
                  </a:lnTo>
                  <a:lnTo>
                    <a:pt x="97021" y="31944"/>
                  </a:lnTo>
                  <a:lnTo>
                    <a:pt x="91699" y="23447"/>
                  </a:lnTo>
                  <a:lnTo>
                    <a:pt x="85370" y="15886"/>
                  </a:lnTo>
                  <a:lnTo>
                    <a:pt x="78039" y="9296"/>
                  </a:lnTo>
                  <a:lnTo>
                    <a:pt x="70015" y="4040"/>
                  </a:lnTo>
                  <a:lnTo>
                    <a:pt x="61792" y="865"/>
                  </a:lnTo>
                  <a:lnTo>
                    <a:pt x="53670" y="0"/>
                  </a:lnTo>
                  <a:lnTo>
                    <a:pt x="45761" y="1538"/>
                  </a:lnTo>
                  <a:lnTo>
                    <a:pt x="38071" y="5687"/>
                  </a:lnTo>
                  <a:lnTo>
                    <a:pt x="30570" y="12289"/>
                  </a:lnTo>
                  <a:lnTo>
                    <a:pt x="23381" y="20771"/>
                  </a:lnTo>
                  <a:lnTo>
                    <a:pt x="16772" y="30357"/>
                  </a:lnTo>
                  <a:lnTo>
                    <a:pt x="10851" y="40504"/>
                  </a:lnTo>
                  <a:lnTo>
                    <a:pt x="5893" y="51075"/>
                  </a:lnTo>
                  <a:lnTo>
                    <a:pt x="2391" y="62229"/>
                  </a:lnTo>
                  <a:lnTo>
                    <a:pt x="484" y="74023"/>
                  </a:lnTo>
                  <a:lnTo>
                    <a:pt x="0" y="86232"/>
                  </a:lnTo>
                  <a:lnTo>
                    <a:pt x="656" y="98435"/>
                  </a:lnTo>
                  <a:lnTo>
                    <a:pt x="2172" y="110383"/>
                  </a:lnTo>
                  <a:lnTo>
                    <a:pt x="4476" y="121847"/>
                  </a:lnTo>
                  <a:lnTo>
                    <a:pt x="7691" y="132547"/>
                  </a:lnTo>
                  <a:lnTo>
                    <a:pt x="11819" y="142404"/>
                  </a:lnTo>
                  <a:lnTo>
                    <a:pt x="16896" y="151345"/>
                  </a:lnTo>
                  <a:lnTo>
                    <a:pt x="23059" y="159212"/>
                  </a:lnTo>
                  <a:lnTo>
                    <a:pt x="30283" y="166011"/>
                  </a:lnTo>
                  <a:lnTo>
                    <a:pt x="38405" y="171409"/>
                  </a:lnTo>
                  <a:lnTo>
                    <a:pt x="47228" y="174680"/>
                  </a:lnTo>
                  <a:lnTo>
                    <a:pt x="56564" y="175614"/>
                  </a:lnTo>
                  <a:lnTo>
                    <a:pt x="66103" y="174292"/>
                  </a:lnTo>
                  <a:lnTo>
                    <a:pt x="75427" y="170821"/>
                  </a:lnTo>
                  <a:lnTo>
                    <a:pt x="84320" y="165487"/>
                  </a:lnTo>
                  <a:lnTo>
                    <a:pt x="92596" y="158671"/>
                  </a:lnTo>
                  <a:lnTo>
                    <a:pt x="100008" y="150741"/>
                  </a:lnTo>
                  <a:lnTo>
                    <a:pt x="106523" y="142080"/>
                  </a:lnTo>
                  <a:lnTo>
                    <a:pt x="112557" y="135471"/>
                  </a:lnTo>
                  <a:lnTo>
                    <a:pt x="117924" y="134375"/>
                  </a:lnTo>
                  <a:lnTo>
                    <a:pt x="121669" y="138129"/>
                  </a:lnTo>
                  <a:lnTo>
                    <a:pt x="124012" y="145304"/>
                  </a:lnTo>
                  <a:lnTo>
                    <a:pt x="125603" y="154616"/>
                  </a:lnTo>
                  <a:lnTo>
                    <a:pt x="127115" y="164984"/>
                  </a:lnTo>
                  <a:lnTo>
                    <a:pt x="128894" y="175772"/>
                  </a:lnTo>
                  <a:lnTo>
                    <a:pt x="130877" y="186996"/>
                  </a:lnTo>
                  <a:lnTo>
                    <a:pt x="132734" y="199147"/>
                  </a:lnTo>
                  <a:lnTo>
                    <a:pt x="134276" y="212436"/>
                  </a:lnTo>
                  <a:lnTo>
                    <a:pt x="135628" y="226468"/>
                  </a:lnTo>
                  <a:lnTo>
                    <a:pt x="137141" y="240436"/>
                  </a:lnTo>
                  <a:lnTo>
                    <a:pt x="139009" y="253867"/>
                  </a:lnTo>
                  <a:lnTo>
                    <a:pt x="141302" y="266578"/>
                  </a:lnTo>
                  <a:lnTo>
                    <a:pt x="144374" y="279967"/>
                  </a:lnTo>
                  <a:lnTo>
                    <a:pt x="149614" y="297441"/>
                  </a:lnTo>
                  <a:lnTo>
                    <a:pt x="159331" y="3247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923615" y="1284937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0" y="0"/>
                  </a:moveTo>
                  <a:lnTo>
                    <a:pt x="3001" y="11668"/>
                  </a:lnTo>
                  <a:lnTo>
                    <a:pt x="6424" y="22157"/>
                  </a:lnTo>
                  <a:lnTo>
                    <a:pt x="10611" y="32445"/>
                  </a:lnTo>
                  <a:lnTo>
                    <a:pt x="15184" y="42264"/>
                  </a:lnTo>
                  <a:lnTo>
                    <a:pt x="19864" y="51728"/>
                  </a:lnTo>
                  <a:lnTo>
                    <a:pt x="25060" y="61676"/>
                  </a:lnTo>
                  <a:lnTo>
                    <a:pt x="31586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44673" y="1242823"/>
              <a:ext cx="52643" cy="284270"/>
            </a:xfrm>
            <a:custGeom>
              <a:avLst/>
              <a:gdLst/>
              <a:ahLst/>
              <a:cxnLst/>
              <a:rect l="0" t="0" r="0" b="0"/>
              <a:pathLst>
                <a:path w="52643" h="284270">
                  <a:moveTo>
                    <a:pt x="52642" y="0"/>
                  </a:moveTo>
                  <a:lnTo>
                    <a:pt x="46908" y="11735"/>
                  </a:lnTo>
                  <a:lnTo>
                    <a:pt x="42623" y="22864"/>
                  </a:lnTo>
                  <a:lnTo>
                    <a:pt x="39413" y="34462"/>
                  </a:lnTo>
                  <a:lnTo>
                    <a:pt x="36879" y="46623"/>
                  </a:lnTo>
                  <a:lnTo>
                    <a:pt x="34534" y="59283"/>
                  </a:lnTo>
                  <a:lnTo>
                    <a:pt x="32090" y="72340"/>
                  </a:lnTo>
                  <a:lnTo>
                    <a:pt x="29609" y="85691"/>
                  </a:lnTo>
                  <a:lnTo>
                    <a:pt x="27393" y="99257"/>
                  </a:lnTo>
                  <a:lnTo>
                    <a:pt x="25598" y="112972"/>
                  </a:lnTo>
                  <a:lnTo>
                    <a:pt x="24071" y="126791"/>
                  </a:lnTo>
                  <a:lnTo>
                    <a:pt x="22439" y="140681"/>
                  </a:lnTo>
                  <a:lnTo>
                    <a:pt x="20490" y="154615"/>
                  </a:lnTo>
                  <a:lnTo>
                    <a:pt x="18179" y="168413"/>
                  </a:lnTo>
                  <a:lnTo>
                    <a:pt x="15549" y="181758"/>
                  </a:lnTo>
                  <a:lnTo>
                    <a:pt x="12671" y="194518"/>
                  </a:lnTo>
                  <a:lnTo>
                    <a:pt x="9773" y="206883"/>
                  </a:lnTo>
                  <a:lnTo>
                    <a:pt x="7213" y="219259"/>
                  </a:lnTo>
                  <a:lnTo>
                    <a:pt x="5163" y="231867"/>
                  </a:lnTo>
                  <a:lnTo>
                    <a:pt x="3615" y="244162"/>
                  </a:lnTo>
                  <a:lnTo>
                    <a:pt x="2327" y="256128"/>
                  </a:lnTo>
                  <a:lnTo>
                    <a:pt x="1186" y="26882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059225" y="1015284"/>
              <a:ext cx="105083" cy="372477"/>
            </a:xfrm>
            <a:custGeom>
              <a:avLst/>
              <a:gdLst/>
              <a:ahLst/>
              <a:cxnLst/>
              <a:rect l="0" t="0" r="0" b="0"/>
              <a:pathLst>
                <a:path w="105083" h="372477">
                  <a:moveTo>
                    <a:pt x="85489" y="301238"/>
                  </a:moveTo>
                  <a:lnTo>
                    <a:pt x="82422" y="292571"/>
                  </a:lnTo>
                  <a:lnTo>
                    <a:pt x="78359" y="285505"/>
                  </a:lnTo>
                  <a:lnTo>
                    <a:pt x="72871" y="279413"/>
                  </a:lnTo>
                  <a:lnTo>
                    <a:pt x="66284" y="274530"/>
                  </a:lnTo>
                  <a:lnTo>
                    <a:pt x="59134" y="271613"/>
                  </a:lnTo>
                  <a:lnTo>
                    <a:pt x="51789" y="270913"/>
                  </a:lnTo>
                  <a:lnTo>
                    <a:pt x="44429" y="272223"/>
                  </a:lnTo>
                  <a:lnTo>
                    <a:pt x="37121" y="275153"/>
                  </a:lnTo>
                  <a:lnTo>
                    <a:pt x="29882" y="279310"/>
                  </a:lnTo>
                  <a:lnTo>
                    <a:pt x="22870" y="284522"/>
                  </a:lnTo>
                  <a:lnTo>
                    <a:pt x="16382" y="290834"/>
                  </a:lnTo>
                  <a:lnTo>
                    <a:pt x="10542" y="298187"/>
                  </a:lnTo>
                  <a:lnTo>
                    <a:pt x="5638" y="306410"/>
                  </a:lnTo>
                  <a:lnTo>
                    <a:pt x="2174" y="315307"/>
                  </a:lnTo>
                  <a:lnTo>
                    <a:pt x="296" y="324696"/>
                  </a:lnTo>
                  <a:lnTo>
                    <a:pt x="0" y="334273"/>
                  </a:lnTo>
                  <a:lnTo>
                    <a:pt x="1317" y="343622"/>
                  </a:lnTo>
                  <a:lnTo>
                    <a:pt x="4093" y="352524"/>
                  </a:lnTo>
                  <a:lnTo>
                    <a:pt x="8227" y="360466"/>
                  </a:lnTo>
                  <a:lnTo>
                    <a:pt x="13742" y="366590"/>
                  </a:lnTo>
                  <a:lnTo>
                    <a:pt x="20519" y="370588"/>
                  </a:lnTo>
                  <a:lnTo>
                    <a:pt x="28168" y="372476"/>
                  </a:lnTo>
                  <a:lnTo>
                    <a:pt x="36142" y="372313"/>
                  </a:lnTo>
                  <a:lnTo>
                    <a:pt x="44089" y="370344"/>
                  </a:lnTo>
                  <a:lnTo>
                    <a:pt x="51711" y="366602"/>
                  </a:lnTo>
                  <a:lnTo>
                    <a:pt x="58677" y="360825"/>
                  </a:lnTo>
                  <a:lnTo>
                    <a:pt x="64879" y="353058"/>
                  </a:lnTo>
                  <a:lnTo>
                    <a:pt x="70381" y="343761"/>
                  </a:lnTo>
                  <a:lnTo>
                    <a:pt x="75320" y="333612"/>
                  </a:lnTo>
                  <a:lnTo>
                    <a:pt x="79831" y="323076"/>
                  </a:lnTo>
                  <a:lnTo>
                    <a:pt x="84033" y="312071"/>
                  </a:lnTo>
                  <a:lnTo>
                    <a:pt x="88016" y="300092"/>
                  </a:lnTo>
                  <a:lnTo>
                    <a:pt x="91843" y="286925"/>
                  </a:lnTo>
                  <a:lnTo>
                    <a:pt x="95397" y="272812"/>
                  </a:lnTo>
                  <a:lnTo>
                    <a:pt x="98404" y="258259"/>
                  </a:lnTo>
                  <a:lnTo>
                    <a:pt x="100759" y="243606"/>
                  </a:lnTo>
                  <a:lnTo>
                    <a:pt x="102509" y="228680"/>
                  </a:lnTo>
                  <a:lnTo>
                    <a:pt x="103766" y="212915"/>
                  </a:lnTo>
                  <a:lnTo>
                    <a:pt x="104644" y="196054"/>
                  </a:lnTo>
                  <a:lnTo>
                    <a:pt x="105082" y="178306"/>
                  </a:lnTo>
                  <a:lnTo>
                    <a:pt x="104851" y="160161"/>
                  </a:lnTo>
                  <a:lnTo>
                    <a:pt x="103888" y="141956"/>
                  </a:lnTo>
                  <a:lnTo>
                    <a:pt x="102427" y="124002"/>
                  </a:lnTo>
                  <a:lnTo>
                    <a:pt x="100907" y="106648"/>
                  </a:lnTo>
                  <a:lnTo>
                    <a:pt x="99587" y="90020"/>
                  </a:lnTo>
                  <a:lnTo>
                    <a:pt x="98380" y="74228"/>
                  </a:lnTo>
                  <a:lnTo>
                    <a:pt x="96963" y="59455"/>
                  </a:lnTo>
                  <a:lnTo>
                    <a:pt x="95154" y="45704"/>
                  </a:lnTo>
                  <a:lnTo>
                    <a:pt x="92768" y="32993"/>
                  </a:lnTo>
                  <a:lnTo>
                    <a:pt x="89555" y="21440"/>
                  </a:lnTo>
                  <a:lnTo>
                    <a:pt x="85449" y="11042"/>
                  </a:lnTo>
                  <a:lnTo>
                    <a:pt x="80120" y="3157"/>
                  </a:lnTo>
                  <a:lnTo>
                    <a:pt x="73938" y="0"/>
                  </a:lnTo>
                  <a:lnTo>
                    <a:pt x="68444" y="1624"/>
                  </a:lnTo>
                  <a:lnTo>
                    <a:pt x="64159" y="7024"/>
                  </a:lnTo>
                  <a:lnTo>
                    <a:pt x="61011" y="15151"/>
                  </a:lnTo>
                  <a:lnTo>
                    <a:pt x="58774" y="25179"/>
                  </a:lnTo>
                  <a:lnTo>
                    <a:pt x="57216" y="36511"/>
                  </a:lnTo>
                  <a:lnTo>
                    <a:pt x="56143" y="48739"/>
                  </a:lnTo>
                  <a:lnTo>
                    <a:pt x="55412" y="61901"/>
                  </a:lnTo>
                  <a:lnTo>
                    <a:pt x="54916" y="76418"/>
                  </a:lnTo>
                  <a:lnTo>
                    <a:pt x="54588" y="92411"/>
                  </a:lnTo>
                  <a:lnTo>
                    <a:pt x="54535" y="109562"/>
                  </a:lnTo>
                  <a:lnTo>
                    <a:pt x="55033" y="127301"/>
                  </a:lnTo>
                  <a:lnTo>
                    <a:pt x="56186" y="145234"/>
                  </a:lnTo>
                  <a:lnTo>
                    <a:pt x="57944" y="163175"/>
                  </a:lnTo>
                  <a:lnTo>
                    <a:pt x="60195" y="181053"/>
                  </a:lnTo>
                  <a:lnTo>
                    <a:pt x="62821" y="198855"/>
                  </a:lnTo>
                  <a:lnTo>
                    <a:pt x="65719" y="216588"/>
                  </a:lnTo>
                  <a:lnTo>
                    <a:pt x="68810" y="234268"/>
                  </a:lnTo>
                  <a:lnTo>
                    <a:pt x="72036" y="251895"/>
                  </a:lnTo>
                  <a:lnTo>
                    <a:pt x="75393" y="269106"/>
                  </a:lnTo>
                  <a:lnTo>
                    <a:pt x="79370" y="287084"/>
                  </a:lnTo>
                  <a:lnTo>
                    <a:pt x="85429" y="309645"/>
                  </a:lnTo>
                  <a:lnTo>
                    <a:pt x="96017" y="343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139899" y="1996258"/>
            <a:ext cx="594205" cy="625799"/>
            <a:chOff x="7139899" y="1996258"/>
            <a:chExt cx="594205" cy="625799"/>
          </a:xfrm>
        </p:grpSpPr>
        <p:sp>
          <p:nvSpPr>
            <p:cNvPr id="32" name="Freeform 31"/>
            <p:cNvSpPr/>
            <p:nvPr/>
          </p:nvSpPr>
          <p:spPr>
            <a:xfrm>
              <a:off x="7139899" y="2285144"/>
              <a:ext cx="46723" cy="242157"/>
            </a:xfrm>
            <a:custGeom>
              <a:avLst/>
              <a:gdLst/>
              <a:ahLst/>
              <a:cxnLst/>
              <a:rect l="0" t="0" r="0" b="0"/>
              <a:pathLst>
                <a:path w="46723" h="242157">
                  <a:moveTo>
                    <a:pt x="4608" y="0"/>
                  </a:moveTo>
                  <a:lnTo>
                    <a:pt x="1809" y="8802"/>
                  </a:lnTo>
                  <a:lnTo>
                    <a:pt x="306" y="17148"/>
                  </a:lnTo>
                  <a:lnTo>
                    <a:pt x="0" y="25860"/>
                  </a:lnTo>
                  <a:lnTo>
                    <a:pt x="679" y="35500"/>
                  </a:lnTo>
                  <a:lnTo>
                    <a:pt x="2147" y="46940"/>
                  </a:lnTo>
                  <a:lnTo>
                    <a:pt x="4216" y="60478"/>
                  </a:lnTo>
                  <a:lnTo>
                    <a:pt x="6725" y="75450"/>
                  </a:lnTo>
                  <a:lnTo>
                    <a:pt x="9549" y="90568"/>
                  </a:lnTo>
                  <a:lnTo>
                    <a:pt x="12590" y="105068"/>
                  </a:lnTo>
                  <a:lnTo>
                    <a:pt x="15783" y="118883"/>
                  </a:lnTo>
                  <a:lnTo>
                    <a:pt x="19079" y="132373"/>
                  </a:lnTo>
                  <a:lnTo>
                    <a:pt x="22445" y="145810"/>
                  </a:lnTo>
                  <a:lnTo>
                    <a:pt x="25858" y="159156"/>
                  </a:lnTo>
                  <a:lnTo>
                    <a:pt x="29302" y="172138"/>
                  </a:lnTo>
                  <a:lnTo>
                    <a:pt x="32766" y="184611"/>
                  </a:lnTo>
                  <a:lnTo>
                    <a:pt x="36086" y="196329"/>
                  </a:lnTo>
                  <a:lnTo>
                    <a:pt x="39288" y="208127"/>
                  </a:lnTo>
                  <a:lnTo>
                    <a:pt x="42654" y="222158"/>
                  </a:lnTo>
                  <a:lnTo>
                    <a:pt x="46722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27372" y="2179859"/>
              <a:ext cx="132080" cy="315856"/>
            </a:xfrm>
            <a:custGeom>
              <a:avLst/>
              <a:gdLst/>
              <a:ahLst/>
              <a:cxnLst/>
              <a:rect l="0" t="0" r="0" b="0"/>
              <a:pathLst>
                <a:path w="132080" h="315856">
                  <a:moveTo>
                    <a:pt x="64534" y="0"/>
                  </a:moveTo>
                  <a:lnTo>
                    <a:pt x="58666" y="5935"/>
                  </a:lnTo>
                  <a:lnTo>
                    <a:pt x="53102" y="12139"/>
                  </a:lnTo>
                  <a:lnTo>
                    <a:pt x="47303" y="19240"/>
                  </a:lnTo>
                  <a:lnTo>
                    <a:pt x="41222" y="27353"/>
                  </a:lnTo>
                  <a:lnTo>
                    <a:pt x="34892" y="36647"/>
                  </a:lnTo>
                  <a:lnTo>
                    <a:pt x="28368" y="47091"/>
                  </a:lnTo>
                  <a:lnTo>
                    <a:pt x="21865" y="58343"/>
                  </a:lnTo>
                  <a:lnTo>
                    <a:pt x="15731" y="69881"/>
                  </a:lnTo>
                  <a:lnTo>
                    <a:pt x="10135" y="81381"/>
                  </a:lnTo>
                  <a:lnTo>
                    <a:pt x="5397" y="92881"/>
                  </a:lnTo>
                  <a:lnTo>
                    <a:pt x="2046" y="104666"/>
                  </a:lnTo>
                  <a:lnTo>
                    <a:pt x="244" y="116888"/>
                  </a:lnTo>
                  <a:lnTo>
                    <a:pt x="0" y="129384"/>
                  </a:lnTo>
                  <a:lnTo>
                    <a:pt x="1349" y="141780"/>
                  </a:lnTo>
                  <a:lnTo>
                    <a:pt x="4145" y="153839"/>
                  </a:lnTo>
                  <a:lnTo>
                    <a:pt x="8147" y="164693"/>
                  </a:lnTo>
                  <a:lnTo>
                    <a:pt x="13943" y="172622"/>
                  </a:lnTo>
                  <a:lnTo>
                    <a:pt x="21522" y="176583"/>
                  </a:lnTo>
                  <a:lnTo>
                    <a:pt x="29194" y="176645"/>
                  </a:lnTo>
                  <a:lnTo>
                    <a:pt x="36550" y="173577"/>
                  </a:lnTo>
                  <a:lnTo>
                    <a:pt x="43682" y="168371"/>
                  </a:lnTo>
                  <a:lnTo>
                    <a:pt x="50708" y="162009"/>
                  </a:lnTo>
                  <a:lnTo>
                    <a:pt x="57698" y="155133"/>
                  </a:lnTo>
                  <a:lnTo>
                    <a:pt x="64850" y="148558"/>
                  </a:lnTo>
                  <a:lnTo>
                    <a:pt x="72480" y="143354"/>
                  </a:lnTo>
                  <a:lnTo>
                    <a:pt x="80719" y="139978"/>
                  </a:lnTo>
                  <a:lnTo>
                    <a:pt x="89368" y="138676"/>
                  </a:lnTo>
                  <a:lnTo>
                    <a:pt x="98019" y="139764"/>
                  </a:lnTo>
                  <a:lnTo>
                    <a:pt x="106421" y="143167"/>
                  </a:lnTo>
                  <a:lnTo>
                    <a:pt x="114179" y="148686"/>
                  </a:lnTo>
                  <a:lnTo>
                    <a:pt x="120705" y="156193"/>
                  </a:lnTo>
                  <a:lnTo>
                    <a:pt x="125787" y="165427"/>
                  </a:lnTo>
                  <a:lnTo>
                    <a:pt x="129385" y="176200"/>
                  </a:lnTo>
                  <a:lnTo>
                    <a:pt x="131440" y="188478"/>
                  </a:lnTo>
                  <a:lnTo>
                    <a:pt x="132079" y="202096"/>
                  </a:lnTo>
                  <a:lnTo>
                    <a:pt x="131392" y="216477"/>
                  </a:lnTo>
                  <a:lnTo>
                    <a:pt x="129344" y="230743"/>
                  </a:lnTo>
                  <a:lnTo>
                    <a:pt x="126041" y="244404"/>
                  </a:lnTo>
                  <a:lnTo>
                    <a:pt x="121536" y="257185"/>
                  </a:lnTo>
                  <a:lnTo>
                    <a:pt x="115764" y="268851"/>
                  </a:lnTo>
                  <a:lnTo>
                    <a:pt x="108820" y="279391"/>
                  </a:lnTo>
                  <a:lnTo>
                    <a:pt x="101365" y="288668"/>
                  </a:lnTo>
                  <a:lnTo>
                    <a:pt x="93802" y="297227"/>
                  </a:lnTo>
                  <a:lnTo>
                    <a:pt x="85469" y="305823"/>
                  </a:lnTo>
                  <a:lnTo>
                    <a:pt x="7506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91947" y="2253559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3000" y="8734"/>
                  </a:lnTo>
                  <a:lnTo>
                    <a:pt x="6424" y="16440"/>
                  </a:lnTo>
                  <a:lnTo>
                    <a:pt x="10620" y="23838"/>
                  </a:lnTo>
                  <a:lnTo>
                    <a:pt x="15598" y="30980"/>
                  </a:lnTo>
                  <a:lnTo>
                    <a:pt x="22080" y="38518"/>
                  </a:lnTo>
                  <a:lnTo>
                    <a:pt x="32872" y="48235"/>
                  </a:ln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47497" y="2158802"/>
              <a:ext cx="28679" cy="463255"/>
            </a:xfrm>
            <a:custGeom>
              <a:avLst/>
              <a:gdLst/>
              <a:ahLst/>
              <a:cxnLst/>
              <a:rect l="0" t="0" r="0" b="0"/>
              <a:pathLst>
                <a:path w="28679" h="463255">
                  <a:moveTo>
                    <a:pt x="28678" y="0"/>
                  </a:moveTo>
                  <a:lnTo>
                    <a:pt x="25744" y="8936"/>
                  </a:lnTo>
                  <a:lnTo>
                    <a:pt x="22961" y="18563"/>
                  </a:lnTo>
                  <a:lnTo>
                    <a:pt x="20067" y="29859"/>
                  </a:lnTo>
                  <a:lnTo>
                    <a:pt x="17200" y="42872"/>
                  </a:lnTo>
                  <a:lnTo>
                    <a:pt x="14684" y="57649"/>
                  </a:lnTo>
                  <a:lnTo>
                    <a:pt x="12668" y="74013"/>
                  </a:lnTo>
                  <a:lnTo>
                    <a:pt x="10982" y="91181"/>
                  </a:lnTo>
                  <a:lnTo>
                    <a:pt x="9239" y="107921"/>
                  </a:lnTo>
                  <a:lnTo>
                    <a:pt x="7217" y="123593"/>
                  </a:lnTo>
                  <a:lnTo>
                    <a:pt x="5028" y="138738"/>
                  </a:lnTo>
                  <a:lnTo>
                    <a:pt x="3011" y="154732"/>
                  </a:lnTo>
                  <a:lnTo>
                    <a:pt x="1363" y="172298"/>
                  </a:lnTo>
                  <a:lnTo>
                    <a:pt x="273" y="190861"/>
                  </a:lnTo>
                  <a:lnTo>
                    <a:pt x="0" y="208963"/>
                  </a:lnTo>
                  <a:lnTo>
                    <a:pt x="593" y="225776"/>
                  </a:lnTo>
                  <a:lnTo>
                    <a:pt x="1790" y="241302"/>
                  </a:lnTo>
                  <a:lnTo>
                    <a:pt x="3124" y="256017"/>
                  </a:lnTo>
                  <a:lnTo>
                    <a:pt x="4314" y="270326"/>
                  </a:lnTo>
                  <a:lnTo>
                    <a:pt x="5260" y="284784"/>
                  </a:lnTo>
                  <a:lnTo>
                    <a:pt x="5970" y="300116"/>
                  </a:lnTo>
                  <a:lnTo>
                    <a:pt x="6482" y="316624"/>
                  </a:lnTo>
                  <a:lnTo>
                    <a:pt x="6844" y="333937"/>
                  </a:lnTo>
                  <a:lnTo>
                    <a:pt x="7093" y="351244"/>
                  </a:lnTo>
                  <a:lnTo>
                    <a:pt x="7265" y="368062"/>
                  </a:lnTo>
                  <a:lnTo>
                    <a:pt x="7381" y="384238"/>
                  </a:lnTo>
                  <a:lnTo>
                    <a:pt x="7473" y="401685"/>
                  </a:lnTo>
                  <a:lnTo>
                    <a:pt x="7548" y="425284"/>
                  </a:lnTo>
                  <a:lnTo>
                    <a:pt x="762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34836" y="1996258"/>
              <a:ext cx="99268" cy="359395"/>
            </a:xfrm>
            <a:custGeom>
              <a:avLst/>
              <a:gdLst/>
              <a:ahLst/>
              <a:cxnLst/>
              <a:rect l="0" t="0" r="0" b="0"/>
              <a:pathLst>
                <a:path w="99268" h="359395">
                  <a:moveTo>
                    <a:pt x="88738" y="215187"/>
                  </a:moveTo>
                  <a:lnTo>
                    <a:pt x="74270" y="218187"/>
                  </a:lnTo>
                  <a:lnTo>
                    <a:pt x="62279" y="221610"/>
                  </a:lnTo>
                  <a:lnTo>
                    <a:pt x="51671" y="225806"/>
                  </a:lnTo>
                  <a:lnTo>
                    <a:pt x="42049" y="230706"/>
                  </a:lnTo>
                  <a:lnTo>
                    <a:pt x="33173" y="236187"/>
                  </a:lnTo>
                  <a:lnTo>
                    <a:pt x="24863" y="242132"/>
                  </a:lnTo>
                  <a:lnTo>
                    <a:pt x="17289" y="248912"/>
                  </a:lnTo>
                  <a:lnTo>
                    <a:pt x="10950" y="257355"/>
                  </a:lnTo>
                  <a:lnTo>
                    <a:pt x="6024" y="267770"/>
                  </a:lnTo>
                  <a:lnTo>
                    <a:pt x="2545" y="279680"/>
                  </a:lnTo>
                  <a:lnTo>
                    <a:pt x="577" y="292130"/>
                  </a:lnTo>
                  <a:lnTo>
                    <a:pt x="0" y="304496"/>
                  </a:lnTo>
                  <a:lnTo>
                    <a:pt x="730" y="316373"/>
                  </a:lnTo>
                  <a:lnTo>
                    <a:pt x="2807" y="327415"/>
                  </a:lnTo>
                  <a:lnTo>
                    <a:pt x="6133" y="337525"/>
                  </a:lnTo>
                  <a:lnTo>
                    <a:pt x="10650" y="346311"/>
                  </a:lnTo>
                  <a:lnTo>
                    <a:pt x="16432" y="353017"/>
                  </a:lnTo>
                  <a:lnTo>
                    <a:pt x="23391" y="357409"/>
                  </a:lnTo>
                  <a:lnTo>
                    <a:pt x="31165" y="359394"/>
                  </a:lnTo>
                  <a:lnTo>
                    <a:pt x="39221" y="358765"/>
                  </a:lnTo>
                  <a:lnTo>
                    <a:pt x="47225" y="355674"/>
                  </a:lnTo>
                  <a:lnTo>
                    <a:pt x="54884" y="350534"/>
                  </a:lnTo>
                  <a:lnTo>
                    <a:pt x="61875" y="343812"/>
                  </a:lnTo>
                  <a:lnTo>
                    <a:pt x="68089" y="335919"/>
                  </a:lnTo>
                  <a:lnTo>
                    <a:pt x="73430" y="326861"/>
                  </a:lnTo>
                  <a:lnTo>
                    <a:pt x="77727" y="316272"/>
                  </a:lnTo>
                  <a:lnTo>
                    <a:pt x="80990" y="304074"/>
                  </a:lnTo>
                  <a:lnTo>
                    <a:pt x="83371" y="290459"/>
                  </a:lnTo>
                  <a:lnTo>
                    <a:pt x="85059" y="275717"/>
                  </a:lnTo>
                  <a:lnTo>
                    <a:pt x="86236" y="260131"/>
                  </a:lnTo>
                  <a:lnTo>
                    <a:pt x="87046" y="243936"/>
                  </a:lnTo>
                  <a:lnTo>
                    <a:pt x="87598" y="227312"/>
                  </a:lnTo>
                  <a:lnTo>
                    <a:pt x="87967" y="210401"/>
                  </a:lnTo>
                  <a:lnTo>
                    <a:pt x="88048" y="193622"/>
                  </a:lnTo>
                  <a:lnTo>
                    <a:pt x="87568" y="177656"/>
                  </a:lnTo>
                  <a:lnTo>
                    <a:pt x="86429" y="162797"/>
                  </a:lnTo>
                  <a:lnTo>
                    <a:pt x="84680" y="148683"/>
                  </a:lnTo>
                  <a:lnTo>
                    <a:pt x="82434" y="134518"/>
                  </a:lnTo>
                  <a:lnTo>
                    <a:pt x="79812" y="119838"/>
                  </a:lnTo>
                  <a:lnTo>
                    <a:pt x="76918" y="104687"/>
                  </a:lnTo>
                  <a:lnTo>
                    <a:pt x="73828" y="89429"/>
                  </a:lnTo>
                  <a:lnTo>
                    <a:pt x="70603" y="74308"/>
                  </a:lnTo>
                  <a:lnTo>
                    <a:pt x="67286" y="59407"/>
                  </a:lnTo>
                  <a:lnTo>
                    <a:pt x="63907" y="44723"/>
                  </a:lnTo>
                  <a:lnTo>
                    <a:pt x="60481" y="30246"/>
                  </a:lnTo>
                  <a:lnTo>
                    <a:pt x="56834" y="16920"/>
                  </a:lnTo>
                  <a:lnTo>
                    <a:pt x="51880" y="6664"/>
                  </a:lnTo>
                  <a:lnTo>
                    <a:pt x="45584" y="863"/>
                  </a:lnTo>
                  <a:lnTo>
                    <a:pt x="39952" y="0"/>
                  </a:lnTo>
                  <a:lnTo>
                    <a:pt x="35625" y="3361"/>
                  </a:lnTo>
                  <a:lnTo>
                    <a:pt x="32664" y="9771"/>
                  </a:lnTo>
                  <a:lnTo>
                    <a:pt x="31110" y="18027"/>
                  </a:lnTo>
                  <a:lnTo>
                    <a:pt x="30837" y="27326"/>
                  </a:lnTo>
                  <a:lnTo>
                    <a:pt x="31449" y="37685"/>
                  </a:lnTo>
                  <a:lnTo>
                    <a:pt x="32391" y="49771"/>
                  </a:lnTo>
                  <a:lnTo>
                    <a:pt x="33326" y="63832"/>
                  </a:lnTo>
                  <a:lnTo>
                    <a:pt x="34443" y="79534"/>
                  </a:lnTo>
                  <a:lnTo>
                    <a:pt x="36332" y="96225"/>
                  </a:lnTo>
                  <a:lnTo>
                    <a:pt x="39267" y="113425"/>
                  </a:lnTo>
                  <a:lnTo>
                    <a:pt x="43055" y="131026"/>
                  </a:lnTo>
                  <a:lnTo>
                    <a:pt x="47214" y="149201"/>
                  </a:lnTo>
                  <a:lnTo>
                    <a:pt x="51421" y="168003"/>
                  </a:lnTo>
                  <a:lnTo>
                    <a:pt x="55533" y="186882"/>
                  </a:lnTo>
                  <a:lnTo>
                    <a:pt x="59514" y="204804"/>
                  </a:lnTo>
                  <a:lnTo>
                    <a:pt x="63372" y="221267"/>
                  </a:lnTo>
                  <a:lnTo>
                    <a:pt x="67131" y="236271"/>
                  </a:lnTo>
                  <a:lnTo>
                    <a:pt x="70816" y="250044"/>
                  </a:lnTo>
                  <a:lnTo>
                    <a:pt x="74446" y="262866"/>
                  </a:lnTo>
                  <a:lnTo>
                    <a:pt x="78039" y="274986"/>
                  </a:lnTo>
                  <a:lnTo>
                    <a:pt x="81605" y="286608"/>
                  </a:lnTo>
                  <a:lnTo>
                    <a:pt x="85147" y="297867"/>
                  </a:lnTo>
                  <a:lnTo>
                    <a:pt x="88521" y="308418"/>
                  </a:lnTo>
                  <a:lnTo>
                    <a:pt x="91766" y="318488"/>
                  </a:lnTo>
                  <a:lnTo>
                    <a:pt x="95167" y="328964"/>
                  </a:lnTo>
                  <a:lnTo>
                    <a:pt x="99267" y="341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386455" y="1142160"/>
            <a:ext cx="568540" cy="637617"/>
            <a:chOff x="6386455" y="1142160"/>
            <a:chExt cx="568540" cy="637617"/>
          </a:xfrm>
        </p:grpSpPr>
        <p:sp>
          <p:nvSpPr>
            <p:cNvPr id="38" name="Freeform 37"/>
            <p:cNvSpPr/>
            <p:nvPr/>
          </p:nvSpPr>
          <p:spPr>
            <a:xfrm>
              <a:off x="6386455" y="1548149"/>
              <a:ext cx="63172" cy="231628"/>
            </a:xfrm>
            <a:custGeom>
              <a:avLst/>
              <a:gdLst/>
              <a:ahLst/>
              <a:cxnLst/>
              <a:rect l="0" t="0" r="0" b="0"/>
              <a:pathLst>
                <a:path w="63172" h="231628">
                  <a:moveTo>
                    <a:pt x="0" y="0"/>
                  </a:moveTo>
                  <a:lnTo>
                    <a:pt x="3000" y="14669"/>
                  </a:lnTo>
                  <a:lnTo>
                    <a:pt x="6423" y="28580"/>
                  </a:lnTo>
                  <a:lnTo>
                    <a:pt x="10614" y="43074"/>
                  </a:lnTo>
                  <a:lnTo>
                    <a:pt x="15341" y="58102"/>
                  </a:lnTo>
                  <a:lnTo>
                    <a:pt x="20175" y="73279"/>
                  </a:lnTo>
                  <a:lnTo>
                    <a:pt x="24857" y="88346"/>
                  </a:lnTo>
                  <a:lnTo>
                    <a:pt x="29466" y="103210"/>
                  </a:lnTo>
                  <a:lnTo>
                    <a:pt x="34316" y="117870"/>
                  </a:lnTo>
                  <a:lnTo>
                    <a:pt x="39568" y="132358"/>
                  </a:lnTo>
                  <a:lnTo>
                    <a:pt x="44908" y="146714"/>
                  </a:lnTo>
                  <a:lnTo>
                    <a:pt x="49661" y="160972"/>
                  </a:lnTo>
                  <a:lnTo>
                    <a:pt x="53486" y="175142"/>
                  </a:lnTo>
                  <a:lnTo>
                    <a:pt x="56382" y="188641"/>
                  </a:lnTo>
                  <a:lnTo>
                    <a:pt x="58797" y="201621"/>
                  </a:lnTo>
                  <a:lnTo>
                    <a:pt x="60939" y="215225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60154" y="1442283"/>
              <a:ext cx="221100" cy="248430"/>
            </a:xfrm>
            <a:custGeom>
              <a:avLst/>
              <a:gdLst/>
              <a:ahLst/>
              <a:cxnLst/>
              <a:rect l="0" t="0" r="0" b="0"/>
              <a:pathLst>
                <a:path w="221100" h="248430">
                  <a:moveTo>
                    <a:pt x="0" y="95338"/>
                  </a:moveTo>
                  <a:lnTo>
                    <a:pt x="2934" y="83670"/>
                  </a:lnTo>
                  <a:lnTo>
                    <a:pt x="5716" y="73181"/>
                  </a:lnTo>
                  <a:lnTo>
                    <a:pt x="8620" y="62884"/>
                  </a:lnTo>
                  <a:lnTo>
                    <a:pt x="11833" y="52755"/>
                  </a:lnTo>
                  <a:lnTo>
                    <a:pt x="15646" y="43060"/>
                  </a:lnTo>
                  <a:lnTo>
                    <a:pt x="20169" y="33928"/>
                  </a:lnTo>
                  <a:lnTo>
                    <a:pt x="25505" y="25498"/>
                  </a:lnTo>
                  <a:lnTo>
                    <a:pt x="31841" y="17985"/>
                  </a:lnTo>
                  <a:lnTo>
                    <a:pt x="39179" y="11424"/>
                  </a:lnTo>
                  <a:lnTo>
                    <a:pt x="47378" y="6018"/>
                  </a:lnTo>
                  <a:lnTo>
                    <a:pt x="56252" y="2210"/>
                  </a:lnTo>
                  <a:lnTo>
                    <a:pt x="65622" y="107"/>
                  </a:lnTo>
                  <a:lnTo>
                    <a:pt x="75183" y="0"/>
                  </a:lnTo>
                  <a:lnTo>
                    <a:pt x="84522" y="2505"/>
                  </a:lnTo>
                  <a:lnTo>
                    <a:pt x="93425" y="7707"/>
                  </a:lnTo>
                  <a:lnTo>
                    <a:pt x="101707" y="15099"/>
                  </a:lnTo>
                  <a:lnTo>
                    <a:pt x="109124" y="23878"/>
                  </a:lnTo>
                  <a:lnTo>
                    <a:pt x="115632" y="33448"/>
                  </a:lnTo>
                  <a:lnTo>
                    <a:pt x="121341" y="43615"/>
                  </a:lnTo>
                  <a:lnTo>
                    <a:pt x="126419" y="54490"/>
                  </a:lnTo>
                  <a:lnTo>
                    <a:pt x="131024" y="66103"/>
                  </a:lnTo>
                  <a:lnTo>
                    <a:pt x="135288" y="78527"/>
                  </a:lnTo>
                  <a:lnTo>
                    <a:pt x="139313" y="91939"/>
                  </a:lnTo>
                  <a:lnTo>
                    <a:pt x="143164" y="106335"/>
                  </a:lnTo>
                  <a:lnTo>
                    <a:pt x="146564" y="121411"/>
                  </a:lnTo>
                  <a:lnTo>
                    <a:pt x="148936" y="136677"/>
                  </a:lnTo>
                  <a:lnTo>
                    <a:pt x="150045" y="151833"/>
                  </a:lnTo>
                  <a:lnTo>
                    <a:pt x="149975" y="166771"/>
                  </a:lnTo>
                  <a:lnTo>
                    <a:pt x="148938" y="181488"/>
                  </a:lnTo>
                  <a:lnTo>
                    <a:pt x="147159" y="196003"/>
                  </a:lnTo>
                  <a:lnTo>
                    <a:pt x="144508" y="209870"/>
                  </a:lnTo>
                  <a:lnTo>
                    <a:pt x="140526" y="222203"/>
                  </a:lnTo>
                  <a:lnTo>
                    <a:pt x="135075" y="232633"/>
                  </a:lnTo>
                  <a:lnTo>
                    <a:pt x="128466" y="240788"/>
                  </a:lnTo>
                  <a:lnTo>
                    <a:pt x="121267" y="246068"/>
                  </a:lnTo>
                  <a:lnTo>
                    <a:pt x="113870" y="248429"/>
                  </a:lnTo>
                  <a:lnTo>
                    <a:pt x="106464" y="248270"/>
                  </a:lnTo>
                  <a:lnTo>
                    <a:pt x="99119" y="246128"/>
                  </a:lnTo>
                  <a:lnTo>
                    <a:pt x="91853" y="242507"/>
                  </a:lnTo>
                  <a:lnTo>
                    <a:pt x="84824" y="237657"/>
                  </a:lnTo>
                  <a:lnTo>
                    <a:pt x="78322" y="231589"/>
                  </a:lnTo>
                  <a:lnTo>
                    <a:pt x="72473" y="224395"/>
                  </a:lnTo>
                  <a:lnTo>
                    <a:pt x="67563" y="216109"/>
                  </a:lnTo>
                  <a:lnTo>
                    <a:pt x="64094" y="206638"/>
                  </a:lnTo>
                  <a:lnTo>
                    <a:pt x="62222" y="196058"/>
                  </a:lnTo>
                  <a:lnTo>
                    <a:pt x="62270" y="185207"/>
                  </a:lnTo>
                  <a:lnTo>
                    <a:pt x="64881" y="175528"/>
                  </a:lnTo>
                  <a:lnTo>
                    <a:pt x="70155" y="167740"/>
                  </a:lnTo>
                  <a:lnTo>
                    <a:pt x="77593" y="162193"/>
                  </a:lnTo>
                  <a:lnTo>
                    <a:pt x="86405" y="159213"/>
                  </a:lnTo>
                  <a:lnTo>
                    <a:pt x="95990" y="158690"/>
                  </a:lnTo>
                  <a:lnTo>
                    <a:pt x="105998" y="160066"/>
                  </a:lnTo>
                  <a:lnTo>
                    <a:pt x="116236" y="162567"/>
                  </a:lnTo>
                  <a:lnTo>
                    <a:pt x="126597" y="165642"/>
                  </a:lnTo>
                  <a:lnTo>
                    <a:pt x="137027" y="168988"/>
                  </a:lnTo>
                  <a:lnTo>
                    <a:pt x="147496" y="172451"/>
                  </a:lnTo>
                  <a:lnTo>
                    <a:pt x="157984" y="175953"/>
                  </a:lnTo>
                  <a:lnTo>
                    <a:pt x="168413" y="179116"/>
                  </a:lnTo>
                  <a:lnTo>
                    <a:pt x="179874" y="181460"/>
                  </a:lnTo>
                  <a:lnTo>
                    <a:pt x="195611" y="182071"/>
                  </a:lnTo>
                  <a:lnTo>
                    <a:pt x="221099" y="1795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12838" y="1453393"/>
              <a:ext cx="42115" cy="31586"/>
            </a:xfrm>
            <a:custGeom>
              <a:avLst/>
              <a:gdLst/>
              <a:ahLst/>
              <a:cxnLst/>
              <a:rect l="0" t="0" r="0" b="0"/>
              <a:pathLst>
                <a:path w="42115" h="31586">
                  <a:moveTo>
                    <a:pt x="0" y="0"/>
                  </a:moveTo>
                  <a:lnTo>
                    <a:pt x="5942" y="5846"/>
                  </a:lnTo>
                  <a:lnTo>
                    <a:pt x="12587" y="11636"/>
                  </a:lnTo>
                  <a:lnTo>
                    <a:pt x="23068" y="19243"/>
                  </a:lnTo>
                  <a:lnTo>
                    <a:pt x="42114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71396" y="1348108"/>
              <a:ext cx="15143" cy="336913"/>
            </a:xfrm>
            <a:custGeom>
              <a:avLst/>
              <a:gdLst/>
              <a:ahLst/>
              <a:cxnLst/>
              <a:rect l="0" t="0" r="0" b="0"/>
              <a:pathLst>
                <a:path w="15143" h="33691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2" y="63101"/>
                  </a:lnTo>
                  <a:lnTo>
                    <a:pt x="2826" y="76038"/>
                  </a:lnTo>
                  <a:lnTo>
                    <a:pt x="3353" y="89319"/>
                  </a:lnTo>
                  <a:lnTo>
                    <a:pt x="3739" y="102841"/>
                  </a:lnTo>
                  <a:lnTo>
                    <a:pt x="4013" y="116529"/>
                  </a:lnTo>
                  <a:lnTo>
                    <a:pt x="4205" y="130331"/>
                  </a:lnTo>
                  <a:lnTo>
                    <a:pt x="4337" y="144211"/>
                  </a:lnTo>
                  <a:lnTo>
                    <a:pt x="4427" y="158142"/>
                  </a:lnTo>
                  <a:lnTo>
                    <a:pt x="4488" y="172109"/>
                  </a:lnTo>
                  <a:lnTo>
                    <a:pt x="4534" y="186099"/>
                  </a:lnTo>
                  <a:lnTo>
                    <a:pt x="4734" y="200105"/>
                  </a:lnTo>
                  <a:lnTo>
                    <a:pt x="5401" y="214122"/>
                  </a:lnTo>
                  <a:lnTo>
                    <a:pt x="6663" y="228146"/>
                  </a:lnTo>
                  <a:lnTo>
                    <a:pt x="8325" y="242174"/>
                  </a:lnTo>
                  <a:lnTo>
                    <a:pt x="9978" y="256206"/>
                  </a:lnTo>
                  <a:lnTo>
                    <a:pt x="11384" y="270226"/>
                  </a:lnTo>
                  <a:lnTo>
                    <a:pt x="12482" y="283820"/>
                  </a:lnTo>
                  <a:lnTo>
                    <a:pt x="13412" y="297619"/>
                  </a:lnTo>
                  <a:lnTo>
                    <a:pt x="14252" y="313953"/>
                  </a:lnTo>
                  <a:lnTo>
                    <a:pt x="151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16958" y="1142160"/>
              <a:ext cx="138037" cy="351009"/>
            </a:xfrm>
            <a:custGeom>
              <a:avLst/>
              <a:gdLst/>
              <a:ahLst/>
              <a:cxnLst/>
              <a:rect l="0" t="0" r="0" b="0"/>
              <a:pathLst>
                <a:path w="138037" h="351009">
                  <a:moveTo>
                    <a:pt x="95922" y="227005"/>
                  </a:moveTo>
                  <a:lnTo>
                    <a:pt x="84321" y="227139"/>
                  </a:lnTo>
                  <a:lnTo>
                    <a:pt x="74472" y="228419"/>
                  </a:lnTo>
                  <a:lnTo>
                    <a:pt x="65466" y="231017"/>
                  </a:lnTo>
                  <a:lnTo>
                    <a:pt x="57024" y="234909"/>
                  </a:lnTo>
                  <a:lnTo>
                    <a:pt x="48997" y="240190"/>
                  </a:lnTo>
                  <a:lnTo>
                    <a:pt x="41284" y="246781"/>
                  </a:lnTo>
                  <a:lnTo>
                    <a:pt x="34125" y="254627"/>
                  </a:lnTo>
                  <a:lnTo>
                    <a:pt x="28071" y="263786"/>
                  </a:lnTo>
                  <a:lnTo>
                    <a:pt x="23338" y="274166"/>
                  </a:lnTo>
                  <a:lnTo>
                    <a:pt x="19990" y="285558"/>
                  </a:lnTo>
                  <a:lnTo>
                    <a:pt x="18110" y="297727"/>
                  </a:lnTo>
                  <a:lnTo>
                    <a:pt x="17600" y="310450"/>
                  </a:lnTo>
                  <a:lnTo>
                    <a:pt x="18717" y="322906"/>
                  </a:lnTo>
                  <a:lnTo>
                    <a:pt x="22117" y="333745"/>
                  </a:lnTo>
                  <a:lnTo>
                    <a:pt x="27948" y="342346"/>
                  </a:lnTo>
                  <a:lnTo>
                    <a:pt x="35437" y="348287"/>
                  </a:lnTo>
                  <a:lnTo>
                    <a:pt x="43227" y="351008"/>
                  </a:lnTo>
                  <a:lnTo>
                    <a:pt x="50494" y="350529"/>
                  </a:lnTo>
                  <a:lnTo>
                    <a:pt x="56979" y="346988"/>
                  </a:lnTo>
                  <a:lnTo>
                    <a:pt x="62708" y="340366"/>
                  </a:lnTo>
                  <a:lnTo>
                    <a:pt x="67810" y="330960"/>
                  </a:lnTo>
                  <a:lnTo>
                    <a:pt x="72271" y="319447"/>
                  </a:lnTo>
                  <a:lnTo>
                    <a:pt x="75910" y="306674"/>
                  </a:lnTo>
                  <a:lnTo>
                    <a:pt x="78693" y="293239"/>
                  </a:lnTo>
                  <a:lnTo>
                    <a:pt x="80566" y="279477"/>
                  </a:lnTo>
                  <a:lnTo>
                    <a:pt x="81376" y="265558"/>
                  </a:lnTo>
                  <a:lnTo>
                    <a:pt x="81146" y="251568"/>
                  </a:lnTo>
                  <a:lnTo>
                    <a:pt x="80195" y="237547"/>
                  </a:lnTo>
                  <a:lnTo>
                    <a:pt x="79027" y="223512"/>
                  </a:lnTo>
                  <a:lnTo>
                    <a:pt x="77945" y="209477"/>
                  </a:lnTo>
                  <a:lnTo>
                    <a:pt x="76898" y="195608"/>
                  </a:lnTo>
                  <a:lnTo>
                    <a:pt x="75588" y="182216"/>
                  </a:lnTo>
                  <a:lnTo>
                    <a:pt x="73857" y="169419"/>
                  </a:lnTo>
                  <a:lnTo>
                    <a:pt x="71693" y="156859"/>
                  </a:lnTo>
                  <a:lnTo>
                    <a:pt x="69161" y="143820"/>
                  </a:lnTo>
                  <a:lnTo>
                    <a:pt x="66344" y="129940"/>
                  </a:lnTo>
                  <a:lnTo>
                    <a:pt x="63315" y="115514"/>
                  </a:lnTo>
                  <a:lnTo>
                    <a:pt x="60136" y="101283"/>
                  </a:lnTo>
                  <a:lnTo>
                    <a:pt x="56848" y="87674"/>
                  </a:lnTo>
                  <a:lnTo>
                    <a:pt x="53318" y="74773"/>
                  </a:lnTo>
                  <a:lnTo>
                    <a:pt x="49263" y="62503"/>
                  </a:lnTo>
                  <a:lnTo>
                    <a:pt x="44568" y="50734"/>
                  </a:lnTo>
                  <a:lnTo>
                    <a:pt x="39280" y="39339"/>
                  </a:lnTo>
                  <a:lnTo>
                    <a:pt x="33506" y="28214"/>
                  </a:lnTo>
                  <a:lnTo>
                    <a:pt x="27366" y="17305"/>
                  </a:lnTo>
                  <a:lnTo>
                    <a:pt x="21107" y="7554"/>
                  </a:lnTo>
                  <a:lnTo>
                    <a:pt x="14532" y="1341"/>
                  </a:lnTo>
                  <a:lnTo>
                    <a:pt x="8055" y="0"/>
                  </a:lnTo>
                  <a:lnTo>
                    <a:pt x="3379" y="2886"/>
                  </a:lnTo>
                  <a:lnTo>
                    <a:pt x="811" y="9029"/>
                  </a:lnTo>
                  <a:lnTo>
                    <a:pt x="0" y="17574"/>
                  </a:lnTo>
                  <a:lnTo>
                    <a:pt x="504" y="27834"/>
                  </a:lnTo>
                  <a:lnTo>
                    <a:pt x="1950" y="39297"/>
                  </a:lnTo>
                  <a:lnTo>
                    <a:pt x="4055" y="51591"/>
                  </a:lnTo>
                  <a:lnTo>
                    <a:pt x="6615" y="64452"/>
                  </a:lnTo>
                  <a:lnTo>
                    <a:pt x="9489" y="77699"/>
                  </a:lnTo>
                  <a:lnTo>
                    <a:pt x="12741" y="91206"/>
                  </a:lnTo>
                  <a:lnTo>
                    <a:pt x="16610" y="104888"/>
                  </a:lnTo>
                  <a:lnTo>
                    <a:pt x="21180" y="118688"/>
                  </a:lnTo>
                  <a:lnTo>
                    <a:pt x="26387" y="132567"/>
                  </a:lnTo>
                  <a:lnTo>
                    <a:pt x="32106" y="146499"/>
                  </a:lnTo>
                  <a:lnTo>
                    <a:pt x="38213" y="160462"/>
                  </a:lnTo>
                  <a:lnTo>
                    <a:pt x="44603" y="174279"/>
                  </a:lnTo>
                  <a:lnTo>
                    <a:pt x="51192" y="187638"/>
                  </a:lnTo>
                  <a:lnTo>
                    <a:pt x="57923" y="200397"/>
                  </a:lnTo>
                  <a:lnTo>
                    <a:pt x="64917" y="212423"/>
                  </a:lnTo>
                  <a:lnTo>
                    <a:pt x="72450" y="223506"/>
                  </a:lnTo>
                  <a:lnTo>
                    <a:pt x="80628" y="233629"/>
                  </a:lnTo>
                  <a:lnTo>
                    <a:pt x="89241" y="242919"/>
                  </a:lnTo>
                  <a:lnTo>
                    <a:pt x="97868" y="251553"/>
                  </a:lnTo>
                  <a:lnTo>
                    <a:pt x="106254" y="259690"/>
                  </a:lnTo>
                  <a:lnTo>
                    <a:pt x="114029" y="267165"/>
                  </a:lnTo>
                  <a:lnTo>
                    <a:pt x="121392" y="274230"/>
                  </a:lnTo>
                  <a:lnTo>
                    <a:pt x="128988" y="281509"/>
                  </a:lnTo>
                  <a:lnTo>
                    <a:pt x="138036" y="290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31709" y="4137699"/>
            <a:ext cx="1369092" cy="494840"/>
            <a:chOff x="631709" y="4137699"/>
            <a:chExt cx="1369092" cy="494840"/>
          </a:xfrm>
        </p:grpSpPr>
        <p:sp>
          <p:nvSpPr>
            <p:cNvPr id="44" name="Freeform 43"/>
            <p:cNvSpPr/>
            <p:nvPr/>
          </p:nvSpPr>
          <p:spPr>
            <a:xfrm>
              <a:off x="758051" y="4221927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8191" y="9003"/>
                  </a:lnTo>
                  <a:lnTo>
                    <a:pt x="16049" y="19270"/>
                  </a:lnTo>
                  <a:lnTo>
                    <a:pt x="14446" y="31849"/>
                  </a:lnTo>
                  <a:lnTo>
                    <a:pt x="13265" y="46204"/>
                  </a:lnTo>
                  <a:lnTo>
                    <a:pt x="12416" y="61351"/>
                  </a:lnTo>
                  <a:lnTo>
                    <a:pt x="11819" y="76641"/>
                  </a:lnTo>
                  <a:lnTo>
                    <a:pt x="11405" y="91948"/>
                  </a:lnTo>
                  <a:lnTo>
                    <a:pt x="11120" y="107498"/>
                  </a:lnTo>
                  <a:lnTo>
                    <a:pt x="10927" y="123432"/>
                  </a:lnTo>
                  <a:lnTo>
                    <a:pt x="10796" y="139757"/>
                  </a:lnTo>
                  <a:lnTo>
                    <a:pt x="10708" y="156415"/>
                  </a:lnTo>
                  <a:lnTo>
                    <a:pt x="10649" y="173333"/>
                  </a:lnTo>
                  <a:lnTo>
                    <a:pt x="10609" y="190442"/>
                  </a:lnTo>
                  <a:lnTo>
                    <a:pt x="10582" y="207689"/>
                  </a:lnTo>
                  <a:lnTo>
                    <a:pt x="10560" y="225013"/>
                  </a:lnTo>
                  <a:lnTo>
                    <a:pt x="10346" y="241820"/>
                  </a:lnTo>
                  <a:lnTo>
                    <a:pt x="9436" y="258736"/>
                  </a:lnTo>
                  <a:lnTo>
                    <a:pt x="6630" y="27836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2238" y="4137699"/>
              <a:ext cx="305327" cy="115815"/>
            </a:xfrm>
            <a:custGeom>
              <a:avLst/>
              <a:gdLst/>
              <a:ahLst/>
              <a:cxnLst/>
              <a:rect l="0" t="0" r="0" b="0"/>
              <a:pathLst>
                <a:path w="305327" h="115815">
                  <a:moveTo>
                    <a:pt x="305326" y="0"/>
                  </a:moveTo>
                  <a:lnTo>
                    <a:pt x="293658" y="2934"/>
                  </a:lnTo>
                  <a:lnTo>
                    <a:pt x="283170" y="5716"/>
                  </a:lnTo>
                  <a:lnTo>
                    <a:pt x="272863" y="8611"/>
                  </a:lnTo>
                  <a:lnTo>
                    <a:pt x="262389" y="11478"/>
                  </a:lnTo>
                  <a:lnTo>
                    <a:pt x="251397" y="13995"/>
                  </a:lnTo>
                  <a:lnTo>
                    <a:pt x="239759" y="16015"/>
                  </a:lnTo>
                  <a:lnTo>
                    <a:pt x="227678" y="17873"/>
                  </a:lnTo>
                  <a:lnTo>
                    <a:pt x="215572" y="20265"/>
                  </a:lnTo>
                  <a:lnTo>
                    <a:pt x="203684" y="23539"/>
                  </a:lnTo>
                  <a:lnTo>
                    <a:pt x="191924" y="27554"/>
                  </a:lnTo>
                  <a:lnTo>
                    <a:pt x="179962" y="31867"/>
                  </a:lnTo>
                  <a:lnTo>
                    <a:pt x="167617" y="36176"/>
                  </a:lnTo>
                  <a:lnTo>
                    <a:pt x="154869" y="40357"/>
                  </a:lnTo>
                  <a:lnTo>
                    <a:pt x="141771" y="44384"/>
                  </a:lnTo>
                  <a:lnTo>
                    <a:pt x="128409" y="48278"/>
                  </a:lnTo>
                  <a:lnTo>
                    <a:pt x="115181" y="52230"/>
                  </a:lnTo>
                  <a:lnTo>
                    <a:pt x="102759" y="56576"/>
                  </a:lnTo>
                  <a:lnTo>
                    <a:pt x="91441" y="61464"/>
                  </a:lnTo>
                  <a:lnTo>
                    <a:pt x="81029" y="66715"/>
                  </a:lnTo>
                  <a:lnTo>
                    <a:pt x="71035" y="71933"/>
                  </a:lnTo>
                  <a:lnTo>
                    <a:pt x="61127" y="76890"/>
                  </a:lnTo>
                  <a:lnTo>
                    <a:pt x="51318" y="81693"/>
                  </a:lnTo>
                  <a:lnTo>
                    <a:pt x="41871" y="86677"/>
                  </a:lnTo>
                  <a:lnTo>
                    <a:pt x="32928" y="92021"/>
                  </a:lnTo>
                  <a:lnTo>
                    <a:pt x="24775" y="97445"/>
                  </a:lnTo>
                  <a:lnTo>
                    <a:pt x="17116" y="102827"/>
                  </a:lnTo>
                  <a:lnTo>
                    <a:pt x="9279" y="10864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1709" y="4485140"/>
              <a:ext cx="294799" cy="147399"/>
            </a:xfrm>
            <a:custGeom>
              <a:avLst/>
              <a:gdLst/>
              <a:ahLst/>
              <a:cxnLst/>
              <a:rect l="0" t="0" r="0" b="0"/>
              <a:pathLst>
                <a:path w="294799" h="147399">
                  <a:moveTo>
                    <a:pt x="294798" y="0"/>
                  </a:moveTo>
                  <a:lnTo>
                    <a:pt x="285997" y="5800"/>
                  </a:lnTo>
                  <a:lnTo>
                    <a:pt x="277650" y="10725"/>
                  </a:lnTo>
                  <a:lnTo>
                    <a:pt x="268952" y="15232"/>
                  </a:lnTo>
                  <a:lnTo>
                    <a:pt x="259831" y="19626"/>
                  </a:lnTo>
                  <a:lnTo>
                    <a:pt x="250336" y="24287"/>
                  </a:lnTo>
                  <a:lnTo>
                    <a:pt x="240539" y="29406"/>
                  </a:lnTo>
                  <a:lnTo>
                    <a:pt x="230352" y="35157"/>
                  </a:lnTo>
                  <a:lnTo>
                    <a:pt x="219530" y="41777"/>
                  </a:lnTo>
                  <a:lnTo>
                    <a:pt x="207991" y="49304"/>
                  </a:lnTo>
                  <a:lnTo>
                    <a:pt x="195801" y="57461"/>
                  </a:lnTo>
                  <a:lnTo>
                    <a:pt x="183087" y="65774"/>
                  </a:lnTo>
                  <a:lnTo>
                    <a:pt x="169981" y="73950"/>
                  </a:lnTo>
                  <a:lnTo>
                    <a:pt x="156757" y="81726"/>
                  </a:lnTo>
                  <a:lnTo>
                    <a:pt x="143806" y="88795"/>
                  </a:lnTo>
                  <a:lnTo>
                    <a:pt x="131315" y="95065"/>
                  </a:lnTo>
                  <a:lnTo>
                    <a:pt x="119131" y="100614"/>
                  </a:lnTo>
                  <a:lnTo>
                    <a:pt x="106876" y="105582"/>
                  </a:lnTo>
                  <a:lnTo>
                    <a:pt x="94337" y="110114"/>
                  </a:lnTo>
                  <a:lnTo>
                    <a:pt x="81625" y="114330"/>
                  </a:lnTo>
                  <a:lnTo>
                    <a:pt x="69084" y="118322"/>
                  </a:lnTo>
                  <a:lnTo>
                    <a:pt x="56914" y="122159"/>
                  </a:lnTo>
                  <a:lnTo>
                    <a:pt x="45402" y="125932"/>
                  </a:lnTo>
                  <a:lnTo>
                    <a:pt x="33766" y="130231"/>
                  </a:lnTo>
                  <a:lnTo>
                    <a:pt x="19869" y="136556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9273" y="4316684"/>
              <a:ext cx="120724" cy="147399"/>
            </a:xfrm>
            <a:custGeom>
              <a:avLst/>
              <a:gdLst/>
              <a:ahLst/>
              <a:cxnLst/>
              <a:rect l="0" t="0" r="0" b="0"/>
              <a:pathLst>
                <a:path w="120724" h="147399">
                  <a:moveTo>
                    <a:pt x="113048" y="0"/>
                  </a:moveTo>
                  <a:lnTo>
                    <a:pt x="101380" y="2933"/>
                  </a:lnTo>
                  <a:lnTo>
                    <a:pt x="90891" y="5716"/>
                  </a:lnTo>
                  <a:lnTo>
                    <a:pt x="80589" y="8615"/>
                  </a:lnTo>
                  <a:lnTo>
                    <a:pt x="70288" y="11656"/>
                  </a:lnTo>
                  <a:lnTo>
                    <a:pt x="59944" y="14821"/>
                  </a:lnTo>
                  <a:lnTo>
                    <a:pt x="49559" y="18089"/>
                  </a:lnTo>
                  <a:lnTo>
                    <a:pt x="39304" y="21600"/>
                  </a:lnTo>
                  <a:lnTo>
                    <a:pt x="29494" y="25639"/>
                  </a:lnTo>
                  <a:lnTo>
                    <a:pt x="20281" y="30326"/>
                  </a:lnTo>
                  <a:lnTo>
                    <a:pt x="12130" y="35779"/>
                  </a:lnTo>
                  <a:lnTo>
                    <a:pt x="5866" y="42196"/>
                  </a:lnTo>
                  <a:lnTo>
                    <a:pt x="1777" y="49581"/>
                  </a:lnTo>
                  <a:lnTo>
                    <a:pt x="0" y="57472"/>
                  </a:lnTo>
                  <a:lnTo>
                    <a:pt x="769" y="65075"/>
                  </a:lnTo>
                  <a:lnTo>
                    <a:pt x="3954" y="71951"/>
                  </a:lnTo>
                  <a:lnTo>
                    <a:pt x="9158" y="77701"/>
                  </a:lnTo>
                  <a:lnTo>
                    <a:pt x="15922" y="81806"/>
                  </a:lnTo>
                  <a:lnTo>
                    <a:pt x="23834" y="84153"/>
                  </a:lnTo>
                  <a:lnTo>
                    <a:pt x="32566" y="84950"/>
                  </a:lnTo>
                  <a:lnTo>
                    <a:pt x="41871" y="84513"/>
                  </a:lnTo>
                  <a:lnTo>
                    <a:pt x="51571" y="83160"/>
                  </a:lnTo>
                  <a:lnTo>
                    <a:pt x="61541" y="81478"/>
                  </a:lnTo>
                  <a:lnTo>
                    <a:pt x="71694" y="80276"/>
                  </a:lnTo>
                  <a:lnTo>
                    <a:pt x="81961" y="79968"/>
                  </a:lnTo>
                  <a:lnTo>
                    <a:pt x="91976" y="80919"/>
                  </a:lnTo>
                  <a:lnTo>
                    <a:pt x="101094" y="83611"/>
                  </a:lnTo>
                  <a:lnTo>
                    <a:pt x="109027" y="88124"/>
                  </a:lnTo>
                  <a:lnTo>
                    <a:pt x="115336" y="94070"/>
                  </a:lnTo>
                  <a:lnTo>
                    <a:pt x="119293" y="100808"/>
                  </a:lnTo>
                  <a:lnTo>
                    <a:pt x="120723" y="107884"/>
                  </a:lnTo>
                  <a:lnTo>
                    <a:pt x="119750" y="114901"/>
                  </a:lnTo>
                  <a:lnTo>
                    <a:pt x="116522" y="121452"/>
                  </a:lnTo>
                  <a:lnTo>
                    <a:pt x="111350" y="127366"/>
                  </a:lnTo>
                  <a:lnTo>
                    <a:pt x="104474" y="132505"/>
                  </a:lnTo>
                  <a:lnTo>
                    <a:pt x="95973" y="136666"/>
                  </a:lnTo>
                  <a:lnTo>
                    <a:pt x="86056" y="139837"/>
                  </a:lnTo>
                  <a:lnTo>
                    <a:pt x="75612" y="142160"/>
                  </a:lnTo>
                  <a:lnTo>
                    <a:pt x="65105" y="144063"/>
                  </a:lnTo>
                  <a:lnTo>
                    <a:pt x="53618" y="145713"/>
                  </a:lnTo>
                  <a:lnTo>
                    <a:pt x="39348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10297" y="4337741"/>
              <a:ext cx="101462" cy="112572"/>
            </a:xfrm>
            <a:custGeom>
              <a:avLst/>
              <a:gdLst/>
              <a:ahLst/>
              <a:cxnLst/>
              <a:rect l="0" t="0" r="0" b="0"/>
              <a:pathLst>
                <a:path w="101462" h="112572">
                  <a:moveTo>
                    <a:pt x="58366" y="0"/>
                  </a:moveTo>
                  <a:lnTo>
                    <a:pt x="46832" y="201"/>
                  </a:lnTo>
                  <a:lnTo>
                    <a:pt x="37623" y="2121"/>
                  </a:lnTo>
                  <a:lnTo>
                    <a:pt x="29915" y="6011"/>
                  </a:lnTo>
                  <a:lnTo>
                    <a:pt x="23333" y="11590"/>
                  </a:lnTo>
                  <a:lnTo>
                    <a:pt x="17622" y="18539"/>
                  </a:lnTo>
                  <a:lnTo>
                    <a:pt x="12570" y="26544"/>
                  </a:lnTo>
                  <a:lnTo>
                    <a:pt x="8162" y="35487"/>
                  </a:lnTo>
                  <a:lnTo>
                    <a:pt x="4567" y="45457"/>
                  </a:lnTo>
                  <a:lnTo>
                    <a:pt x="1820" y="56407"/>
                  </a:lnTo>
                  <a:lnTo>
                    <a:pt x="144" y="67859"/>
                  </a:lnTo>
                  <a:lnTo>
                    <a:pt x="0" y="79012"/>
                  </a:lnTo>
                  <a:lnTo>
                    <a:pt x="1509" y="89424"/>
                  </a:lnTo>
                  <a:lnTo>
                    <a:pt x="4812" y="98532"/>
                  </a:lnTo>
                  <a:lnTo>
                    <a:pt x="10228" y="105513"/>
                  </a:lnTo>
                  <a:lnTo>
                    <a:pt x="17716" y="110123"/>
                  </a:lnTo>
                  <a:lnTo>
                    <a:pt x="26641" y="112439"/>
                  </a:lnTo>
                  <a:lnTo>
                    <a:pt x="36001" y="112571"/>
                  </a:lnTo>
                  <a:lnTo>
                    <a:pt x="45176" y="110813"/>
                  </a:lnTo>
                  <a:lnTo>
                    <a:pt x="53943" y="107552"/>
                  </a:lnTo>
                  <a:lnTo>
                    <a:pt x="62283" y="103164"/>
                  </a:lnTo>
                  <a:lnTo>
                    <a:pt x="70256" y="97952"/>
                  </a:lnTo>
                  <a:lnTo>
                    <a:pt x="77779" y="91829"/>
                  </a:lnTo>
                  <a:lnTo>
                    <a:pt x="84620" y="84356"/>
                  </a:lnTo>
                  <a:lnTo>
                    <a:pt x="90700" y="75404"/>
                  </a:lnTo>
                  <a:lnTo>
                    <a:pt x="95768" y="65291"/>
                  </a:lnTo>
                  <a:lnTo>
                    <a:pt x="99342" y="54584"/>
                  </a:lnTo>
                  <a:lnTo>
                    <a:pt x="101290" y="43688"/>
                  </a:lnTo>
                  <a:lnTo>
                    <a:pt x="101461" y="33118"/>
                  </a:lnTo>
                  <a:lnTo>
                    <a:pt x="99531" y="23561"/>
                  </a:lnTo>
                  <a:lnTo>
                    <a:pt x="95532" y="15301"/>
                  </a:lnTo>
                  <a:lnTo>
                    <a:pt x="89934" y="8758"/>
                  </a:lnTo>
                  <a:lnTo>
                    <a:pt x="83428" y="4636"/>
                  </a:lnTo>
                  <a:lnTo>
                    <a:pt x="76476" y="3096"/>
                  </a:lnTo>
                  <a:lnTo>
                    <a:pt x="68990" y="3288"/>
                  </a:lnTo>
                  <a:lnTo>
                    <a:pt x="59995" y="5581"/>
                  </a:lnTo>
                  <a:lnTo>
                    <a:pt x="4783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63419" y="4306155"/>
              <a:ext cx="126343" cy="141445"/>
            </a:xfrm>
            <a:custGeom>
              <a:avLst/>
              <a:gdLst/>
              <a:ahLst/>
              <a:cxnLst/>
              <a:rect l="0" t="0" r="0" b="0"/>
              <a:pathLst>
                <a:path w="126343" h="141445">
                  <a:moveTo>
                    <a:pt x="126342" y="0"/>
                  </a:moveTo>
                  <a:lnTo>
                    <a:pt x="114674" y="134"/>
                  </a:lnTo>
                  <a:lnTo>
                    <a:pt x="104185" y="1415"/>
                  </a:lnTo>
                  <a:lnTo>
                    <a:pt x="93888" y="4008"/>
                  </a:lnTo>
                  <a:lnTo>
                    <a:pt x="83760" y="7727"/>
                  </a:lnTo>
                  <a:lnTo>
                    <a:pt x="74064" y="12360"/>
                  </a:lnTo>
                  <a:lnTo>
                    <a:pt x="64928" y="17693"/>
                  </a:lnTo>
                  <a:lnTo>
                    <a:pt x="56325" y="23540"/>
                  </a:lnTo>
                  <a:lnTo>
                    <a:pt x="48164" y="29755"/>
                  </a:lnTo>
                  <a:lnTo>
                    <a:pt x="40358" y="36226"/>
                  </a:lnTo>
                  <a:lnTo>
                    <a:pt x="33473" y="42873"/>
                  </a:lnTo>
                  <a:lnTo>
                    <a:pt x="28665" y="49642"/>
                  </a:lnTo>
                  <a:lnTo>
                    <a:pt x="26408" y="56484"/>
                  </a:lnTo>
                  <a:lnTo>
                    <a:pt x="26861" y="63044"/>
                  </a:lnTo>
                  <a:lnTo>
                    <a:pt x="30206" y="68691"/>
                  </a:lnTo>
                  <a:lnTo>
                    <a:pt x="36233" y="73157"/>
                  </a:lnTo>
                  <a:lnTo>
                    <a:pt x="44312" y="76664"/>
                  </a:lnTo>
                  <a:lnTo>
                    <a:pt x="53620" y="79716"/>
                  </a:lnTo>
                  <a:lnTo>
                    <a:pt x="63554" y="82671"/>
                  </a:lnTo>
                  <a:lnTo>
                    <a:pt x="73132" y="86014"/>
                  </a:lnTo>
                  <a:lnTo>
                    <a:pt x="80958" y="90410"/>
                  </a:lnTo>
                  <a:lnTo>
                    <a:pt x="86427" y="96115"/>
                  </a:lnTo>
                  <a:lnTo>
                    <a:pt x="89469" y="102881"/>
                  </a:lnTo>
                  <a:lnTo>
                    <a:pt x="90162" y="110179"/>
                  </a:lnTo>
                  <a:lnTo>
                    <a:pt x="88808" y="117630"/>
                  </a:lnTo>
                  <a:lnTo>
                    <a:pt x="85496" y="124730"/>
                  </a:lnTo>
                  <a:lnTo>
                    <a:pt x="80017" y="130805"/>
                  </a:lnTo>
                  <a:lnTo>
                    <a:pt x="72455" y="135582"/>
                  </a:lnTo>
                  <a:lnTo>
                    <a:pt x="63296" y="138973"/>
                  </a:lnTo>
                  <a:lnTo>
                    <a:pt x="53240" y="140889"/>
                  </a:lnTo>
                  <a:lnTo>
                    <a:pt x="42790" y="141444"/>
                  </a:lnTo>
                  <a:lnTo>
                    <a:pt x="32654" y="141034"/>
                  </a:lnTo>
                  <a:lnTo>
                    <a:pt x="22844" y="140199"/>
                  </a:lnTo>
                  <a:lnTo>
                    <a:pt x="12507" y="13887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27148" y="4306155"/>
              <a:ext cx="78428" cy="137648"/>
            </a:xfrm>
            <a:custGeom>
              <a:avLst/>
              <a:gdLst/>
              <a:ahLst/>
              <a:cxnLst/>
              <a:rect l="0" t="0" r="0" b="0"/>
              <a:pathLst>
                <a:path w="78428" h="137648">
                  <a:moveTo>
                    <a:pt x="67898" y="0"/>
                  </a:moveTo>
                  <a:lnTo>
                    <a:pt x="59097" y="3001"/>
                  </a:lnTo>
                  <a:lnTo>
                    <a:pt x="50750" y="6424"/>
                  </a:lnTo>
                  <a:lnTo>
                    <a:pt x="42061" y="10624"/>
                  </a:lnTo>
                  <a:lnTo>
                    <a:pt x="33285" y="15697"/>
                  </a:lnTo>
                  <a:lnTo>
                    <a:pt x="25087" y="21826"/>
                  </a:lnTo>
                  <a:lnTo>
                    <a:pt x="17806" y="29014"/>
                  </a:lnTo>
                  <a:lnTo>
                    <a:pt x="11616" y="37275"/>
                  </a:lnTo>
                  <a:lnTo>
                    <a:pt x="6683" y="46718"/>
                  </a:lnTo>
                  <a:lnTo>
                    <a:pt x="2972" y="57287"/>
                  </a:lnTo>
                  <a:lnTo>
                    <a:pt x="615" y="68636"/>
                  </a:lnTo>
                  <a:lnTo>
                    <a:pt x="0" y="80246"/>
                  </a:lnTo>
                  <a:lnTo>
                    <a:pt x="1181" y="91784"/>
                  </a:lnTo>
                  <a:lnTo>
                    <a:pt x="4091" y="102800"/>
                  </a:lnTo>
                  <a:lnTo>
                    <a:pt x="8710" y="112666"/>
                  </a:lnTo>
                  <a:lnTo>
                    <a:pt x="14854" y="121140"/>
                  </a:lnTo>
                  <a:lnTo>
                    <a:pt x="22232" y="127998"/>
                  </a:lnTo>
                  <a:lnTo>
                    <a:pt x="30546" y="132863"/>
                  </a:lnTo>
                  <a:lnTo>
                    <a:pt x="39529" y="135734"/>
                  </a:lnTo>
                  <a:lnTo>
                    <a:pt x="48524" y="137052"/>
                  </a:lnTo>
                  <a:lnTo>
                    <a:pt x="57369" y="137647"/>
                  </a:lnTo>
                  <a:lnTo>
                    <a:pt x="66838" y="137575"/>
                  </a:lnTo>
                  <a:lnTo>
                    <a:pt x="7842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35874" y="4329043"/>
              <a:ext cx="106572" cy="112428"/>
            </a:xfrm>
            <a:custGeom>
              <a:avLst/>
              <a:gdLst/>
              <a:ahLst/>
              <a:cxnLst/>
              <a:rect l="0" t="0" r="0" b="0"/>
              <a:pathLst>
                <a:path w="106572" h="112428">
                  <a:moveTo>
                    <a:pt x="22343" y="61340"/>
                  </a:moveTo>
                  <a:lnTo>
                    <a:pt x="31144" y="55540"/>
                  </a:lnTo>
                  <a:lnTo>
                    <a:pt x="39491" y="50615"/>
                  </a:lnTo>
                  <a:lnTo>
                    <a:pt x="48172" y="46104"/>
                  </a:lnTo>
                  <a:lnTo>
                    <a:pt x="56601" y="41537"/>
                  </a:lnTo>
                  <a:lnTo>
                    <a:pt x="63503" y="36227"/>
                  </a:lnTo>
                  <a:lnTo>
                    <a:pt x="68273" y="29868"/>
                  </a:lnTo>
                  <a:lnTo>
                    <a:pt x="70639" y="22810"/>
                  </a:lnTo>
                  <a:lnTo>
                    <a:pt x="70330" y="15839"/>
                  </a:lnTo>
                  <a:lnTo>
                    <a:pt x="67491" y="9425"/>
                  </a:lnTo>
                  <a:lnTo>
                    <a:pt x="62703" y="4172"/>
                  </a:lnTo>
                  <a:lnTo>
                    <a:pt x="56758" y="940"/>
                  </a:lnTo>
                  <a:lnTo>
                    <a:pt x="50217" y="0"/>
                  </a:lnTo>
                  <a:lnTo>
                    <a:pt x="43391" y="1134"/>
                  </a:lnTo>
                  <a:lnTo>
                    <a:pt x="36438" y="3939"/>
                  </a:lnTo>
                  <a:lnTo>
                    <a:pt x="29435" y="8010"/>
                  </a:lnTo>
                  <a:lnTo>
                    <a:pt x="22581" y="13162"/>
                  </a:lnTo>
                  <a:lnTo>
                    <a:pt x="16198" y="19434"/>
                  </a:lnTo>
                  <a:lnTo>
                    <a:pt x="10429" y="26760"/>
                  </a:lnTo>
                  <a:lnTo>
                    <a:pt x="5571" y="34964"/>
                  </a:lnTo>
                  <a:lnTo>
                    <a:pt x="2138" y="43849"/>
                  </a:lnTo>
                  <a:lnTo>
                    <a:pt x="280" y="53230"/>
                  </a:lnTo>
                  <a:lnTo>
                    <a:pt x="0" y="62800"/>
                  </a:lnTo>
                  <a:lnTo>
                    <a:pt x="1324" y="72146"/>
                  </a:lnTo>
                  <a:lnTo>
                    <a:pt x="4107" y="81054"/>
                  </a:lnTo>
                  <a:lnTo>
                    <a:pt x="8245" y="89340"/>
                  </a:lnTo>
                  <a:lnTo>
                    <a:pt x="13763" y="96760"/>
                  </a:lnTo>
                  <a:lnTo>
                    <a:pt x="20541" y="103255"/>
                  </a:lnTo>
                  <a:lnTo>
                    <a:pt x="28192" y="108448"/>
                  </a:lnTo>
                  <a:lnTo>
                    <a:pt x="36165" y="111581"/>
                  </a:lnTo>
                  <a:lnTo>
                    <a:pt x="44122" y="112427"/>
                  </a:lnTo>
                  <a:lnTo>
                    <a:pt x="52091" y="111215"/>
                  </a:lnTo>
                  <a:lnTo>
                    <a:pt x="60353" y="108350"/>
                  </a:lnTo>
                  <a:lnTo>
                    <a:pt x="69048" y="104251"/>
                  </a:lnTo>
                  <a:lnTo>
                    <a:pt x="77717" y="99566"/>
                  </a:lnTo>
                  <a:lnTo>
                    <a:pt x="86243" y="94712"/>
                  </a:lnTo>
                  <a:lnTo>
                    <a:pt x="95378" y="89269"/>
                  </a:lnTo>
                  <a:lnTo>
                    <a:pt x="106571" y="82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69418" y="4137699"/>
              <a:ext cx="25671" cy="284271"/>
            </a:xfrm>
            <a:custGeom>
              <a:avLst/>
              <a:gdLst/>
              <a:ahLst/>
              <a:cxnLst/>
              <a:rect l="0" t="0" r="0" b="0"/>
              <a:pathLst>
                <a:path w="25671" h="284271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6" y="66290"/>
                  </a:lnTo>
                  <a:lnTo>
                    <a:pt x="2146" y="83261"/>
                  </a:lnTo>
                  <a:lnTo>
                    <a:pt x="3003" y="101188"/>
                  </a:lnTo>
                  <a:lnTo>
                    <a:pt x="4178" y="119509"/>
                  </a:lnTo>
                  <a:lnTo>
                    <a:pt x="5812" y="137858"/>
                  </a:lnTo>
                  <a:lnTo>
                    <a:pt x="7740" y="155921"/>
                  </a:lnTo>
                  <a:lnTo>
                    <a:pt x="9579" y="173354"/>
                  </a:lnTo>
                  <a:lnTo>
                    <a:pt x="11119" y="190039"/>
                  </a:lnTo>
                  <a:lnTo>
                    <a:pt x="12475" y="205870"/>
                  </a:lnTo>
                  <a:lnTo>
                    <a:pt x="13992" y="220670"/>
                  </a:lnTo>
                  <a:lnTo>
                    <a:pt x="15860" y="234430"/>
                  </a:lnTo>
                  <a:lnTo>
                    <a:pt x="17955" y="246850"/>
                  </a:lnTo>
                  <a:lnTo>
                    <a:pt x="20127" y="258465"/>
                  </a:lnTo>
                  <a:lnTo>
                    <a:pt x="22571" y="270301"/>
                  </a:lnTo>
                  <a:lnTo>
                    <a:pt x="2567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47730" y="4264557"/>
              <a:ext cx="105286" cy="137098"/>
            </a:xfrm>
            <a:custGeom>
              <a:avLst/>
              <a:gdLst/>
              <a:ahLst/>
              <a:cxnLst/>
              <a:rect l="0" t="0" r="0" b="0"/>
              <a:pathLst>
                <a:path w="105286" h="137098">
                  <a:moveTo>
                    <a:pt x="0" y="94241"/>
                  </a:moveTo>
                  <a:lnTo>
                    <a:pt x="8801" y="88440"/>
                  </a:lnTo>
                  <a:lnTo>
                    <a:pt x="17148" y="83515"/>
                  </a:lnTo>
                  <a:lnTo>
                    <a:pt x="25842" y="79009"/>
                  </a:lnTo>
                  <a:lnTo>
                    <a:pt x="34790" y="74615"/>
                  </a:lnTo>
                  <a:lnTo>
                    <a:pt x="43637" y="69953"/>
                  </a:lnTo>
                  <a:lnTo>
                    <a:pt x="52167" y="64829"/>
                  </a:lnTo>
                  <a:lnTo>
                    <a:pt x="60009" y="58906"/>
                  </a:lnTo>
                  <a:lnTo>
                    <a:pt x="66590" y="51638"/>
                  </a:lnTo>
                  <a:lnTo>
                    <a:pt x="71700" y="42866"/>
                  </a:lnTo>
                  <a:lnTo>
                    <a:pt x="74977" y="33229"/>
                  </a:lnTo>
                  <a:lnTo>
                    <a:pt x="75752" y="23916"/>
                  </a:lnTo>
                  <a:lnTo>
                    <a:pt x="73900" y="15595"/>
                  </a:lnTo>
                  <a:lnTo>
                    <a:pt x="69742" y="8725"/>
                  </a:lnTo>
                  <a:lnTo>
                    <a:pt x="63754" y="3793"/>
                  </a:lnTo>
                  <a:lnTo>
                    <a:pt x="56403" y="864"/>
                  </a:lnTo>
                  <a:lnTo>
                    <a:pt x="48235" y="0"/>
                  </a:lnTo>
                  <a:lnTo>
                    <a:pt x="39849" y="1449"/>
                  </a:lnTo>
                  <a:lnTo>
                    <a:pt x="31596" y="5127"/>
                  </a:lnTo>
                  <a:lnTo>
                    <a:pt x="23923" y="10847"/>
                  </a:lnTo>
                  <a:lnTo>
                    <a:pt x="17448" y="18497"/>
                  </a:lnTo>
                  <a:lnTo>
                    <a:pt x="12395" y="27825"/>
                  </a:lnTo>
                  <a:lnTo>
                    <a:pt x="8816" y="38493"/>
                  </a:lnTo>
                  <a:lnTo>
                    <a:pt x="6772" y="50169"/>
                  </a:lnTo>
                  <a:lnTo>
                    <a:pt x="6140" y="62567"/>
                  </a:lnTo>
                  <a:lnTo>
                    <a:pt x="6832" y="75143"/>
                  </a:lnTo>
                  <a:lnTo>
                    <a:pt x="8882" y="87126"/>
                  </a:lnTo>
                  <a:lnTo>
                    <a:pt x="12189" y="98141"/>
                  </a:lnTo>
                  <a:lnTo>
                    <a:pt x="16695" y="108010"/>
                  </a:lnTo>
                  <a:lnTo>
                    <a:pt x="22468" y="116575"/>
                  </a:lnTo>
                  <a:lnTo>
                    <a:pt x="29425" y="123884"/>
                  </a:lnTo>
                  <a:lnTo>
                    <a:pt x="37368" y="129810"/>
                  </a:lnTo>
                  <a:lnTo>
                    <a:pt x="46070" y="133977"/>
                  </a:lnTo>
                  <a:lnTo>
                    <a:pt x="55320" y="136338"/>
                  </a:lnTo>
                  <a:lnTo>
                    <a:pt x="64696" y="137097"/>
                  </a:lnTo>
                  <a:lnTo>
                    <a:pt x="74583" y="136504"/>
                  </a:lnTo>
                  <a:lnTo>
                    <a:pt x="86964" y="133393"/>
                  </a:lnTo>
                  <a:lnTo>
                    <a:pt x="105285" y="125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66229" y="4211399"/>
              <a:ext cx="134572" cy="221099"/>
            </a:xfrm>
            <a:custGeom>
              <a:avLst/>
              <a:gdLst/>
              <a:ahLst/>
              <a:cxnLst/>
              <a:rect l="0" t="0" r="0" b="0"/>
              <a:pathLst>
                <a:path w="134572" h="221099">
                  <a:moveTo>
                    <a:pt x="102600" y="0"/>
                  </a:moveTo>
                  <a:lnTo>
                    <a:pt x="93798" y="2934"/>
                  </a:lnTo>
                  <a:lnTo>
                    <a:pt x="85452" y="5715"/>
                  </a:lnTo>
                  <a:lnTo>
                    <a:pt x="76753" y="8620"/>
                  </a:lnTo>
                  <a:lnTo>
                    <a:pt x="67632" y="11833"/>
                  </a:lnTo>
                  <a:lnTo>
                    <a:pt x="58137" y="15646"/>
                  </a:lnTo>
                  <a:lnTo>
                    <a:pt x="48349" y="20164"/>
                  </a:lnTo>
                  <a:lnTo>
                    <a:pt x="38508" y="25327"/>
                  </a:lnTo>
                  <a:lnTo>
                    <a:pt x="28983" y="31015"/>
                  </a:lnTo>
                  <a:lnTo>
                    <a:pt x="19963" y="37109"/>
                  </a:lnTo>
                  <a:lnTo>
                    <a:pt x="11943" y="43828"/>
                  </a:lnTo>
                  <a:lnTo>
                    <a:pt x="5767" y="51701"/>
                  </a:lnTo>
                  <a:lnTo>
                    <a:pt x="1738" y="60903"/>
                  </a:lnTo>
                  <a:lnTo>
                    <a:pt x="0" y="70506"/>
                  </a:lnTo>
                  <a:lnTo>
                    <a:pt x="796" y="78741"/>
                  </a:lnTo>
                  <a:lnTo>
                    <a:pt x="4003" y="84718"/>
                  </a:lnTo>
                  <a:lnTo>
                    <a:pt x="9391" y="88557"/>
                  </a:lnTo>
                  <a:lnTo>
                    <a:pt x="16812" y="90910"/>
                  </a:lnTo>
                  <a:lnTo>
                    <a:pt x="25983" y="92342"/>
                  </a:lnTo>
                  <a:lnTo>
                    <a:pt x="36544" y="93224"/>
                  </a:lnTo>
                  <a:lnTo>
                    <a:pt x="48147" y="93773"/>
                  </a:lnTo>
                  <a:lnTo>
                    <a:pt x="60500" y="94124"/>
                  </a:lnTo>
                  <a:lnTo>
                    <a:pt x="73217" y="94518"/>
                  </a:lnTo>
                  <a:lnTo>
                    <a:pt x="85827" y="95309"/>
                  </a:lnTo>
                  <a:lnTo>
                    <a:pt x="98071" y="96670"/>
                  </a:lnTo>
                  <a:lnTo>
                    <a:pt x="109411" y="99075"/>
                  </a:lnTo>
                  <a:lnTo>
                    <a:pt x="118969" y="103356"/>
                  </a:lnTo>
                  <a:lnTo>
                    <a:pt x="126423" y="109794"/>
                  </a:lnTo>
                  <a:lnTo>
                    <a:pt x="131613" y="118033"/>
                  </a:lnTo>
                  <a:lnTo>
                    <a:pt x="134289" y="127391"/>
                  </a:lnTo>
                  <a:lnTo>
                    <a:pt x="134571" y="137342"/>
                  </a:lnTo>
                  <a:lnTo>
                    <a:pt x="132848" y="147427"/>
                  </a:lnTo>
                  <a:lnTo>
                    <a:pt x="129574" y="157183"/>
                  </a:lnTo>
                  <a:lnTo>
                    <a:pt x="125154" y="166399"/>
                  </a:lnTo>
                  <a:lnTo>
                    <a:pt x="119750" y="174907"/>
                  </a:lnTo>
                  <a:lnTo>
                    <a:pt x="113301" y="182482"/>
                  </a:lnTo>
                  <a:lnTo>
                    <a:pt x="105853" y="189099"/>
                  </a:lnTo>
                  <a:lnTo>
                    <a:pt x="97565" y="194885"/>
                  </a:lnTo>
                  <a:lnTo>
                    <a:pt x="88623" y="200012"/>
                  </a:lnTo>
                  <a:lnTo>
                    <a:pt x="79203" y="204647"/>
                  </a:lnTo>
                  <a:lnTo>
                    <a:pt x="69514" y="208776"/>
                  </a:lnTo>
                  <a:lnTo>
                    <a:pt x="58637" y="212618"/>
                  </a:lnTo>
                  <a:lnTo>
                    <a:pt x="43385" y="216514"/>
                  </a:lnTo>
                  <a:lnTo>
                    <a:pt x="1837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237957" y="4077801"/>
            <a:ext cx="679698" cy="386282"/>
            <a:chOff x="2237957" y="4077801"/>
            <a:chExt cx="679698" cy="386282"/>
          </a:xfrm>
        </p:grpSpPr>
        <p:sp>
          <p:nvSpPr>
            <p:cNvPr id="56" name="Freeform 55"/>
            <p:cNvSpPr/>
            <p:nvPr/>
          </p:nvSpPr>
          <p:spPr>
            <a:xfrm>
              <a:off x="2237957" y="4077801"/>
              <a:ext cx="173070" cy="386282"/>
            </a:xfrm>
            <a:custGeom>
              <a:avLst/>
              <a:gdLst/>
              <a:ahLst/>
              <a:cxnLst/>
              <a:rect l="0" t="0" r="0" b="0"/>
              <a:pathLst>
                <a:path w="173070" h="386282">
                  <a:moveTo>
                    <a:pt x="4613" y="344168"/>
                  </a:moveTo>
                  <a:lnTo>
                    <a:pt x="1813" y="335299"/>
                  </a:lnTo>
                  <a:lnTo>
                    <a:pt x="311" y="326312"/>
                  </a:lnTo>
                  <a:lnTo>
                    <a:pt x="0" y="316317"/>
                  </a:lnTo>
                  <a:lnTo>
                    <a:pt x="506" y="305336"/>
                  </a:lnTo>
                  <a:lnTo>
                    <a:pt x="1326" y="293525"/>
                  </a:lnTo>
                  <a:lnTo>
                    <a:pt x="2146" y="281062"/>
                  </a:lnTo>
                  <a:lnTo>
                    <a:pt x="3003" y="267951"/>
                  </a:lnTo>
                  <a:lnTo>
                    <a:pt x="4178" y="254022"/>
                  </a:lnTo>
                  <a:lnTo>
                    <a:pt x="5812" y="239242"/>
                  </a:lnTo>
                  <a:lnTo>
                    <a:pt x="7740" y="223556"/>
                  </a:lnTo>
                  <a:lnTo>
                    <a:pt x="9580" y="206809"/>
                  </a:lnTo>
                  <a:lnTo>
                    <a:pt x="11114" y="189021"/>
                  </a:lnTo>
                  <a:lnTo>
                    <a:pt x="12297" y="170346"/>
                  </a:lnTo>
                  <a:lnTo>
                    <a:pt x="13166" y="150978"/>
                  </a:lnTo>
                  <a:lnTo>
                    <a:pt x="13785" y="131107"/>
                  </a:lnTo>
                  <a:lnTo>
                    <a:pt x="14218" y="111204"/>
                  </a:lnTo>
                  <a:lnTo>
                    <a:pt x="14516" y="91996"/>
                  </a:lnTo>
                  <a:lnTo>
                    <a:pt x="14724" y="73820"/>
                  </a:lnTo>
                  <a:lnTo>
                    <a:pt x="15035" y="56666"/>
                  </a:lnTo>
                  <a:lnTo>
                    <a:pt x="15777" y="40371"/>
                  </a:lnTo>
                  <a:lnTo>
                    <a:pt x="17097" y="24776"/>
                  </a:lnTo>
                  <a:lnTo>
                    <a:pt x="19160" y="11037"/>
                  </a:lnTo>
                  <a:lnTo>
                    <a:pt x="22936" y="2225"/>
                  </a:lnTo>
                  <a:lnTo>
                    <a:pt x="28692" y="0"/>
                  </a:lnTo>
                  <a:lnTo>
                    <a:pt x="35028" y="3380"/>
                  </a:lnTo>
                  <a:lnTo>
                    <a:pt x="41484" y="10987"/>
                  </a:lnTo>
                  <a:lnTo>
                    <a:pt x="47860" y="21327"/>
                  </a:lnTo>
                  <a:lnTo>
                    <a:pt x="53858" y="32885"/>
                  </a:lnTo>
                  <a:lnTo>
                    <a:pt x="59343" y="44738"/>
                  </a:lnTo>
                  <a:lnTo>
                    <a:pt x="64334" y="56481"/>
                  </a:lnTo>
                  <a:lnTo>
                    <a:pt x="68913" y="67985"/>
                  </a:lnTo>
                  <a:lnTo>
                    <a:pt x="73176" y="79247"/>
                  </a:lnTo>
                  <a:lnTo>
                    <a:pt x="77208" y="90305"/>
                  </a:lnTo>
                  <a:lnTo>
                    <a:pt x="81076" y="101207"/>
                  </a:lnTo>
                  <a:lnTo>
                    <a:pt x="84829" y="111994"/>
                  </a:lnTo>
                  <a:lnTo>
                    <a:pt x="88503" y="122700"/>
                  </a:lnTo>
                  <a:lnTo>
                    <a:pt x="92124" y="133349"/>
                  </a:lnTo>
                  <a:lnTo>
                    <a:pt x="95708" y="143964"/>
                  </a:lnTo>
                  <a:lnTo>
                    <a:pt x="99268" y="154720"/>
                  </a:lnTo>
                  <a:lnTo>
                    <a:pt x="102811" y="165934"/>
                  </a:lnTo>
                  <a:lnTo>
                    <a:pt x="106343" y="177736"/>
                  </a:lnTo>
                  <a:lnTo>
                    <a:pt x="109868" y="189933"/>
                  </a:lnTo>
                  <a:lnTo>
                    <a:pt x="113387" y="202121"/>
                  </a:lnTo>
                  <a:lnTo>
                    <a:pt x="116903" y="214060"/>
                  </a:lnTo>
                  <a:lnTo>
                    <a:pt x="120417" y="225687"/>
                  </a:lnTo>
                  <a:lnTo>
                    <a:pt x="123929" y="237027"/>
                  </a:lnTo>
                  <a:lnTo>
                    <a:pt x="127441" y="248139"/>
                  </a:lnTo>
                  <a:lnTo>
                    <a:pt x="130952" y="259247"/>
                  </a:lnTo>
                  <a:lnTo>
                    <a:pt x="134462" y="270705"/>
                  </a:lnTo>
                  <a:lnTo>
                    <a:pt x="137972" y="282678"/>
                  </a:lnTo>
                  <a:lnTo>
                    <a:pt x="141482" y="295163"/>
                  </a:lnTo>
                  <a:lnTo>
                    <a:pt x="144992" y="308075"/>
                  </a:lnTo>
                  <a:lnTo>
                    <a:pt x="148502" y="321305"/>
                  </a:lnTo>
                  <a:lnTo>
                    <a:pt x="152052" y="334350"/>
                  </a:lnTo>
                  <a:lnTo>
                    <a:pt x="156179" y="347712"/>
                  </a:lnTo>
                  <a:lnTo>
                    <a:pt x="162362" y="363681"/>
                  </a:lnTo>
                  <a:lnTo>
                    <a:pt x="173069" y="386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63626" y="4337741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85889" y="7661"/>
                  </a:lnTo>
                  <a:lnTo>
                    <a:pt x="76902" y="5519"/>
                  </a:lnTo>
                  <a:lnTo>
                    <a:pt x="66916" y="3916"/>
                  </a:lnTo>
                  <a:lnTo>
                    <a:pt x="56181" y="2733"/>
                  </a:lnTo>
                  <a:lnTo>
                    <a:pt x="44041" y="1754"/>
                  </a:lnTo>
                  <a:lnTo>
                    <a:pt x="27190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30963" y="4158756"/>
              <a:ext cx="182542" cy="249772"/>
            </a:xfrm>
            <a:custGeom>
              <a:avLst/>
              <a:gdLst/>
              <a:ahLst/>
              <a:cxnLst/>
              <a:rect l="0" t="0" r="0" b="0"/>
              <a:pathLst>
                <a:path w="182542" h="249772">
                  <a:moveTo>
                    <a:pt x="22176" y="242155"/>
                  </a:moveTo>
                  <a:lnTo>
                    <a:pt x="22109" y="230421"/>
                  </a:lnTo>
                  <a:lnTo>
                    <a:pt x="21469" y="219292"/>
                  </a:lnTo>
                  <a:lnTo>
                    <a:pt x="20177" y="207689"/>
                  </a:lnTo>
                  <a:lnTo>
                    <a:pt x="18490" y="195354"/>
                  </a:lnTo>
                  <a:lnTo>
                    <a:pt x="16822" y="182046"/>
                  </a:lnTo>
                  <a:lnTo>
                    <a:pt x="15404" y="167742"/>
                  </a:lnTo>
                  <a:lnTo>
                    <a:pt x="14134" y="152737"/>
                  </a:lnTo>
                  <a:lnTo>
                    <a:pt x="12675" y="137524"/>
                  </a:lnTo>
                  <a:lnTo>
                    <a:pt x="10842" y="122406"/>
                  </a:lnTo>
                  <a:lnTo>
                    <a:pt x="8611" y="107494"/>
                  </a:lnTo>
                  <a:lnTo>
                    <a:pt x="6034" y="92796"/>
                  </a:lnTo>
                  <a:lnTo>
                    <a:pt x="3201" y="78306"/>
                  </a:lnTo>
                  <a:lnTo>
                    <a:pt x="687" y="64970"/>
                  </a:lnTo>
                  <a:lnTo>
                    <a:pt x="0" y="54707"/>
                  </a:lnTo>
                  <a:lnTo>
                    <a:pt x="1673" y="48900"/>
                  </a:lnTo>
                  <a:lnTo>
                    <a:pt x="4529" y="48033"/>
                  </a:lnTo>
                  <a:lnTo>
                    <a:pt x="7858" y="51396"/>
                  </a:lnTo>
                  <a:lnTo>
                    <a:pt x="11531" y="57977"/>
                  </a:lnTo>
                  <a:lnTo>
                    <a:pt x="15737" y="66881"/>
                  </a:lnTo>
                  <a:lnTo>
                    <a:pt x="20552" y="77414"/>
                  </a:lnTo>
                  <a:lnTo>
                    <a:pt x="25765" y="88906"/>
                  </a:lnTo>
                  <a:lnTo>
                    <a:pt x="30963" y="100696"/>
                  </a:lnTo>
                  <a:lnTo>
                    <a:pt x="35910" y="112404"/>
                  </a:lnTo>
                  <a:lnTo>
                    <a:pt x="40706" y="123895"/>
                  </a:lnTo>
                  <a:lnTo>
                    <a:pt x="45687" y="135153"/>
                  </a:lnTo>
                  <a:lnTo>
                    <a:pt x="51038" y="146211"/>
                  </a:lnTo>
                  <a:lnTo>
                    <a:pt x="56785" y="157114"/>
                  </a:lnTo>
                  <a:lnTo>
                    <a:pt x="62876" y="167904"/>
                  </a:lnTo>
                  <a:lnTo>
                    <a:pt x="69235" y="178611"/>
                  </a:lnTo>
                  <a:lnTo>
                    <a:pt x="75795" y="189262"/>
                  </a:lnTo>
                  <a:lnTo>
                    <a:pt x="82498" y="199872"/>
                  </a:lnTo>
                  <a:lnTo>
                    <a:pt x="89307" y="210448"/>
                  </a:lnTo>
                  <a:lnTo>
                    <a:pt x="96352" y="220668"/>
                  </a:lnTo>
                  <a:lnTo>
                    <a:pt x="103921" y="229925"/>
                  </a:lnTo>
                  <a:lnTo>
                    <a:pt x="112122" y="237950"/>
                  </a:lnTo>
                  <a:lnTo>
                    <a:pt x="120750" y="244320"/>
                  </a:lnTo>
                  <a:lnTo>
                    <a:pt x="129387" y="248319"/>
                  </a:lnTo>
                  <a:lnTo>
                    <a:pt x="137784" y="249771"/>
                  </a:lnTo>
                  <a:lnTo>
                    <a:pt x="145710" y="248644"/>
                  </a:lnTo>
                  <a:lnTo>
                    <a:pt x="152880" y="244780"/>
                  </a:lnTo>
                  <a:lnTo>
                    <a:pt x="159218" y="238372"/>
                  </a:lnTo>
                  <a:lnTo>
                    <a:pt x="164812" y="230021"/>
                  </a:lnTo>
                  <a:lnTo>
                    <a:pt x="169811" y="220524"/>
                  </a:lnTo>
                  <a:lnTo>
                    <a:pt x="174355" y="210437"/>
                  </a:lnTo>
                  <a:lnTo>
                    <a:pt x="178238" y="199906"/>
                  </a:lnTo>
                  <a:lnTo>
                    <a:pt x="180943" y="188779"/>
                  </a:lnTo>
                  <a:lnTo>
                    <a:pt x="182285" y="176998"/>
                  </a:lnTo>
                  <a:lnTo>
                    <a:pt x="182541" y="164628"/>
                  </a:lnTo>
                  <a:lnTo>
                    <a:pt x="182258" y="151785"/>
                  </a:lnTo>
                  <a:lnTo>
                    <a:pt x="181810" y="138585"/>
                  </a:lnTo>
                  <a:lnTo>
                    <a:pt x="181377" y="125125"/>
                  </a:lnTo>
                  <a:lnTo>
                    <a:pt x="181020" y="111484"/>
                  </a:lnTo>
                  <a:lnTo>
                    <a:pt x="180743" y="97719"/>
                  </a:lnTo>
                  <a:lnTo>
                    <a:pt x="180372" y="84036"/>
                  </a:lnTo>
                  <a:lnTo>
                    <a:pt x="179583" y="70768"/>
                  </a:lnTo>
                  <a:lnTo>
                    <a:pt x="178237" y="58074"/>
                  </a:lnTo>
                  <a:lnTo>
                    <a:pt x="176508" y="46193"/>
                  </a:lnTo>
                  <a:lnTo>
                    <a:pt x="174628" y="34262"/>
                  </a:lnTo>
                  <a:lnTo>
                    <a:pt x="172430" y="20116"/>
                  </a:lnTo>
                  <a:lnTo>
                    <a:pt x="1695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78583" y="4146246"/>
              <a:ext cx="239072" cy="275724"/>
            </a:xfrm>
            <a:custGeom>
              <a:avLst/>
              <a:gdLst/>
              <a:ahLst/>
              <a:cxnLst/>
              <a:rect l="0" t="0" r="0" b="0"/>
              <a:pathLst>
                <a:path w="239072" h="275724">
                  <a:moveTo>
                    <a:pt x="48297" y="265194"/>
                  </a:moveTo>
                  <a:lnTo>
                    <a:pt x="45364" y="256258"/>
                  </a:lnTo>
                  <a:lnTo>
                    <a:pt x="42581" y="246631"/>
                  </a:lnTo>
                  <a:lnTo>
                    <a:pt x="39682" y="235344"/>
                  </a:lnTo>
                  <a:lnTo>
                    <a:pt x="36642" y="222676"/>
                  </a:lnTo>
                  <a:lnTo>
                    <a:pt x="33477" y="209197"/>
                  </a:lnTo>
                  <a:lnTo>
                    <a:pt x="30217" y="195325"/>
                  </a:lnTo>
                  <a:lnTo>
                    <a:pt x="27052" y="181289"/>
                  </a:lnTo>
                  <a:lnTo>
                    <a:pt x="24309" y="167198"/>
                  </a:lnTo>
                  <a:lnTo>
                    <a:pt x="22129" y="153102"/>
                  </a:lnTo>
                  <a:lnTo>
                    <a:pt x="20327" y="139181"/>
                  </a:lnTo>
                  <a:lnTo>
                    <a:pt x="18502" y="125747"/>
                  </a:lnTo>
                  <a:lnTo>
                    <a:pt x="16421" y="112930"/>
                  </a:lnTo>
                  <a:lnTo>
                    <a:pt x="14021" y="100694"/>
                  </a:lnTo>
                  <a:lnTo>
                    <a:pt x="11330" y="88936"/>
                  </a:lnTo>
                  <a:lnTo>
                    <a:pt x="8411" y="77538"/>
                  </a:lnTo>
                  <a:lnTo>
                    <a:pt x="5484" y="66238"/>
                  </a:lnTo>
                  <a:lnTo>
                    <a:pt x="2906" y="54651"/>
                  </a:lnTo>
                  <a:lnTo>
                    <a:pt x="861" y="42609"/>
                  </a:lnTo>
                  <a:lnTo>
                    <a:pt x="0" y="30757"/>
                  </a:lnTo>
                  <a:lnTo>
                    <a:pt x="1469" y="20399"/>
                  </a:lnTo>
                  <a:lnTo>
                    <a:pt x="5688" y="12147"/>
                  </a:lnTo>
                  <a:lnTo>
                    <a:pt x="12439" y="6117"/>
                  </a:lnTo>
                  <a:lnTo>
                    <a:pt x="21247" y="2281"/>
                  </a:lnTo>
                  <a:lnTo>
                    <a:pt x="31609" y="369"/>
                  </a:lnTo>
                  <a:lnTo>
                    <a:pt x="42935" y="0"/>
                  </a:lnTo>
                  <a:lnTo>
                    <a:pt x="54587" y="790"/>
                  </a:lnTo>
                  <a:lnTo>
                    <a:pt x="66191" y="2425"/>
                  </a:lnTo>
                  <a:lnTo>
                    <a:pt x="77606" y="4823"/>
                  </a:lnTo>
                  <a:lnTo>
                    <a:pt x="88810" y="8108"/>
                  </a:lnTo>
                  <a:lnTo>
                    <a:pt x="99831" y="12281"/>
                  </a:lnTo>
                  <a:lnTo>
                    <a:pt x="110709" y="17220"/>
                  </a:lnTo>
                  <a:lnTo>
                    <a:pt x="121481" y="22759"/>
                  </a:lnTo>
                  <a:lnTo>
                    <a:pt x="132172" y="28751"/>
                  </a:lnTo>
                  <a:lnTo>
                    <a:pt x="142641" y="35232"/>
                  </a:lnTo>
                  <a:lnTo>
                    <a:pt x="152599" y="42414"/>
                  </a:lnTo>
                  <a:lnTo>
                    <a:pt x="161926" y="50358"/>
                  </a:lnTo>
                  <a:lnTo>
                    <a:pt x="170664" y="58980"/>
                  </a:lnTo>
                  <a:lnTo>
                    <a:pt x="178920" y="68146"/>
                  </a:lnTo>
                  <a:lnTo>
                    <a:pt x="186808" y="77722"/>
                  </a:lnTo>
                  <a:lnTo>
                    <a:pt x="194429" y="87591"/>
                  </a:lnTo>
                  <a:lnTo>
                    <a:pt x="201859" y="97670"/>
                  </a:lnTo>
                  <a:lnTo>
                    <a:pt x="209154" y="107893"/>
                  </a:lnTo>
                  <a:lnTo>
                    <a:pt x="216189" y="118215"/>
                  </a:lnTo>
                  <a:lnTo>
                    <a:pt x="222688" y="128605"/>
                  </a:lnTo>
                  <a:lnTo>
                    <a:pt x="228530" y="139045"/>
                  </a:lnTo>
                  <a:lnTo>
                    <a:pt x="233435" y="149684"/>
                  </a:lnTo>
                  <a:lnTo>
                    <a:pt x="236900" y="160819"/>
                  </a:lnTo>
                  <a:lnTo>
                    <a:pt x="238777" y="172564"/>
                  </a:lnTo>
                  <a:lnTo>
                    <a:pt x="239071" y="184553"/>
                  </a:lnTo>
                  <a:lnTo>
                    <a:pt x="237756" y="196069"/>
                  </a:lnTo>
                  <a:lnTo>
                    <a:pt x="234974" y="206739"/>
                  </a:lnTo>
                  <a:lnTo>
                    <a:pt x="230667" y="216529"/>
                  </a:lnTo>
                  <a:lnTo>
                    <a:pt x="224503" y="225565"/>
                  </a:lnTo>
                  <a:lnTo>
                    <a:pt x="216464" y="234004"/>
                  </a:lnTo>
                  <a:lnTo>
                    <a:pt x="206643" y="241672"/>
                  </a:lnTo>
                  <a:lnTo>
                    <a:pt x="195077" y="248078"/>
                  </a:lnTo>
                  <a:lnTo>
                    <a:pt x="181972" y="253061"/>
                  </a:lnTo>
                  <a:lnTo>
                    <a:pt x="167953" y="256917"/>
                  </a:lnTo>
                  <a:lnTo>
                    <a:pt x="153938" y="260204"/>
                  </a:lnTo>
                  <a:lnTo>
                    <a:pt x="140440" y="263303"/>
                  </a:lnTo>
                  <a:lnTo>
                    <a:pt x="127429" y="266233"/>
                  </a:lnTo>
                  <a:lnTo>
                    <a:pt x="114546" y="268756"/>
                  </a:lnTo>
                  <a:lnTo>
                    <a:pt x="101558" y="270753"/>
                  </a:lnTo>
                  <a:lnTo>
                    <a:pt x="88792" y="272250"/>
                  </a:lnTo>
                  <a:lnTo>
                    <a:pt x="75705" y="273492"/>
                  </a:lnTo>
                  <a:lnTo>
                    <a:pt x="60025" y="274588"/>
                  </a:lnTo>
                  <a:lnTo>
                    <a:pt x="37769" y="2757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178581" y="4064000"/>
            <a:ext cx="874891" cy="408688"/>
            <a:chOff x="3178581" y="4064000"/>
            <a:chExt cx="874891" cy="408688"/>
          </a:xfrm>
        </p:grpSpPr>
        <p:sp>
          <p:nvSpPr>
            <p:cNvPr id="61" name="Freeform 60"/>
            <p:cNvSpPr/>
            <p:nvPr/>
          </p:nvSpPr>
          <p:spPr>
            <a:xfrm>
              <a:off x="3178581" y="4242984"/>
              <a:ext cx="121946" cy="137128"/>
            </a:xfrm>
            <a:custGeom>
              <a:avLst/>
              <a:gdLst/>
              <a:ahLst/>
              <a:cxnLst/>
              <a:rect l="0" t="0" r="0" b="0"/>
              <a:pathLst>
                <a:path w="121946" h="137128">
                  <a:moveTo>
                    <a:pt x="85253" y="10529"/>
                  </a:moveTo>
                  <a:lnTo>
                    <a:pt x="73652" y="10730"/>
                  </a:lnTo>
                  <a:lnTo>
                    <a:pt x="63803" y="12650"/>
                  </a:lnTo>
                  <a:lnTo>
                    <a:pt x="54798" y="16540"/>
                  </a:lnTo>
                  <a:lnTo>
                    <a:pt x="46356" y="22119"/>
                  </a:lnTo>
                  <a:lnTo>
                    <a:pt x="38329" y="29068"/>
                  </a:lnTo>
                  <a:lnTo>
                    <a:pt x="30611" y="37068"/>
                  </a:lnTo>
                  <a:lnTo>
                    <a:pt x="23279" y="45839"/>
                  </a:lnTo>
                  <a:lnTo>
                    <a:pt x="16576" y="55160"/>
                  </a:lnTo>
                  <a:lnTo>
                    <a:pt x="10594" y="64867"/>
                  </a:lnTo>
                  <a:lnTo>
                    <a:pt x="5594" y="74838"/>
                  </a:lnTo>
                  <a:lnTo>
                    <a:pt x="2066" y="84991"/>
                  </a:lnTo>
                  <a:lnTo>
                    <a:pt x="150" y="95258"/>
                  </a:lnTo>
                  <a:lnTo>
                    <a:pt x="0" y="105272"/>
                  </a:lnTo>
                  <a:lnTo>
                    <a:pt x="1944" y="114390"/>
                  </a:lnTo>
                  <a:lnTo>
                    <a:pt x="5957" y="122327"/>
                  </a:lnTo>
                  <a:lnTo>
                    <a:pt x="11735" y="128808"/>
                  </a:lnTo>
                  <a:lnTo>
                    <a:pt x="18893" y="133413"/>
                  </a:lnTo>
                  <a:lnTo>
                    <a:pt x="27073" y="136101"/>
                  </a:lnTo>
                  <a:lnTo>
                    <a:pt x="35987" y="137127"/>
                  </a:lnTo>
                  <a:lnTo>
                    <a:pt x="45413" y="136843"/>
                  </a:lnTo>
                  <a:lnTo>
                    <a:pt x="55191" y="135575"/>
                  </a:lnTo>
                  <a:lnTo>
                    <a:pt x="65043" y="133270"/>
                  </a:lnTo>
                  <a:lnTo>
                    <a:pt x="74584" y="129523"/>
                  </a:lnTo>
                  <a:lnTo>
                    <a:pt x="83628" y="124224"/>
                  </a:lnTo>
                  <a:lnTo>
                    <a:pt x="92006" y="117548"/>
                  </a:lnTo>
                  <a:lnTo>
                    <a:pt x="99487" y="109771"/>
                  </a:lnTo>
                  <a:lnTo>
                    <a:pt x="106034" y="101164"/>
                  </a:lnTo>
                  <a:lnTo>
                    <a:pt x="111600" y="91791"/>
                  </a:lnTo>
                  <a:lnTo>
                    <a:pt x="116049" y="81522"/>
                  </a:lnTo>
                  <a:lnTo>
                    <a:pt x="119405" y="70365"/>
                  </a:lnTo>
                  <a:lnTo>
                    <a:pt x="121507" y="58773"/>
                  </a:lnTo>
                  <a:lnTo>
                    <a:pt x="121945" y="47525"/>
                  </a:lnTo>
                  <a:lnTo>
                    <a:pt x="120642" y="37044"/>
                  </a:lnTo>
                  <a:lnTo>
                    <a:pt x="117545" y="27690"/>
                  </a:lnTo>
                  <a:lnTo>
                    <a:pt x="111844" y="19012"/>
                  </a:lnTo>
                  <a:lnTo>
                    <a:pt x="99684" y="10255"/>
                  </a:lnTo>
                  <a:lnTo>
                    <a:pt x="747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22392" y="4064000"/>
              <a:ext cx="125014" cy="337614"/>
            </a:xfrm>
            <a:custGeom>
              <a:avLst/>
              <a:gdLst/>
              <a:ahLst/>
              <a:cxnLst/>
              <a:rect l="0" t="0" r="0" b="0"/>
              <a:pathLst>
                <a:path w="125014" h="337614">
                  <a:moveTo>
                    <a:pt x="4613" y="0"/>
                  </a:moveTo>
                  <a:lnTo>
                    <a:pt x="1813" y="8868"/>
                  </a:lnTo>
                  <a:lnTo>
                    <a:pt x="312" y="17855"/>
                  </a:lnTo>
                  <a:lnTo>
                    <a:pt x="0" y="27851"/>
                  </a:lnTo>
                  <a:lnTo>
                    <a:pt x="507" y="38831"/>
                  </a:lnTo>
                  <a:lnTo>
                    <a:pt x="1326" y="50643"/>
                  </a:lnTo>
                  <a:lnTo>
                    <a:pt x="2142" y="63101"/>
                  </a:lnTo>
                  <a:lnTo>
                    <a:pt x="2825" y="76038"/>
                  </a:lnTo>
                  <a:lnTo>
                    <a:pt x="3352" y="89319"/>
                  </a:lnTo>
                  <a:lnTo>
                    <a:pt x="3738" y="102846"/>
                  </a:lnTo>
                  <a:lnTo>
                    <a:pt x="4013" y="116707"/>
                  </a:lnTo>
                  <a:lnTo>
                    <a:pt x="4204" y="131157"/>
                  </a:lnTo>
                  <a:lnTo>
                    <a:pt x="4337" y="146290"/>
                  </a:lnTo>
                  <a:lnTo>
                    <a:pt x="4427" y="162047"/>
                  </a:lnTo>
                  <a:lnTo>
                    <a:pt x="4488" y="178310"/>
                  </a:lnTo>
                  <a:lnTo>
                    <a:pt x="4534" y="194947"/>
                  </a:lnTo>
                  <a:lnTo>
                    <a:pt x="4734" y="211526"/>
                  </a:lnTo>
                  <a:lnTo>
                    <a:pt x="5401" y="227350"/>
                  </a:lnTo>
                  <a:lnTo>
                    <a:pt x="6657" y="242101"/>
                  </a:lnTo>
                  <a:lnTo>
                    <a:pt x="8146" y="255802"/>
                  </a:lnTo>
                  <a:lnTo>
                    <a:pt x="9151" y="268625"/>
                  </a:lnTo>
                  <a:lnTo>
                    <a:pt x="9304" y="280703"/>
                  </a:lnTo>
                  <a:lnTo>
                    <a:pt x="8571" y="289792"/>
                  </a:lnTo>
                  <a:lnTo>
                    <a:pt x="7568" y="292899"/>
                  </a:lnTo>
                  <a:lnTo>
                    <a:pt x="7250" y="290978"/>
                  </a:lnTo>
                  <a:lnTo>
                    <a:pt x="7857" y="285765"/>
                  </a:lnTo>
                  <a:lnTo>
                    <a:pt x="9439" y="278695"/>
                  </a:lnTo>
                  <a:lnTo>
                    <a:pt x="12119" y="270869"/>
                  </a:lnTo>
                  <a:lnTo>
                    <a:pt x="15860" y="262894"/>
                  </a:lnTo>
                  <a:lnTo>
                    <a:pt x="20496" y="255024"/>
                  </a:lnTo>
                  <a:lnTo>
                    <a:pt x="25827" y="247330"/>
                  </a:lnTo>
                  <a:lnTo>
                    <a:pt x="31676" y="239821"/>
                  </a:lnTo>
                  <a:lnTo>
                    <a:pt x="38061" y="232959"/>
                  </a:lnTo>
                  <a:lnTo>
                    <a:pt x="45178" y="227631"/>
                  </a:lnTo>
                  <a:lnTo>
                    <a:pt x="53078" y="224201"/>
                  </a:lnTo>
                  <a:lnTo>
                    <a:pt x="61671" y="222710"/>
                  </a:lnTo>
                  <a:lnTo>
                    <a:pt x="70817" y="223148"/>
                  </a:lnTo>
                  <a:lnTo>
                    <a:pt x="80370" y="225299"/>
                  </a:lnTo>
                  <a:lnTo>
                    <a:pt x="89886" y="228996"/>
                  </a:lnTo>
                  <a:lnTo>
                    <a:pt x="98662" y="234210"/>
                  </a:lnTo>
                  <a:lnTo>
                    <a:pt x="106370" y="240791"/>
                  </a:lnTo>
                  <a:lnTo>
                    <a:pt x="112866" y="248647"/>
                  </a:lnTo>
                  <a:lnTo>
                    <a:pt x="118012" y="257822"/>
                  </a:lnTo>
                  <a:lnTo>
                    <a:pt x="121872" y="268208"/>
                  </a:lnTo>
                  <a:lnTo>
                    <a:pt x="124329" y="279266"/>
                  </a:lnTo>
                  <a:lnTo>
                    <a:pt x="125013" y="290148"/>
                  </a:lnTo>
                  <a:lnTo>
                    <a:pt x="123874" y="300385"/>
                  </a:lnTo>
                  <a:lnTo>
                    <a:pt x="120821" y="309713"/>
                  </a:lnTo>
                  <a:lnTo>
                    <a:pt x="115575" y="317907"/>
                  </a:lnTo>
                  <a:lnTo>
                    <a:pt x="108197" y="324962"/>
                  </a:lnTo>
                  <a:lnTo>
                    <a:pt x="99176" y="330717"/>
                  </a:lnTo>
                  <a:lnTo>
                    <a:pt x="89220" y="334768"/>
                  </a:lnTo>
                  <a:lnTo>
                    <a:pt x="78829" y="337047"/>
                  </a:lnTo>
                  <a:lnTo>
                    <a:pt x="68433" y="337613"/>
                  </a:lnTo>
                  <a:lnTo>
                    <a:pt x="58460" y="336482"/>
                  </a:lnTo>
                  <a:lnTo>
                    <a:pt x="49095" y="333833"/>
                  </a:lnTo>
                  <a:lnTo>
                    <a:pt x="40429" y="329879"/>
                  </a:lnTo>
                  <a:lnTo>
                    <a:pt x="31610" y="324179"/>
                  </a:lnTo>
                  <a:lnTo>
                    <a:pt x="20748" y="314002"/>
                  </a:lnTo>
                  <a:lnTo>
                    <a:pt x="461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95586" y="4074528"/>
              <a:ext cx="10404" cy="336913"/>
            </a:xfrm>
            <a:custGeom>
              <a:avLst/>
              <a:gdLst/>
              <a:ahLst/>
              <a:cxnLst/>
              <a:rect l="0" t="0" r="0" b="0"/>
              <a:pathLst>
                <a:path w="10404" h="336913">
                  <a:moveTo>
                    <a:pt x="10403" y="0"/>
                  </a:moveTo>
                  <a:lnTo>
                    <a:pt x="7536" y="8935"/>
                  </a:lnTo>
                  <a:lnTo>
                    <a:pt x="5395" y="18563"/>
                  </a:lnTo>
                  <a:lnTo>
                    <a:pt x="3792" y="29850"/>
                  </a:lnTo>
                  <a:lnTo>
                    <a:pt x="2611" y="42517"/>
                  </a:lnTo>
                  <a:lnTo>
                    <a:pt x="1762" y="55997"/>
                  </a:lnTo>
                  <a:lnTo>
                    <a:pt x="1165" y="69882"/>
                  </a:lnTo>
                  <a:lnTo>
                    <a:pt x="751" y="84437"/>
                  </a:lnTo>
                  <a:lnTo>
                    <a:pt x="466" y="100474"/>
                  </a:lnTo>
                  <a:lnTo>
                    <a:pt x="273" y="118325"/>
                  </a:lnTo>
                  <a:lnTo>
                    <a:pt x="142" y="137550"/>
                  </a:lnTo>
                  <a:lnTo>
                    <a:pt x="54" y="157224"/>
                  </a:lnTo>
                  <a:lnTo>
                    <a:pt x="0" y="176756"/>
                  </a:lnTo>
                  <a:lnTo>
                    <a:pt x="132" y="195921"/>
                  </a:lnTo>
                  <a:lnTo>
                    <a:pt x="754" y="214697"/>
                  </a:lnTo>
                  <a:lnTo>
                    <a:pt x="1985" y="233127"/>
                  </a:lnTo>
                  <a:lnTo>
                    <a:pt x="3635" y="251109"/>
                  </a:lnTo>
                  <a:lnTo>
                    <a:pt x="5452" y="270446"/>
                  </a:lnTo>
                  <a:lnTo>
                    <a:pt x="7599" y="296194"/>
                  </a:lnTo>
                  <a:lnTo>
                    <a:pt x="1040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00704" y="419034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6788" y="67"/>
                  </a:lnTo>
                  <a:lnTo>
                    <a:pt x="146300" y="707"/>
                  </a:lnTo>
                  <a:lnTo>
                    <a:pt x="135993" y="2003"/>
                  </a:lnTo>
                  <a:lnTo>
                    <a:pt x="125519" y="3863"/>
                  </a:lnTo>
                  <a:lnTo>
                    <a:pt x="114527" y="6180"/>
                  </a:lnTo>
                  <a:lnTo>
                    <a:pt x="102884" y="8846"/>
                  </a:lnTo>
                  <a:lnTo>
                    <a:pt x="90630" y="11770"/>
                  </a:lnTo>
                  <a:lnTo>
                    <a:pt x="77876" y="14877"/>
                  </a:lnTo>
                  <a:lnTo>
                    <a:pt x="64753" y="18108"/>
                  </a:lnTo>
                  <a:lnTo>
                    <a:pt x="51782" y="21271"/>
                  </a:lnTo>
                  <a:lnTo>
                    <a:pt x="38477" y="24350"/>
                  </a:lnTo>
                  <a:lnTo>
                    <a:pt x="22555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63233" y="4242984"/>
              <a:ext cx="100685" cy="131601"/>
            </a:xfrm>
            <a:custGeom>
              <a:avLst/>
              <a:gdLst/>
              <a:ahLst/>
              <a:cxnLst/>
              <a:rect l="0" t="0" r="0" b="0"/>
              <a:pathLst>
                <a:path w="100685" h="131601">
                  <a:moveTo>
                    <a:pt x="16456" y="0"/>
                  </a:moveTo>
                  <a:lnTo>
                    <a:pt x="10722" y="8869"/>
                  </a:lnTo>
                  <a:lnTo>
                    <a:pt x="6438" y="17855"/>
                  </a:lnTo>
                  <a:lnTo>
                    <a:pt x="3236" y="27851"/>
                  </a:lnTo>
                  <a:lnTo>
                    <a:pt x="1049" y="38831"/>
                  </a:lnTo>
                  <a:lnTo>
                    <a:pt x="0" y="50643"/>
                  </a:lnTo>
                  <a:lnTo>
                    <a:pt x="62" y="63096"/>
                  </a:lnTo>
                  <a:lnTo>
                    <a:pt x="1232" y="75862"/>
                  </a:lnTo>
                  <a:lnTo>
                    <a:pt x="3608" y="88495"/>
                  </a:lnTo>
                  <a:lnTo>
                    <a:pt x="7140" y="100745"/>
                  </a:lnTo>
                  <a:lnTo>
                    <a:pt x="11968" y="111916"/>
                  </a:lnTo>
                  <a:lnTo>
                    <a:pt x="18489" y="120828"/>
                  </a:lnTo>
                  <a:lnTo>
                    <a:pt x="26758" y="127034"/>
                  </a:lnTo>
                  <a:lnTo>
                    <a:pt x="36225" y="130572"/>
                  </a:lnTo>
                  <a:lnTo>
                    <a:pt x="45957" y="131600"/>
                  </a:lnTo>
                  <a:lnTo>
                    <a:pt x="55382" y="130475"/>
                  </a:lnTo>
                  <a:lnTo>
                    <a:pt x="64147" y="127486"/>
                  </a:lnTo>
                  <a:lnTo>
                    <a:pt x="71955" y="122756"/>
                  </a:lnTo>
                  <a:lnTo>
                    <a:pt x="78752" y="116504"/>
                  </a:lnTo>
                  <a:lnTo>
                    <a:pt x="84502" y="108869"/>
                  </a:lnTo>
                  <a:lnTo>
                    <a:pt x="89081" y="99844"/>
                  </a:lnTo>
                  <a:lnTo>
                    <a:pt x="92537" y="89554"/>
                  </a:lnTo>
                  <a:lnTo>
                    <a:pt x="95053" y="78260"/>
                  </a:lnTo>
                  <a:lnTo>
                    <a:pt x="97106" y="64857"/>
                  </a:lnTo>
                  <a:lnTo>
                    <a:pt x="98880" y="44817"/>
                  </a:lnTo>
                  <a:lnTo>
                    <a:pt x="1006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16559" y="4248909"/>
              <a:ext cx="114134" cy="158021"/>
            </a:xfrm>
            <a:custGeom>
              <a:avLst/>
              <a:gdLst/>
              <a:ahLst/>
              <a:cxnLst/>
              <a:rect l="0" t="0" r="0" b="0"/>
              <a:pathLst>
                <a:path w="114134" h="158021">
                  <a:moveTo>
                    <a:pt x="84228" y="4604"/>
                  </a:moveTo>
                  <a:lnTo>
                    <a:pt x="75427" y="1804"/>
                  </a:lnTo>
                  <a:lnTo>
                    <a:pt x="67080" y="302"/>
                  </a:lnTo>
                  <a:lnTo>
                    <a:pt x="58386" y="0"/>
                  </a:lnTo>
                  <a:lnTo>
                    <a:pt x="49438" y="852"/>
                  </a:lnTo>
                  <a:lnTo>
                    <a:pt x="40591" y="2968"/>
                  </a:lnTo>
                  <a:lnTo>
                    <a:pt x="32057" y="6295"/>
                  </a:lnTo>
                  <a:lnTo>
                    <a:pt x="24042" y="10803"/>
                  </a:lnTo>
                  <a:lnTo>
                    <a:pt x="16813" y="16571"/>
                  </a:lnTo>
                  <a:lnTo>
                    <a:pt x="10454" y="23513"/>
                  </a:lnTo>
                  <a:lnTo>
                    <a:pt x="5525" y="31104"/>
                  </a:lnTo>
                  <a:lnTo>
                    <a:pt x="3101" y="38505"/>
                  </a:lnTo>
                  <a:lnTo>
                    <a:pt x="3555" y="45250"/>
                  </a:lnTo>
                  <a:lnTo>
                    <a:pt x="6793" y="51081"/>
                  </a:lnTo>
                  <a:lnTo>
                    <a:pt x="12621" y="55773"/>
                  </a:lnTo>
                  <a:lnTo>
                    <a:pt x="20647" y="59338"/>
                  </a:lnTo>
                  <a:lnTo>
                    <a:pt x="30236" y="62106"/>
                  </a:lnTo>
                  <a:lnTo>
                    <a:pt x="40639" y="64594"/>
                  </a:lnTo>
                  <a:lnTo>
                    <a:pt x="51361" y="67134"/>
                  </a:lnTo>
                  <a:lnTo>
                    <a:pt x="61996" y="70014"/>
                  </a:lnTo>
                  <a:lnTo>
                    <a:pt x="72136" y="73560"/>
                  </a:lnTo>
                  <a:lnTo>
                    <a:pt x="81617" y="77881"/>
                  </a:lnTo>
                  <a:lnTo>
                    <a:pt x="90305" y="83073"/>
                  </a:lnTo>
                  <a:lnTo>
                    <a:pt x="98003" y="89307"/>
                  </a:lnTo>
                  <a:lnTo>
                    <a:pt x="104689" y="96569"/>
                  </a:lnTo>
                  <a:lnTo>
                    <a:pt x="110012" y="104547"/>
                  </a:lnTo>
                  <a:lnTo>
                    <a:pt x="113233" y="112739"/>
                  </a:lnTo>
                  <a:lnTo>
                    <a:pt x="114133" y="120834"/>
                  </a:lnTo>
                  <a:lnTo>
                    <a:pt x="112788" y="128555"/>
                  </a:lnTo>
                  <a:lnTo>
                    <a:pt x="109302" y="135587"/>
                  </a:lnTo>
                  <a:lnTo>
                    <a:pt x="103953" y="141828"/>
                  </a:lnTo>
                  <a:lnTo>
                    <a:pt x="96958" y="147187"/>
                  </a:lnTo>
                  <a:lnTo>
                    <a:pt x="88376" y="151496"/>
                  </a:lnTo>
                  <a:lnTo>
                    <a:pt x="78391" y="154763"/>
                  </a:lnTo>
                  <a:lnTo>
                    <a:pt x="67434" y="156975"/>
                  </a:lnTo>
                  <a:lnTo>
                    <a:pt x="56089" y="158020"/>
                  </a:lnTo>
                  <a:lnTo>
                    <a:pt x="44733" y="157950"/>
                  </a:lnTo>
                  <a:lnTo>
                    <a:pt x="33970" y="157102"/>
                  </a:lnTo>
                  <a:lnTo>
                    <a:pt x="23663" y="155917"/>
                  </a:lnTo>
                  <a:lnTo>
                    <a:pt x="12912" y="154295"/>
                  </a:lnTo>
                  <a:lnTo>
                    <a:pt x="0" y="152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59427" y="4284231"/>
              <a:ext cx="194045" cy="188457"/>
            </a:xfrm>
            <a:custGeom>
              <a:avLst/>
              <a:gdLst/>
              <a:ahLst/>
              <a:cxnLst/>
              <a:rect l="0" t="0" r="0" b="0"/>
              <a:pathLst>
                <a:path w="194045" h="188457">
                  <a:moveTo>
                    <a:pt x="25588" y="42981"/>
                  </a:moveTo>
                  <a:lnTo>
                    <a:pt x="34389" y="45781"/>
                  </a:lnTo>
                  <a:lnTo>
                    <a:pt x="42736" y="47283"/>
                  </a:lnTo>
                  <a:lnTo>
                    <a:pt x="51435" y="47589"/>
                  </a:lnTo>
                  <a:lnTo>
                    <a:pt x="60556" y="46910"/>
                  </a:lnTo>
                  <a:lnTo>
                    <a:pt x="70050" y="45442"/>
                  </a:lnTo>
                  <a:lnTo>
                    <a:pt x="79824" y="43364"/>
                  </a:lnTo>
                  <a:lnTo>
                    <a:pt x="89147" y="40509"/>
                  </a:lnTo>
                  <a:lnTo>
                    <a:pt x="96728" y="36390"/>
                  </a:lnTo>
                  <a:lnTo>
                    <a:pt x="101992" y="30850"/>
                  </a:lnTo>
                  <a:lnTo>
                    <a:pt x="104709" y="24352"/>
                  </a:lnTo>
                  <a:lnTo>
                    <a:pt x="104644" y="17759"/>
                  </a:lnTo>
                  <a:lnTo>
                    <a:pt x="101962" y="11597"/>
                  </a:lnTo>
                  <a:lnTo>
                    <a:pt x="96943" y="6343"/>
                  </a:lnTo>
                  <a:lnTo>
                    <a:pt x="89780" y="2579"/>
                  </a:lnTo>
                  <a:lnTo>
                    <a:pt x="80793" y="467"/>
                  </a:lnTo>
                  <a:lnTo>
                    <a:pt x="70697" y="0"/>
                  </a:lnTo>
                  <a:lnTo>
                    <a:pt x="60470" y="1193"/>
                  </a:lnTo>
                  <a:lnTo>
                    <a:pt x="50673" y="3884"/>
                  </a:lnTo>
                  <a:lnTo>
                    <a:pt x="41471" y="7958"/>
                  </a:lnTo>
                  <a:lnTo>
                    <a:pt x="32831" y="13433"/>
                  </a:lnTo>
                  <a:lnTo>
                    <a:pt x="24658" y="20191"/>
                  </a:lnTo>
                  <a:lnTo>
                    <a:pt x="17167" y="28167"/>
                  </a:lnTo>
                  <a:lnTo>
                    <a:pt x="10880" y="37424"/>
                  </a:lnTo>
                  <a:lnTo>
                    <a:pt x="5985" y="47870"/>
                  </a:lnTo>
                  <a:lnTo>
                    <a:pt x="2528" y="59137"/>
                  </a:lnTo>
                  <a:lnTo>
                    <a:pt x="573" y="70693"/>
                  </a:lnTo>
                  <a:lnTo>
                    <a:pt x="0" y="82204"/>
                  </a:lnTo>
                  <a:lnTo>
                    <a:pt x="563" y="93542"/>
                  </a:lnTo>
                  <a:lnTo>
                    <a:pt x="1995" y="104687"/>
                  </a:lnTo>
                  <a:lnTo>
                    <a:pt x="4069" y="115662"/>
                  </a:lnTo>
                  <a:lnTo>
                    <a:pt x="6764" y="126337"/>
                  </a:lnTo>
                  <a:lnTo>
                    <a:pt x="10250" y="136440"/>
                  </a:lnTo>
                  <a:lnTo>
                    <a:pt x="14562" y="145863"/>
                  </a:lnTo>
                  <a:lnTo>
                    <a:pt x="19764" y="154497"/>
                  </a:lnTo>
                  <a:lnTo>
                    <a:pt x="26012" y="162151"/>
                  </a:lnTo>
                  <a:lnTo>
                    <a:pt x="33298" y="168814"/>
                  </a:lnTo>
                  <a:lnTo>
                    <a:pt x="41631" y="174458"/>
                  </a:lnTo>
                  <a:lnTo>
                    <a:pt x="51128" y="178959"/>
                  </a:lnTo>
                  <a:lnTo>
                    <a:pt x="61739" y="182358"/>
                  </a:lnTo>
                  <a:lnTo>
                    <a:pt x="73289" y="184829"/>
                  </a:lnTo>
                  <a:lnTo>
                    <a:pt x="85565" y="186579"/>
                  </a:lnTo>
                  <a:lnTo>
                    <a:pt x="98373" y="187792"/>
                  </a:lnTo>
                  <a:lnTo>
                    <a:pt x="111396" y="188456"/>
                  </a:lnTo>
                  <a:lnTo>
                    <a:pt x="124212" y="188378"/>
                  </a:lnTo>
                  <a:lnTo>
                    <a:pt x="136600" y="187511"/>
                  </a:lnTo>
                  <a:lnTo>
                    <a:pt x="148273" y="185908"/>
                  </a:lnTo>
                  <a:lnTo>
                    <a:pt x="160042" y="183384"/>
                  </a:lnTo>
                  <a:lnTo>
                    <a:pt x="174056" y="178598"/>
                  </a:lnTo>
                  <a:lnTo>
                    <a:pt x="194044" y="169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643638" y="3821844"/>
            <a:ext cx="2694933" cy="736996"/>
            <a:chOff x="5643638" y="3821844"/>
            <a:chExt cx="2694933" cy="736996"/>
          </a:xfrm>
        </p:grpSpPr>
        <p:sp>
          <p:nvSpPr>
            <p:cNvPr id="69" name="Freeform 68"/>
            <p:cNvSpPr/>
            <p:nvPr/>
          </p:nvSpPr>
          <p:spPr>
            <a:xfrm>
              <a:off x="5643638" y="3840691"/>
              <a:ext cx="275493" cy="418739"/>
            </a:xfrm>
            <a:custGeom>
              <a:avLst/>
              <a:gdLst/>
              <a:ahLst/>
              <a:cxnLst/>
              <a:rect l="0" t="0" r="0" b="0"/>
              <a:pathLst>
                <a:path w="275493" h="418739">
                  <a:moveTo>
                    <a:pt x="241792" y="23267"/>
                  </a:moveTo>
                  <a:lnTo>
                    <a:pt x="235790" y="17466"/>
                  </a:lnTo>
                  <a:lnTo>
                    <a:pt x="228945" y="12543"/>
                  </a:lnTo>
                  <a:lnTo>
                    <a:pt x="220553" y="8049"/>
                  </a:lnTo>
                  <a:lnTo>
                    <a:pt x="210753" y="4174"/>
                  </a:lnTo>
                  <a:lnTo>
                    <a:pt x="199790" y="1457"/>
                  </a:lnTo>
                  <a:lnTo>
                    <a:pt x="187933" y="102"/>
                  </a:lnTo>
                  <a:lnTo>
                    <a:pt x="175583" y="0"/>
                  </a:lnTo>
                  <a:lnTo>
                    <a:pt x="163235" y="918"/>
                  </a:lnTo>
                  <a:lnTo>
                    <a:pt x="151159" y="2612"/>
                  </a:lnTo>
                  <a:lnTo>
                    <a:pt x="139428" y="5036"/>
                  </a:lnTo>
                  <a:lnTo>
                    <a:pt x="128010" y="8333"/>
                  </a:lnTo>
                  <a:lnTo>
                    <a:pt x="116846" y="12511"/>
                  </a:lnTo>
                  <a:lnTo>
                    <a:pt x="105873" y="17450"/>
                  </a:lnTo>
                  <a:lnTo>
                    <a:pt x="95037" y="22990"/>
                  </a:lnTo>
                  <a:lnTo>
                    <a:pt x="84299" y="28981"/>
                  </a:lnTo>
                  <a:lnTo>
                    <a:pt x="73628" y="35462"/>
                  </a:lnTo>
                  <a:lnTo>
                    <a:pt x="63003" y="42644"/>
                  </a:lnTo>
                  <a:lnTo>
                    <a:pt x="52419" y="50587"/>
                  </a:lnTo>
                  <a:lnTo>
                    <a:pt x="42193" y="59209"/>
                  </a:lnTo>
                  <a:lnTo>
                    <a:pt x="32932" y="68375"/>
                  </a:lnTo>
                  <a:lnTo>
                    <a:pt x="24891" y="77950"/>
                  </a:lnTo>
                  <a:lnTo>
                    <a:pt x="18000" y="87821"/>
                  </a:lnTo>
                  <a:lnTo>
                    <a:pt x="12055" y="97899"/>
                  </a:lnTo>
                  <a:lnTo>
                    <a:pt x="6847" y="108122"/>
                  </a:lnTo>
                  <a:lnTo>
                    <a:pt x="2670" y="118444"/>
                  </a:lnTo>
                  <a:lnTo>
                    <a:pt x="293" y="128834"/>
                  </a:lnTo>
                  <a:lnTo>
                    <a:pt x="0" y="139255"/>
                  </a:lnTo>
                  <a:lnTo>
                    <a:pt x="1939" y="149203"/>
                  </a:lnTo>
                  <a:lnTo>
                    <a:pt x="6364" y="157745"/>
                  </a:lnTo>
                  <a:lnTo>
                    <a:pt x="13164" y="164486"/>
                  </a:lnTo>
                  <a:lnTo>
                    <a:pt x="22121" y="169519"/>
                  </a:lnTo>
                  <a:lnTo>
                    <a:pt x="33090" y="173145"/>
                  </a:lnTo>
                  <a:lnTo>
                    <a:pt x="45793" y="175702"/>
                  </a:lnTo>
                  <a:lnTo>
                    <a:pt x="59708" y="177643"/>
                  </a:lnTo>
                  <a:lnTo>
                    <a:pt x="74186" y="179503"/>
                  </a:lnTo>
                  <a:lnTo>
                    <a:pt x="88803" y="181580"/>
                  </a:lnTo>
                  <a:lnTo>
                    <a:pt x="103208" y="183962"/>
                  </a:lnTo>
                  <a:lnTo>
                    <a:pt x="117035" y="186634"/>
                  </a:lnTo>
                  <a:lnTo>
                    <a:pt x="130149" y="189547"/>
                  </a:lnTo>
                  <a:lnTo>
                    <a:pt x="142599" y="192806"/>
                  </a:lnTo>
                  <a:lnTo>
                    <a:pt x="154509" y="196673"/>
                  </a:lnTo>
                  <a:lnTo>
                    <a:pt x="166008" y="201235"/>
                  </a:lnTo>
                  <a:lnTo>
                    <a:pt x="177208" y="206435"/>
                  </a:lnTo>
                  <a:lnTo>
                    <a:pt x="188195" y="212149"/>
                  </a:lnTo>
                  <a:lnTo>
                    <a:pt x="199032" y="218253"/>
                  </a:lnTo>
                  <a:lnTo>
                    <a:pt x="209598" y="224639"/>
                  </a:lnTo>
                  <a:lnTo>
                    <a:pt x="219621" y="231225"/>
                  </a:lnTo>
                  <a:lnTo>
                    <a:pt x="228987" y="237955"/>
                  </a:lnTo>
                  <a:lnTo>
                    <a:pt x="237581" y="244948"/>
                  </a:lnTo>
                  <a:lnTo>
                    <a:pt x="245208" y="252482"/>
                  </a:lnTo>
                  <a:lnTo>
                    <a:pt x="251856" y="260664"/>
                  </a:lnTo>
                  <a:lnTo>
                    <a:pt x="257659" y="269448"/>
                  </a:lnTo>
                  <a:lnTo>
                    <a:pt x="262799" y="278723"/>
                  </a:lnTo>
                  <a:lnTo>
                    <a:pt x="267438" y="288372"/>
                  </a:lnTo>
                  <a:lnTo>
                    <a:pt x="271385" y="298291"/>
                  </a:lnTo>
                  <a:lnTo>
                    <a:pt x="274131" y="308403"/>
                  </a:lnTo>
                  <a:lnTo>
                    <a:pt x="275492" y="318648"/>
                  </a:lnTo>
                  <a:lnTo>
                    <a:pt x="275422" y="328985"/>
                  </a:lnTo>
                  <a:lnTo>
                    <a:pt x="273855" y="339384"/>
                  </a:lnTo>
                  <a:lnTo>
                    <a:pt x="270905" y="349821"/>
                  </a:lnTo>
                  <a:lnTo>
                    <a:pt x="266653" y="360119"/>
                  </a:lnTo>
                  <a:lnTo>
                    <a:pt x="261058" y="369960"/>
                  </a:lnTo>
                  <a:lnTo>
                    <a:pt x="254223" y="379205"/>
                  </a:lnTo>
                  <a:lnTo>
                    <a:pt x="246364" y="387717"/>
                  </a:lnTo>
                  <a:lnTo>
                    <a:pt x="237719" y="395289"/>
                  </a:lnTo>
                  <a:lnTo>
                    <a:pt x="228489" y="401897"/>
                  </a:lnTo>
                  <a:lnTo>
                    <a:pt x="218512" y="407503"/>
                  </a:lnTo>
                  <a:lnTo>
                    <a:pt x="207298" y="411979"/>
                  </a:lnTo>
                  <a:lnTo>
                    <a:pt x="194680" y="415358"/>
                  </a:lnTo>
                  <a:lnTo>
                    <a:pt x="180952" y="417645"/>
                  </a:lnTo>
                  <a:lnTo>
                    <a:pt x="166666" y="418738"/>
                  </a:lnTo>
                  <a:lnTo>
                    <a:pt x="152204" y="418693"/>
                  </a:lnTo>
                  <a:lnTo>
                    <a:pt x="137749" y="417528"/>
                  </a:lnTo>
                  <a:lnTo>
                    <a:pt x="123364" y="415152"/>
                  </a:lnTo>
                  <a:lnTo>
                    <a:pt x="109070" y="411632"/>
                  </a:lnTo>
                  <a:lnTo>
                    <a:pt x="95077" y="407272"/>
                  </a:lnTo>
                  <a:lnTo>
                    <a:pt x="80216" y="401991"/>
                  </a:lnTo>
                  <a:lnTo>
                    <a:pt x="60944" y="394212"/>
                  </a:lnTo>
                  <a:lnTo>
                    <a:pt x="31222" y="381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67395" y="4063162"/>
              <a:ext cx="139134" cy="182649"/>
            </a:xfrm>
            <a:custGeom>
              <a:avLst/>
              <a:gdLst/>
              <a:ahLst/>
              <a:cxnLst/>
              <a:rect l="0" t="0" r="0" b="0"/>
              <a:pathLst>
                <a:path w="139134" h="182649">
                  <a:moveTo>
                    <a:pt x="107548" y="11366"/>
                  </a:moveTo>
                  <a:lnTo>
                    <a:pt x="101613" y="5700"/>
                  </a:lnTo>
                  <a:lnTo>
                    <a:pt x="95408" y="2056"/>
                  </a:lnTo>
                  <a:lnTo>
                    <a:pt x="88317" y="155"/>
                  </a:lnTo>
                  <a:lnTo>
                    <a:pt x="80550" y="0"/>
                  </a:lnTo>
                  <a:lnTo>
                    <a:pt x="72552" y="1916"/>
                  </a:lnTo>
                  <a:lnTo>
                    <a:pt x="64610" y="5889"/>
                  </a:lnTo>
                  <a:lnTo>
                    <a:pt x="56836" y="11462"/>
                  </a:lnTo>
                  <a:lnTo>
                    <a:pt x="49243" y="17945"/>
                  </a:lnTo>
                  <a:lnTo>
                    <a:pt x="41810" y="24858"/>
                  </a:lnTo>
                  <a:lnTo>
                    <a:pt x="34668" y="32104"/>
                  </a:lnTo>
                  <a:lnTo>
                    <a:pt x="28092" y="39872"/>
                  </a:lnTo>
                  <a:lnTo>
                    <a:pt x="22185" y="48249"/>
                  </a:lnTo>
                  <a:lnTo>
                    <a:pt x="16894" y="57350"/>
                  </a:lnTo>
                  <a:lnTo>
                    <a:pt x="12107" y="67377"/>
                  </a:lnTo>
                  <a:lnTo>
                    <a:pt x="7709" y="78346"/>
                  </a:lnTo>
                  <a:lnTo>
                    <a:pt x="3925" y="89969"/>
                  </a:lnTo>
                  <a:lnTo>
                    <a:pt x="1287" y="101763"/>
                  </a:lnTo>
                  <a:lnTo>
                    <a:pt x="0" y="113435"/>
                  </a:lnTo>
                  <a:lnTo>
                    <a:pt x="119" y="124880"/>
                  </a:lnTo>
                  <a:lnTo>
                    <a:pt x="1719" y="136099"/>
                  </a:lnTo>
                  <a:lnTo>
                    <a:pt x="4696" y="147112"/>
                  </a:lnTo>
                  <a:lnTo>
                    <a:pt x="9135" y="157474"/>
                  </a:lnTo>
                  <a:lnTo>
                    <a:pt x="15388" y="166301"/>
                  </a:lnTo>
                  <a:lnTo>
                    <a:pt x="23482" y="173233"/>
                  </a:lnTo>
                  <a:lnTo>
                    <a:pt x="33171" y="178226"/>
                  </a:lnTo>
                  <a:lnTo>
                    <a:pt x="44115" y="181294"/>
                  </a:lnTo>
                  <a:lnTo>
                    <a:pt x="55990" y="182648"/>
                  </a:lnTo>
                  <a:lnTo>
                    <a:pt x="68368" y="182458"/>
                  </a:lnTo>
                  <a:lnTo>
                    <a:pt x="80743" y="180752"/>
                  </a:lnTo>
                  <a:lnTo>
                    <a:pt x="92827" y="177693"/>
                  </a:lnTo>
                  <a:lnTo>
                    <a:pt x="104096" y="173846"/>
                  </a:lnTo>
                  <a:lnTo>
                    <a:pt x="114805" y="169710"/>
                  </a:lnTo>
                  <a:lnTo>
                    <a:pt x="125891" y="164927"/>
                  </a:lnTo>
                  <a:lnTo>
                    <a:pt x="139133" y="1587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61899" y="4117907"/>
              <a:ext cx="197314" cy="162536"/>
            </a:xfrm>
            <a:custGeom>
              <a:avLst/>
              <a:gdLst/>
              <a:ahLst/>
              <a:cxnLst/>
              <a:rect l="0" t="0" r="0" b="0"/>
              <a:pathLst>
                <a:path w="197314" h="162536">
                  <a:moveTo>
                    <a:pt x="102557" y="30321"/>
                  </a:moveTo>
                  <a:lnTo>
                    <a:pt x="96622" y="21653"/>
                  </a:lnTo>
                  <a:lnTo>
                    <a:pt x="90417" y="14587"/>
                  </a:lnTo>
                  <a:lnTo>
                    <a:pt x="83322" y="8495"/>
                  </a:lnTo>
                  <a:lnTo>
                    <a:pt x="75381" y="3613"/>
                  </a:lnTo>
                  <a:lnTo>
                    <a:pt x="66735" y="695"/>
                  </a:lnTo>
                  <a:lnTo>
                    <a:pt x="57545" y="0"/>
                  </a:lnTo>
                  <a:lnTo>
                    <a:pt x="48118" y="1483"/>
                  </a:lnTo>
                  <a:lnTo>
                    <a:pt x="38877" y="5061"/>
                  </a:lnTo>
                  <a:lnTo>
                    <a:pt x="30046" y="10472"/>
                  </a:lnTo>
                  <a:lnTo>
                    <a:pt x="21984" y="17509"/>
                  </a:lnTo>
                  <a:lnTo>
                    <a:pt x="15248" y="26118"/>
                  </a:lnTo>
                  <a:lnTo>
                    <a:pt x="10015" y="36127"/>
                  </a:lnTo>
                  <a:lnTo>
                    <a:pt x="6146" y="47267"/>
                  </a:lnTo>
                  <a:lnTo>
                    <a:pt x="3375" y="59269"/>
                  </a:lnTo>
                  <a:lnTo>
                    <a:pt x="1438" y="71897"/>
                  </a:lnTo>
                  <a:lnTo>
                    <a:pt x="269" y="84969"/>
                  </a:lnTo>
                  <a:lnTo>
                    <a:pt x="0" y="98351"/>
                  </a:lnTo>
                  <a:lnTo>
                    <a:pt x="639" y="111931"/>
                  </a:lnTo>
                  <a:lnTo>
                    <a:pt x="2389" y="125152"/>
                  </a:lnTo>
                  <a:lnTo>
                    <a:pt x="5699" y="137044"/>
                  </a:lnTo>
                  <a:lnTo>
                    <a:pt x="10671" y="147174"/>
                  </a:lnTo>
                  <a:lnTo>
                    <a:pt x="17112" y="155127"/>
                  </a:lnTo>
                  <a:lnTo>
                    <a:pt x="24725" y="160270"/>
                  </a:lnTo>
                  <a:lnTo>
                    <a:pt x="33205" y="162535"/>
                  </a:lnTo>
                  <a:lnTo>
                    <a:pt x="41981" y="162142"/>
                  </a:lnTo>
                  <a:lnTo>
                    <a:pt x="50252" y="159311"/>
                  </a:lnTo>
                  <a:lnTo>
                    <a:pt x="57622" y="154414"/>
                  </a:lnTo>
                  <a:lnTo>
                    <a:pt x="64060" y="147893"/>
                  </a:lnTo>
                  <a:lnTo>
                    <a:pt x="69699" y="140164"/>
                  </a:lnTo>
                  <a:lnTo>
                    <a:pt x="74716" y="131565"/>
                  </a:lnTo>
                  <a:lnTo>
                    <a:pt x="79275" y="122353"/>
                  </a:lnTo>
                  <a:lnTo>
                    <a:pt x="83505" y="112718"/>
                  </a:lnTo>
                  <a:lnTo>
                    <a:pt x="87518" y="102824"/>
                  </a:lnTo>
                  <a:lnTo>
                    <a:pt x="91885" y="93953"/>
                  </a:lnTo>
                  <a:lnTo>
                    <a:pt x="97401" y="89332"/>
                  </a:lnTo>
                  <a:lnTo>
                    <a:pt x="103680" y="90259"/>
                  </a:lnTo>
                  <a:lnTo>
                    <a:pt x="109922" y="94712"/>
                  </a:lnTo>
                  <a:lnTo>
                    <a:pt x="116266" y="100942"/>
                  </a:lnTo>
                  <a:lnTo>
                    <a:pt x="123161" y="107562"/>
                  </a:lnTo>
                  <a:lnTo>
                    <a:pt x="130805" y="113841"/>
                  </a:lnTo>
                  <a:lnTo>
                    <a:pt x="139173" y="119218"/>
                  </a:lnTo>
                  <a:lnTo>
                    <a:pt x="148142" y="123089"/>
                  </a:lnTo>
                  <a:lnTo>
                    <a:pt x="157557" y="125291"/>
                  </a:lnTo>
                  <a:lnTo>
                    <a:pt x="166841" y="126159"/>
                  </a:lnTo>
                  <a:lnTo>
                    <a:pt x="175909" y="126406"/>
                  </a:lnTo>
                  <a:lnTo>
                    <a:pt x="185556" y="126051"/>
                  </a:lnTo>
                  <a:lnTo>
                    <a:pt x="197313" y="125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59212" y="3821844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5" y="36461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5" y="79107"/>
                  </a:lnTo>
                  <a:lnTo>
                    <a:pt x="3727" y="93558"/>
                  </a:lnTo>
                  <a:lnTo>
                    <a:pt x="5375" y="107933"/>
                  </a:lnTo>
                  <a:lnTo>
                    <a:pt x="6778" y="122228"/>
                  </a:lnTo>
                  <a:lnTo>
                    <a:pt x="7871" y="136453"/>
                  </a:lnTo>
                  <a:lnTo>
                    <a:pt x="8679" y="150622"/>
                  </a:lnTo>
                  <a:lnTo>
                    <a:pt x="9262" y="164752"/>
                  </a:lnTo>
                  <a:lnTo>
                    <a:pt x="9839" y="178853"/>
                  </a:lnTo>
                  <a:lnTo>
                    <a:pt x="10767" y="192934"/>
                  </a:lnTo>
                  <a:lnTo>
                    <a:pt x="12207" y="207010"/>
                  </a:lnTo>
                  <a:lnTo>
                    <a:pt x="13989" y="221413"/>
                  </a:lnTo>
                  <a:lnTo>
                    <a:pt x="15725" y="236761"/>
                  </a:lnTo>
                  <a:lnTo>
                    <a:pt x="17187" y="253310"/>
                  </a:lnTo>
                  <a:lnTo>
                    <a:pt x="18319" y="270832"/>
                  </a:lnTo>
                  <a:lnTo>
                    <a:pt x="19154" y="288819"/>
                  </a:lnTo>
                  <a:lnTo>
                    <a:pt x="19755" y="306909"/>
                  </a:lnTo>
                  <a:lnTo>
                    <a:pt x="20344" y="324615"/>
                  </a:lnTo>
                  <a:lnTo>
                    <a:pt x="21280" y="341270"/>
                  </a:lnTo>
                  <a:lnTo>
                    <a:pt x="22725" y="356610"/>
                  </a:lnTo>
                  <a:lnTo>
                    <a:pt x="24520" y="370654"/>
                  </a:lnTo>
                  <a:lnTo>
                    <a:pt x="26451" y="385107"/>
                  </a:lnTo>
                  <a:lnTo>
                    <a:pt x="28691" y="403470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22383" y="4045626"/>
              <a:ext cx="126343" cy="173166"/>
            </a:xfrm>
            <a:custGeom>
              <a:avLst/>
              <a:gdLst/>
              <a:ahLst/>
              <a:cxnLst/>
              <a:rect l="0" t="0" r="0" b="0"/>
              <a:pathLst>
                <a:path w="126343" h="173166">
                  <a:moveTo>
                    <a:pt x="0" y="123659"/>
                  </a:moveTo>
                  <a:lnTo>
                    <a:pt x="5935" y="117858"/>
                  </a:lnTo>
                  <a:lnTo>
                    <a:pt x="12139" y="112934"/>
                  </a:lnTo>
                  <a:lnTo>
                    <a:pt x="19235" y="108431"/>
                  </a:lnTo>
                  <a:lnTo>
                    <a:pt x="27175" y="104210"/>
                  </a:lnTo>
                  <a:lnTo>
                    <a:pt x="35821" y="100197"/>
                  </a:lnTo>
                  <a:lnTo>
                    <a:pt x="45011" y="96331"/>
                  </a:lnTo>
                  <a:lnTo>
                    <a:pt x="54438" y="92406"/>
                  </a:lnTo>
                  <a:lnTo>
                    <a:pt x="63680" y="88082"/>
                  </a:lnTo>
                  <a:lnTo>
                    <a:pt x="72515" y="83202"/>
                  </a:lnTo>
                  <a:lnTo>
                    <a:pt x="80751" y="77618"/>
                  </a:lnTo>
                  <a:lnTo>
                    <a:pt x="88135" y="71112"/>
                  </a:lnTo>
                  <a:lnTo>
                    <a:pt x="94606" y="63659"/>
                  </a:lnTo>
                  <a:lnTo>
                    <a:pt x="99783" y="55382"/>
                  </a:lnTo>
                  <a:lnTo>
                    <a:pt x="102906" y="46457"/>
                  </a:lnTo>
                  <a:lnTo>
                    <a:pt x="103739" y="37056"/>
                  </a:lnTo>
                  <a:lnTo>
                    <a:pt x="102350" y="27644"/>
                  </a:lnTo>
                  <a:lnTo>
                    <a:pt x="98835" y="18937"/>
                  </a:lnTo>
                  <a:lnTo>
                    <a:pt x="93471" y="11286"/>
                  </a:lnTo>
                  <a:lnTo>
                    <a:pt x="86634" y="5168"/>
                  </a:lnTo>
                  <a:lnTo>
                    <a:pt x="78692" y="1339"/>
                  </a:lnTo>
                  <a:lnTo>
                    <a:pt x="69953" y="0"/>
                  </a:lnTo>
                  <a:lnTo>
                    <a:pt x="60818" y="1204"/>
                  </a:lnTo>
                  <a:lnTo>
                    <a:pt x="51767" y="5118"/>
                  </a:lnTo>
                  <a:lnTo>
                    <a:pt x="43056" y="11566"/>
                  </a:lnTo>
                  <a:lnTo>
                    <a:pt x="34903" y="20111"/>
                  </a:lnTo>
                  <a:lnTo>
                    <a:pt x="27572" y="30272"/>
                  </a:lnTo>
                  <a:lnTo>
                    <a:pt x="21136" y="41618"/>
                  </a:lnTo>
                  <a:lnTo>
                    <a:pt x="15984" y="53808"/>
                  </a:lnTo>
                  <a:lnTo>
                    <a:pt x="12877" y="66589"/>
                  </a:lnTo>
                  <a:lnTo>
                    <a:pt x="12049" y="79771"/>
                  </a:lnTo>
                  <a:lnTo>
                    <a:pt x="13273" y="93062"/>
                  </a:lnTo>
                  <a:lnTo>
                    <a:pt x="16145" y="106066"/>
                  </a:lnTo>
                  <a:lnTo>
                    <a:pt x="20259" y="118588"/>
                  </a:lnTo>
                  <a:lnTo>
                    <a:pt x="25271" y="130454"/>
                  </a:lnTo>
                  <a:lnTo>
                    <a:pt x="30919" y="141431"/>
                  </a:lnTo>
                  <a:lnTo>
                    <a:pt x="37016" y="151469"/>
                  </a:lnTo>
                  <a:lnTo>
                    <a:pt x="43751" y="160193"/>
                  </a:lnTo>
                  <a:lnTo>
                    <a:pt x="51643" y="166850"/>
                  </a:lnTo>
                  <a:lnTo>
                    <a:pt x="60876" y="171206"/>
                  </a:lnTo>
                  <a:lnTo>
                    <a:pt x="71010" y="173165"/>
                  </a:lnTo>
                  <a:lnTo>
                    <a:pt x="81198" y="172518"/>
                  </a:lnTo>
                  <a:lnTo>
                    <a:pt x="90928" y="169429"/>
                  </a:lnTo>
                  <a:lnTo>
                    <a:pt x="99759" y="164773"/>
                  </a:lnTo>
                  <a:lnTo>
                    <a:pt x="108020" y="159491"/>
                  </a:lnTo>
                  <a:lnTo>
                    <a:pt x="116430" y="153126"/>
                  </a:lnTo>
                  <a:lnTo>
                    <a:pt x="126342" y="144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01368" y="4080167"/>
              <a:ext cx="242156" cy="162949"/>
            </a:xfrm>
            <a:custGeom>
              <a:avLst/>
              <a:gdLst/>
              <a:ahLst/>
              <a:cxnLst/>
              <a:rect l="0" t="0" r="0" b="0"/>
              <a:pathLst>
                <a:path w="242156" h="162949">
                  <a:moveTo>
                    <a:pt x="0" y="57532"/>
                  </a:moveTo>
                  <a:lnTo>
                    <a:pt x="0" y="69268"/>
                  </a:lnTo>
                  <a:lnTo>
                    <a:pt x="0" y="80396"/>
                  </a:lnTo>
                  <a:lnTo>
                    <a:pt x="0" y="91892"/>
                  </a:lnTo>
                  <a:lnTo>
                    <a:pt x="0" y="100247"/>
                  </a:lnTo>
                  <a:lnTo>
                    <a:pt x="0" y="101255"/>
                  </a:lnTo>
                  <a:lnTo>
                    <a:pt x="0" y="96707"/>
                  </a:lnTo>
                  <a:lnTo>
                    <a:pt x="0" y="88668"/>
                  </a:lnTo>
                  <a:lnTo>
                    <a:pt x="0" y="78459"/>
                  </a:lnTo>
                  <a:lnTo>
                    <a:pt x="9" y="66897"/>
                  </a:lnTo>
                  <a:lnTo>
                    <a:pt x="355" y="54807"/>
                  </a:lnTo>
                  <a:lnTo>
                    <a:pt x="1652" y="43113"/>
                  </a:lnTo>
                  <a:lnTo>
                    <a:pt x="4167" y="32287"/>
                  </a:lnTo>
                  <a:lnTo>
                    <a:pt x="8164" y="23045"/>
                  </a:lnTo>
                  <a:lnTo>
                    <a:pt x="14053" y="16493"/>
                  </a:lnTo>
                  <a:lnTo>
                    <a:pt x="21858" y="12988"/>
                  </a:lnTo>
                  <a:lnTo>
                    <a:pt x="30827" y="12566"/>
                  </a:lnTo>
                  <a:lnTo>
                    <a:pt x="39684" y="15307"/>
                  </a:lnTo>
                  <a:lnTo>
                    <a:pt x="47709" y="20926"/>
                  </a:lnTo>
                  <a:lnTo>
                    <a:pt x="54888" y="28898"/>
                  </a:lnTo>
                  <a:lnTo>
                    <a:pt x="61624" y="38664"/>
                  </a:lnTo>
                  <a:lnTo>
                    <a:pt x="68223" y="49738"/>
                  </a:lnTo>
                  <a:lnTo>
                    <a:pt x="74674" y="61574"/>
                  </a:lnTo>
                  <a:lnTo>
                    <a:pt x="80720" y="73584"/>
                  </a:lnTo>
                  <a:lnTo>
                    <a:pt x="86254" y="85404"/>
                  </a:lnTo>
                  <a:lnTo>
                    <a:pt x="91847" y="95804"/>
                  </a:lnTo>
                  <a:lnTo>
                    <a:pt x="98509" y="101968"/>
                  </a:lnTo>
                  <a:lnTo>
                    <a:pt x="106129" y="103185"/>
                  </a:lnTo>
                  <a:lnTo>
                    <a:pt x="114059" y="101767"/>
                  </a:lnTo>
                  <a:lnTo>
                    <a:pt x="122491" y="99333"/>
                  </a:lnTo>
                  <a:lnTo>
                    <a:pt x="131838" y="96847"/>
                  </a:lnTo>
                  <a:lnTo>
                    <a:pt x="142228" y="94727"/>
                  </a:lnTo>
                  <a:lnTo>
                    <a:pt x="153398" y="92912"/>
                  </a:lnTo>
                  <a:lnTo>
                    <a:pt x="164859" y="91053"/>
                  </a:lnTo>
                  <a:lnTo>
                    <a:pt x="176288" y="88931"/>
                  </a:lnTo>
                  <a:lnTo>
                    <a:pt x="187393" y="86328"/>
                  </a:lnTo>
                  <a:lnTo>
                    <a:pt x="197848" y="82966"/>
                  </a:lnTo>
                  <a:lnTo>
                    <a:pt x="207529" y="78763"/>
                  </a:lnTo>
                  <a:lnTo>
                    <a:pt x="216011" y="73480"/>
                  </a:lnTo>
                  <a:lnTo>
                    <a:pt x="222506" y="66651"/>
                  </a:lnTo>
                  <a:lnTo>
                    <a:pt x="226757" y="58172"/>
                  </a:lnTo>
                  <a:lnTo>
                    <a:pt x="228817" y="48393"/>
                  </a:lnTo>
                  <a:lnTo>
                    <a:pt x="228769" y="37920"/>
                  </a:lnTo>
                  <a:lnTo>
                    <a:pt x="226878" y="27193"/>
                  </a:lnTo>
                  <a:lnTo>
                    <a:pt x="223186" y="17080"/>
                  </a:lnTo>
                  <a:lnTo>
                    <a:pt x="217444" y="8893"/>
                  </a:lnTo>
                  <a:lnTo>
                    <a:pt x="209709" y="3186"/>
                  </a:lnTo>
                  <a:lnTo>
                    <a:pt x="200773" y="154"/>
                  </a:lnTo>
                  <a:lnTo>
                    <a:pt x="191931" y="0"/>
                  </a:lnTo>
                  <a:lnTo>
                    <a:pt x="183918" y="2526"/>
                  </a:lnTo>
                  <a:lnTo>
                    <a:pt x="176915" y="7269"/>
                  </a:lnTo>
                  <a:lnTo>
                    <a:pt x="170828" y="13716"/>
                  </a:lnTo>
                  <a:lnTo>
                    <a:pt x="165482" y="21415"/>
                  </a:lnTo>
                  <a:lnTo>
                    <a:pt x="160858" y="30172"/>
                  </a:lnTo>
                  <a:lnTo>
                    <a:pt x="157107" y="40026"/>
                  </a:lnTo>
                  <a:lnTo>
                    <a:pt x="154249" y="50908"/>
                  </a:lnTo>
                  <a:lnTo>
                    <a:pt x="152325" y="62486"/>
                  </a:lnTo>
                  <a:lnTo>
                    <a:pt x="151482" y="74256"/>
                  </a:lnTo>
                  <a:lnTo>
                    <a:pt x="151699" y="85911"/>
                  </a:lnTo>
                  <a:lnTo>
                    <a:pt x="152981" y="97178"/>
                  </a:lnTo>
                  <a:lnTo>
                    <a:pt x="155437" y="107744"/>
                  </a:lnTo>
                  <a:lnTo>
                    <a:pt x="159014" y="117516"/>
                  </a:lnTo>
                  <a:lnTo>
                    <a:pt x="163534" y="126570"/>
                  </a:lnTo>
                  <a:lnTo>
                    <a:pt x="168784" y="135045"/>
                  </a:lnTo>
                  <a:lnTo>
                    <a:pt x="174578" y="143071"/>
                  </a:lnTo>
                  <a:lnTo>
                    <a:pt x="180924" y="150276"/>
                  </a:lnTo>
                  <a:lnTo>
                    <a:pt x="188016" y="155832"/>
                  </a:lnTo>
                  <a:lnTo>
                    <a:pt x="195889" y="159423"/>
                  </a:lnTo>
                  <a:lnTo>
                    <a:pt x="204187" y="161358"/>
                  </a:lnTo>
                  <a:lnTo>
                    <a:pt x="213159" y="162501"/>
                  </a:lnTo>
                  <a:lnTo>
                    <a:pt x="224713" y="162948"/>
                  </a:lnTo>
                  <a:lnTo>
                    <a:pt x="242155" y="162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36837" y="4119040"/>
              <a:ext cx="227827" cy="155531"/>
            </a:xfrm>
            <a:custGeom>
              <a:avLst/>
              <a:gdLst/>
              <a:ahLst/>
              <a:cxnLst/>
              <a:rect l="0" t="0" r="0" b="0"/>
              <a:pathLst>
                <a:path w="227827" h="155531">
                  <a:moveTo>
                    <a:pt x="90955" y="60773"/>
                  </a:moveTo>
                  <a:lnTo>
                    <a:pt x="88022" y="51972"/>
                  </a:lnTo>
                  <a:lnTo>
                    <a:pt x="85239" y="43625"/>
                  </a:lnTo>
                  <a:lnTo>
                    <a:pt x="82331" y="34935"/>
                  </a:lnTo>
                  <a:lnTo>
                    <a:pt x="78945" y="26160"/>
                  </a:lnTo>
                  <a:lnTo>
                    <a:pt x="74483" y="17962"/>
                  </a:lnTo>
                  <a:lnTo>
                    <a:pt x="68717" y="10690"/>
                  </a:lnTo>
                  <a:lnTo>
                    <a:pt x="61901" y="4845"/>
                  </a:lnTo>
                  <a:lnTo>
                    <a:pt x="54566" y="1210"/>
                  </a:lnTo>
                  <a:lnTo>
                    <a:pt x="47082" y="0"/>
                  </a:lnTo>
                  <a:lnTo>
                    <a:pt x="39789" y="1122"/>
                  </a:lnTo>
                  <a:lnTo>
                    <a:pt x="33053" y="4451"/>
                  </a:lnTo>
                  <a:lnTo>
                    <a:pt x="27010" y="9686"/>
                  </a:lnTo>
                  <a:lnTo>
                    <a:pt x="21614" y="16435"/>
                  </a:lnTo>
                  <a:lnTo>
                    <a:pt x="16748" y="24318"/>
                  </a:lnTo>
                  <a:lnTo>
                    <a:pt x="12290" y="33030"/>
                  </a:lnTo>
                  <a:lnTo>
                    <a:pt x="8293" y="42656"/>
                  </a:lnTo>
                  <a:lnTo>
                    <a:pt x="4981" y="53634"/>
                  </a:lnTo>
                  <a:lnTo>
                    <a:pt x="2423" y="66088"/>
                  </a:lnTo>
                  <a:lnTo>
                    <a:pt x="704" y="79537"/>
                  </a:lnTo>
                  <a:lnTo>
                    <a:pt x="0" y="93103"/>
                  </a:lnTo>
                  <a:lnTo>
                    <a:pt x="314" y="106255"/>
                  </a:lnTo>
                  <a:lnTo>
                    <a:pt x="1831" y="118507"/>
                  </a:lnTo>
                  <a:lnTo>
                    <a:pt x="4978" y="129277"/>
                  </a:lnTo>
                  <a:lnTo>
                    <a:pt x="9832" y="138386"/>
                  </a:lnTo>
                  <a:lnTo>
                    <a:pt x="16024" y="145347"/>
                  </a:lnTo>
                  <a:lnTo>
                    <a:pt x="22935" y="149226"/>
                  </a:lnTo>
                  <a:lnTo>
                    <a:pt x="30134" y="149796"/>
                  </a:lnTo>
                  <a:lnTo>
                    <a:pt x="37407" y="147435"/>
                  </a:lnTo>
                  <a:lnTo>
                    <a:pt x="44662" y="142737"/>
                  </a:lnTo>
                  <a:lnTo>
                    <a:pt x="51868" y="136286"/>
                  </a:lnTo>
                  <a:lnTo>
                    <a:pt x="58857" y="128572"/>
                  </a:lnTo>
                  <a:lnTo>
                    <a:pt x="65331" y="119965"/>
                  </a:lnTo>
                  <a:lnTo>
                    <a:pt x="71170" y="110740"/>
                  </a:lnTo>
                  <a:lnTo>
                    <a:pt x="76415" y="101093"/>
                  </a:lnTo>
                  <a:lnTo>
                    <a:pt x="81172" y="91157"/>
                  </a:lnTo>
                  <a:lnTo>
                    <a:pt x="85565" y="81097"/>
                  </a:lnTo>
                  <a:lnTo>
                    <a:pt x="89911" y="73473"/>
                  </a:lnTo>
                  <a:lnTo>
                    <a:pt x="94105" y="71453"/>
                  </a:lnTo>
                  <a:lnTo>
                    <a:pt x="97605" y="74076"/>
                  </a:lnTo>
                  <a:lnTo>
                    <a:pt x="100656" y="79714"/>
                  </a:lnTo>
                  <a:lnTo>
                    <a:pt x="103577" y="87204"/>
                  </a:lnTo>
                  <a:lnTo>
                    <a:pt x="106543" y="95824"/>
                  </a:lnTo>
                  <a:lnTo>
                    <a:pt x="109622" y="105120"/>
                  </a:lnTo>
                  <a:lnTo>
                    <a:pt x="113145" y="114178"/>
                  </a:lnTo>
                  <a:lnTo>
                    <a:pt x="117710" y="121608"/>
                  </a:lnTo>
                  <a:lnTo>
                    <a:pt x="123547" y="126785"/>
                  </a:lnTo>
                  <a:lnTo>
                    <a:pt x="130245" y="129450"/>
                  </a:lnTo>
                  <a:lnTo>
                    <a:pt x="136970" y="129353"/>
                  </a:lnTo>
                  <a:lnTo>
                    <a:pt x="143220" y="126657"/>
                  </a:lnTo>
                  <a:lnTo>
                    <a:pt x="148532" y="121799"/>
                  </a:lnTo>
                  <a:lnTo>
                    <a:pt x="152336" y="115276"/>
                  </a:lnTo>
                  <a:lnTo>
                    <a:pt x="154502" y="107602"/>
                  </a:lnTo>
                  <a:lnTo>
                    <a:pt x="156023" y="101712"/>
                  </a:lnTo>
                  <a:lnTo>
                    <a:pt x="157918" y="101151"/>
                  </a:lnTo>
                  <a:lnTo>
                    <a:pt x="159709" y="105251"/>
                  </a:lnTo>
                  <a:lnTo>
                    <a:pt x="161146" y="112528"/>
                  </a:lnTo>
                  <a:lnTo>
                    <a:pt x="162297" y="118046"/>
                  </a:lnTo>
                  <a:lnTo>
                    <a:pt x="163220" y="116628"/>
                  </a:lnTo>
                  <a:lnTo>
                    <a:pt x="163822" y="109762"/>
                  </a:lnTo>
                  <a:lnTo>
                    <a:pt x="164175" y="99471"/>
                  </a:lnTo>
                  <a:lnTo>
                    <a:pt x="164376" y="87284"/>
                  </a:lnTo>
                  <a:lnTo>
                    <a:pt x="164504" y="74152"/>
                  </a:lnTo>
                  <a:lnTo>
                    <a:pt x="165087" y="61385"/>
                  </a:lnTo>
                  <a:lnTo>
                    <a:pt x="167070" y="50769"/>
                  </a:lnTo>
                  <a:lnTo>
                    <a:pt x="170844" y="43082"/>
                  </a:lnTo>
                  <a:lnTo>
                    <a:pt x="175990" y="38545"/>
                  </a:lnTo>
                  <a:lnTo>
                    <a:pt x="181591" y="37294"/>
                  </a:lnTo>
                  <a:lnTo>
                    <a:pt x="187058" y="39047"/>
                  </a:lnTo>
                  <a:lnTo>
                    <a:pt x="192165" y="43421"/>
                  </a:lnTo>
                  <a:lnTo>
                    <a:pt x="196887" y="50144"/>
                  </a:lnTo>
                  <a:lnTo>
                    <a:pt x="201279" y="58834"/>
                  </a:lnTo>
                  <a:lnTo>
                    <a:pt x="205413" y="68900"/>
                  </a:lnTo>
                  <a:lnTo>
                    <a:pt x="209357" y="79637"/>
                  </a:lnTo>
                  <a:lnTo>
                    <a:pt x="213161" y="90591"/>
                  </a:lnTo>
                  <a:lnTo>
                    <a:pt x="216714" y="101480"/>
                  </a:lnTo>
                  <a:lnTo>
                    <a:pt x="220099" y="113372"/>
                  </a:lnTo>
                  <a:lnTo>
                    <a:pt x="223615" y="129543"/>
                  </a:lnTo>
                  <a:lnTo>
                    <a:pt x="227826" y="155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18713" y="3941679"/>
              <a:ext cx="93350" cy="368478"/>
            </a:xfrm>
            <a:custGeom>
              <a:avLst/>
              <a:gdLst/>
              <a:ahLst/>
              <a:cxnLst/>
              <a:rect l="0" t="0" r="0" b="0"/>
              <a:pathLst>
                <a:path w="93350" h="368478">
                  <a:moveTo>
                    <a:pt x="61763" y="269720"/>
                  </a:moveTo>
                  <a:lnTo>
                    <a:pt x="58482" y="261313"/>
                  </a:lnTo>
                  <a:lnTo>
                    <a:pt x="52580" y="257425"/>
                  </a:lnTo>
                  <a:lnTo>
                    <a:pt x="44751" y="258329"/>
                  </a:lnTo>
                  <a:lnTo>
                    <a:pt x="37006" y="262387"/>
                  </a:lnTo>
                  <a:lnTo>
                    <a:pt x="29688" y="268669"/>
                  </a:lnTo>
                  <a:lnTo>
                    <a:pt x="22633" y="276827"/>
                  </a:lnTo>
                  <a:lnTo>
                    <a:pt x="15700" y="286557"/>
                  </a:lnTo>
                  <a:lnTo>
                    <a:pt x="9299" y="297522"/>
                  </a:lnTo>
                  <a:lnTo>
                    <a:pt x="4317" y="309410"/>
                  </a:lnTo>
                  <a:lnTo>
                    <a:pt x="1141" y="321952"/>
                  </a:lnTo>
                  <a:lnTo>
                    <a:pt x="0" y="334458"/>
                  </a:lnTo>
                  <a:lnTo>
                    <a:pt x="1209" y="345863"/>
                  </a:lnTo>
                  <a:lnTo>
                    <a:pt x="4688" y="355658"/>
                  </a:lnTo>
                  <a:lnTo>
                    <a:pt x="9922" y="363215"/>
                  </a:lnTo>
                  <a:lnTo>
                    <a:pt x="16176" y="367561"/>
                  </a:lnTo>
                  <a:lnTo>
                    <a:pt x="22923" y="368477"/>
                  </a:lnTo>
                  <a:lnTo>
                    <a:pt x="29718" y="366364"/>
                  </a:lnTo>
                  <a:lnTo>
                    <a:pt x="36120" y="361839"/>
                  </a:lnTo>
                  <a:lnTo>
                    <a:pt x="41938" y="355504"/>
                  </a:lnTo>
                  <a:lnTo>
                    <a:pt x="47183" y="347698"/>
                  </a:lnTo>
                  <a:lnTo>
                    <a:pt x="51947" y="338499"/>
                  </a:lnTo>
                  <a:lnTo>
                    <a:pt x="56336" y="328051"/>
                  </a:lnTo>
                  <a:lnTo>
                    <a:pt x="60287" y="316257"/>
                  </a:lnTo>
                  <a:lnTo>
                    <a:pt x="63570" y="302746"/>
                  </a:lnTo>
                  <a:lnTo>
                    <a:pt x="66117" y="287463"/>
                  </a:lnTo>
                  <a:lnTo>
                    <a:pt x="68168" y="270639"/>
                  </a:lnTo>
                  <a:lnTo>
                    <a:pt x="70160" y="252597"/>
                  </a:lnTo>
                  <a:lnTo>
                    <a:pt x="72350" y="233654"/>
                  </a:lnTo>
                  <a:lnTo>
                    <a:pt x="74654" y="214394"/>
                  </a:lnTo>
                  <a:lnTo>
                    <a:pt x="76746" y="195623"/>
                  </a:lnTo>
                  <a:lnTo>
                    <a:pt x="78447" y="177736"/>
                  </a:lnTo>
                  <a:lnTo>
                    <a:pt x="79570" y="160437"/>
                  </a:lnTo>
                  <a:lnTo>
                    <a:pt x="79866" y="142982"/>
                  </a:lnTo>
                  <a:lnTo>
                    <a:pt x="79288" y="124944"/>
                  </a:lnTo>
                  <a:lnTo>
                    <a:pt x="78102" y="106555"/>
                  </a:lnTo>
                  <a:lnTo>
                    <a:pt x="76775" y="88503"/>
                  </a:lnTo>
                  <a:lnTo>
                    <a:pt x="75586" y="71174"/>
                  </a:lnTo>
                  <a:lnTo>
                    <a:pt x="74469" y="54792"/>
                  </a:lnTo>
                  <a:lnTo>
                    <a:pt x="73113" y="39563"/>
                  </a:lnTo>
                  <a:lnTo>
                    <a:pt x="71344" y="25495"/>
                  </a:lnTo>
                  <a:lnTo>
                    <a:pt x="68963" y="13241"/>
                  </a:lnTo>
                  <a:lnTo>
                    <a:pt x="64967" y="4328"/>
                  </a:lnTo>
                  <a:lnTo>
                    <a:pt x="59392" y="0"/>
                  </a:lnTo>
                  <a:lnTo>
                    <a:pt x="54243" y="766"/>
                  </a:lnTo>
                  <a:lnTo>
                    <a:pt x="50220" y="6050"/>
                  </a:lnTo>
                  <a:lnTo>
                    <a:pt x="47280" y="14898"/>
                  </a:lnTo>
                  <a:lnTo>
                    <a:pt x="45200" y="26388"/>
                  </a:lnTo>
                  <a:lnTo>
                    <a:pt x="43761" y="39775"/>
                  </a:lnTo>
                  <a:lnTo>
                    <a:pt x="42943" y="54657"/>
                  </a:lnTo>
                  <a:lnTo>
                    <a:pt x="42919" y="70929"/>
                  </a:lnTo>
                  <a:lnTo>
                    <a:pt x="43716" y="88428"/>
                  </a:lnTo>
                  <a:lnTo>
                    <a:pt x="45235" y="106756"/>
                  </a:lnTo>
                  <a:lnTo>
                    <a:pt x="47325" y="125367"/>
                  </a:lnTo>
                  <a:lnTo>
                    <a:pt x="49843" y="143926"/>
                  </a:lnTo>
                  <a:lnTo>
                    <a:pt x="52669" y="162304"/>
                  </a:lnTo>
                  <a:lnTo>
                    <a:pt x="55711" y="180484"/>
                  </a:lnTo>
                  <a:lnTo>
                    <a:pt x="58904" y="198484"/>
                  </a:lnTo>
                  <a:lnTo>
                    <a:pt x="62198" y="216012"/>
                  </a:lnTo>
                  <a:lnTo>
                    <a:pt x="65564" y="232491"/>
                  </a:lnTo>
                  <a:lnTo>
                    <a:pt x="68977" y="247679"/>
                  </a:lnTo>
                  <a:lnTo>
                    <a:pt x="72462" y="261409"/>
                  </a:lnTo>
                  <a:lnTo>
                    <a:pt x="76539" y="274865"/>
                  </a:lnTo>
                  <a:lnTo>
                    <a:pt x="82681" y="290346"/>
                  </a:lnTo>
                  <a:lnTo>
                    <a:pt x="93349" y="311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28553" y="4095585"/>
              <a:ext cx="78308" cy="157658"/>
            </a:xfrm>
            <a:custGeom>
              <a:avLst/>
              <a:gdLst/>
              <a:ahLst/>
              <a:cxnLst/>
              <a:rect l="0" t="0" r="0" b="0"/>
              <a:pathLst>
                <a:path w="78308" h="157658">
                  <a:moveTo>
                    <a:pt x="4608" y="63171"/>
                  </a:moveTo>
                  <a:lnTo>
                    <a:pt x="1807" y="71972"/>
                  </a:lnTo>
                  <a:lnTo>
                    <a:pt x="306" y="80319"/>
                  </a:lnTo>
                  <a:lnTo>
                    <a:pt x="0" y="89018"/>
                  </a:lnTo>
                  <a:lnTo>
                    <a:pt x="678" y="98139"/>
                  </a:lnTo>
                  <a:lnTo>
                    <a:pt x="2147" y="107634"/>
                  </a:lnTo>
                  <a:lnTo>
                    <a:pt x="4215" y="117426"/>
                  </a:lnTo>
                  <a:lnTo>
                    <a:pt x="6725" y="127440"/>
                  </a:lnTo>
                  <a:lnTo>
                    <a:pt x="9548" y="137614"/>
                  </a:lnTo>
                  <a:lnTo>
                    <a:pt x="12573" y="147830"/>
                  </a:lnTo>
                  <a:lnTo>
                    <a:pt x="15140" y="155562"/>
                  </a:lnTo>
                  <a:lnTo>
                    <a:pt x="16295" y="157657"/>
                  </a:lnTo>
                  <a:lnTo>
                    <a:pt x="15989" y="155083"/>
                  </a:lnTo>
                  <a:lnTo>
                    <a:pt x="14595" y="149469"/>
                  </a:lnTo>
                  <a:lnTo>
                    <a:pt x="12472" y="141824"/>
                  </a:lnTo>
                  <a:lnTo>
                    <a:pt x="9869" y="132565"/>
                  </a:lnTo>
                  <a:lnTo>
                    <a:pt x="6964" y="122002"/>
                  </a:lnTo>
                  <a:lnTo>
                    <a:pt x="4193" y="110431"/>
                  </a:lnTo>
                  <a:lnTo>
                    <a:pt x="2239" y="98113"/>
                  </a:lnTo>
                  <a:lnTo>
                    <a:pt x="1412" y="85264"/>
                  </a:lnTo>
                  <a:lnTo>
                    <a:pt x="1840" y="72207"/>
                  </a:lnTo>
                  <a:lnTo>
                    <a:pt x="3647" y="59365"/>
                  </a:lnTo>
                  <a:lnTo>
                    <a:pt x="6763" y="46959"/>
                  </a:lnTo>
                  <a:lnTo>
                    <a:pt x="11294" y="35341"/>
                  </a:lnTo>
                  <a:lnTo>
                    <a:pt x="17609" y="25063"/>
                  </a:lnTo>
                  <a:lnTo>
                    <a:pt x="25730" y="16308"/>
                  </a:lnTo>
                  <a:lnTo>
                    <a:pt x="34998" y="9269"/>
                  </a:lnTo>
                  <a:lnTo>
                    <a:pt x="45248" y="3738"/>
                  </a:lnTo>
                  <a:lnTo>
                    <a:pt x="58500" y="347"/>
                  </a:lnTo>
                  <a:lnTo>
                    <a:pt x="783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70031" y="416928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6" y="11734"/>
                  </a:lnTo>
                  <a:lnTo>
                    <a:pt x="707" y="22864"/>
                  </a:lnTo>
                  <a:lnTo>
                    <a:pt x="2003" y="34458"/>
                  </a:lnTo>
                  <a:lnTo>
                    <a:pt x="3864" y="46446"/>
                  </a:lnTo>
                  <a:lnTo>
                    <a:pt x="6179" y="58458"/>
                  </a:lnTo>
                  <a:lnTo>
                    <a:pt x="8842" y="70242"/>
                  </a:lnTo>
                  <a:lnTo>
                    <a:pt x="11604" y="81087"/>
                  </a:lnTo>
                  <a:lnTo>
                    <a:pt x="14362" y="90710"/>
                  </a:lnTo>
                  <a:lnTo>
                    <a:pt x="17356" y="98835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91088" y="401135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80559" y="4114222"/>
              <a:ext cx="197341" cy="444618"/>
            </a:xfrm>
            <a:custGeom>
              <a:avLst/>
              <a:gdLst/>
              <a:ahLst/>
              <a:cxnLst/>
              <a:rect l="0" t="0" r="0" b="0"/>
              <a:pathLst>
                <a:path w="197341" h="444618">
                  <a:moveTo>
                    <a:pt x="157928" y="76120"/>
                  </a:moveTo>
                  <a:lnTo>
                    <a:pt x="163594" y="64452"/>
                  </a:lnTo>
                  <a:lnTo>
                    <a:pt x="167238" y="53963"/>
                  </a:lnTo>
                  <a:lnTo>
                    <a:pt x="169144" y="43666"/>
                  </a:lnTo>
                  <a:lnTo>
                    <a:pt x="169472" y="33537"/>
                  </a:lnTo>
                  <a:lnTo>
                    <a:pt x="168204" y="23842"/>
                  </a:lnTo>
                  <a:lnTo>
                    <a:pt x="165479" y="14724"/>
                  </a:lnTo>
                  <a:lnTo>
                    <a:pt x="161533" y="6822"/>
                  </a:lnTo>
                  <a:lnTo>
                    <a:pt x="155786" y="1627"/>
                  </a:lnTo>
                  <a:lnTo>
                    <a:pt x="148412" y="0"/>
                  </a:lnTo>
                  <a:lnTo>
                    <a:pt x="141410" y="1609"/>
                  </a:lnTo>
                  <a:lnTo>
                    <a:pt x="135331" y="5790"/>
                  </a:lnTo>
                  <a:lnTo>
                    <a:pt x="130379" y="12055"/>
                  </a:lnTo>
                  <a:lnTo>
                    <a:pt x="126952" y="20176"/>
                  </a:lnTo>
                  <a:lnTo>
                    <a:pt x="125132" y="29866"/>
                  </a:lnTo>
                  <a:lnTo>
                    <a:pt x="124725" y="40633"/>
                  </a:lnTo>
                  <a:lnTo>
                    <a:pt x="125443" y="51854"/>
                  </a:lnTo>
                  <a:lnTo>
                    <a:pt x="127011" y="63125"/>
                  </a:lnTo>
                  <a:lnTo>
                    <a:pt x="129520" y="73623"/>
                  </a:lnTo>
                  <a:lnTo>
                    <a:pt x="133407" y="82078"/>
                  </a:lnTo>
                  <a:lnTo>
                    <a:pt x="138790" y="87968"/>
                  </a:lnTo>
                  <a:lnTo>
                    <a:pt x="145183" y="91125"/>
                  </a:lnTo>
                  <a:lnTo>
                    <a:pt x="151706" y="91364"/>
                  </a:lnTo>
                  <a:lnTo>
                    <a:pt x="157830" y="88895"/>
                  </a:lnTo>
                  <a:lnTo>
                    <a:pt x="163398" y="84191"/>
                  </a:lnTo>
                  <a:lnTo>
                    <a:pt x="168439" y="77771"/>
                  </a:lnTo>
                  <a:lnTo>
                    <a:pt x="173053" y="70166"/>
                  </a:lnTo>
                  <a:lnTo>
                    <a:pt x="177569" y="64325"/>
                  </a:lnTo>
                  <a:lnTo>
                    <a:pt x="181727" y="63800"/>
                  </a:lnTo>
                  <a:lnTo>
                    <a:pt x="184671" y="67923"/>
                  </a:lnTo>
                  <a:lnTo>
                    <a:pt x="186522" y="75328"/>
                  </a:lnTo>
                  <a:lnTo>
                    <a:pt x="187651" y="85115"/>
                  </a:lnTo>
                  <a:lnTo>
                    <a:pt x="188340" y="96856"/>
                  </a:lnTo>
                  <a:lnTo>
                    <a:pt x="188770" y="110182"/>
                  </a:lnTo>
                  <a:lnTo>
                    <a:pt x="189209" y="124567"/>
                  </a:lnTo>
                  <a:lnTo>
                    <a:pt x="190028" y="139384"/>
                  </a:lnTo>
                  <a:lnTo>
                    <a:pt x="191384" y="154246"/>
                  </a:lnTo>
                  <a:lnTo>
                    <a:pt x="193107" y="168990"/>
                  </a:lnTo>
                  <a:lnTo>
                    <a:pt x="194800" y="183579"/>
                  </a:lnTo>
                  <a:lnTo>
                    <a:pt x="196228" y="198019"/>
                  </a:lnTo>
                  <a:lnTo>
                    <a:pt x="197168" y="212174"/>
                  </a:lnTo>
                  <a:lnTo>
                    <a:pt x="197340" y="225768"/>
                  </a:lnTo>
                  <a:lnTo>
                    <a:pt x="196665" y="238684"/>
                  </a:lnTo>
                  <a:lnTo>
                    <a:pt x="194905" y="250646"/>
                  </a:lnTo>
                  <a:lnTo>
                    <a:pt x="191595" y="261156"/>
                  </a:lnTo>
                  <a:lnTo>
                    <a:pt x="186622" y="270075"/>
                  </a:lnTo>
                  <a:lnTo>
                    <a:pt x="180010" y="277573"/>
                  </a:lnTo>
                  <a:lnTo>
                    <a:pt x="171754" y="283934"/>
                  </a:lnTo>
                  <a:lnTo>
                    <a:pt x="162018" y="289439"/>
                  </a:lnTo>
                  <a:lnTo>
                    <a:pt x="151245" y="294327"/>
                  </a:lnTo>
                  <a:lnTo>
                    <a:pt x="140031" y="298778"/>
                  </a:lnTo>
                  <a:lnTo>
                    <a:pt x="128753" y="302931"/>
                  </a:lnTo>
                  <a:lnTo>
                    <a:pt x="117573" y="307045"/>
                  </a:lnTo>
                  <a:lnTo>
                    <a:pt x="106533" y="311493"/>
                  </a:lnTo>
                  <a:lnTo>
                    <a:pt x="95626" y="316455"/>
                  </a:lnTo>
                  <a:lnTo>
                    <a:pt x="84826" y="322094"/>
                  </a:lnTo>
                  <a:lnTo>
                    <a:pt x="74108" y="328635"/>
                  </a:lnTo>
                  <a:lnTo>
                    <a:pt x="63457" y="336117"/>
                  </a:lnTo>
                  <a:lnTo>
                    <a:pt x="53184" y="344582"/>
                  </a:lnTo>
                  <a:lnTo>
                    <a:pt x="43892" y="354168"/>
                  </a:lnTo>
                  <a:lnTo>
                    <a:pt x="35829" y="364833"/>
                  </a:lnTo>
                  <a:lnTo>
                    <a:pt x="28924" y="376248"/>
                  </a:lnTo>
                  <a:lnTo>
                    <a:pt x="22969" y="387902"/>
                  </a:lnTo>
                  <a:lnTo>
                    <a:pt x="17744" y="399466"/>
                  </a:lnTo>
                  <a:lnTo>
                    <a:pt x="13202" y="410368"/>
                  </a:lnTo>
                  <a:lnTo>
                    <a:pt x="9030" y="420783"/>
                  </a:lnTo>
                  <a:lnTo>
                    <a:pt x="4858" y="431622"/>
                  </a:lnTo>
                  <a:lnTo>
                    <a:pt x="0" y="444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91130" y="3906072"/>
              <a:ext cx="157928" cy="379027"/>
            </a:xfrm>
            <a:custGeom>
              <a:avLst/>
              <a:gdLst/>
              <a:ahLst/>
              <a:cxnLst/>
              <a:rect l="0" t="0" r="0" b="0"/>
              <a:pathLst>
                <a:path w="157928" h="379027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5" y="58103"/>
                  </a:lnTo>
                  <a:lnTo>
                    <a:pt x="5353" y="73280"/>
                  </a:lnTo>
                  <a:lnTo>
                    <a:pt x="6771" y="88341"/>
                  </a:lnTo>
                  <a:lnTo>
                    <a:pt x="8043" y="103033"/>
                  </a:lnTo>
                  <a:lnTo>
                    <a:pt x="9501" y="117045"/>
                  </a:lnTo>
                  <a:lnTo>
                    <a:pt x="11335" y="130288"/>
                  </a:lnTo>
                  <a:lnTo>
                    <a:pt x="13565" y="143164"/>
                  </a:lnTo>
                  <a:lnTo>
                    <a:pt x="16142" y="156422"/>
                  </a:lnTo>
                  <a:lnTo>
                    <a:pt x="18983" y="170461"/>
                  </a:lnTo>
                  <a:lnTo>
                    <a:pt x="21859" y="185335"/>
                  </a:lnTo>
                  <a:lnTo>
                    <a:pt x="24403" y="200931"/>
                  </a:lnTo>
                  <a:lnTo>
                    <a:pt x="26448" y="217085"/>
                  </a:lnTo>
                  <a:lnTo>
                    <a:pt x="28158" y="233323"/>
                  </a:lnTo>
                  <a:lnTo>
                    <a:pt x="29921" y="248910"/>
                  </a:lnTo>
                  <a:lnTo>
                    <a:pt x="31986" y="263433"/>
                  </a:lnTo>
                  <a:lnTo>
                    <a:pt x="35271" y="274599"/>
                  </a:lnTo>
                  <a:lnTo>
                    <a:pt x="39976" y="279416"/>
                  </a:lnTo>
                  <a:lnTo>
                    <a:pt x="44554" y="278649"/>
                  </a:lnTo>
                  <a:lnTo>
                    <a:pt x="48674" y="274138"/>
                  </a:lnTo>
                  <a:lnTo>
                    <a:pt x="52480" y="267317"/>
                  </a:lnTo>
                  <a:lnTo>
                    <a:pt x="56119" y="259097"/>
                  </a:lnTo>
                  <a:lnTo>
                    <a:pt x="59687" y="250032"/>
                  </a:lnTo>
                  <a:lnTo>
                    <a:pt x="63555" y="240777"/>
                  </a:lnTo>
                  <a:lnTo>
                    <a:pt x="68361" y="232143"/>
                  </a:lnTo>
                  <a:lnTo>
                    <a:pt x="74372" y="224523"/>
                  </a:lnTo>
                  <a:lnTo>
                    <a:pt x="81526" y="218418"/>
                  </a:lnTo>
                  <a:lnTo>
                    <a:pt x="89624" y="214595"/>
                  </a:lnTo>
                  <a:lnTo>
                    <a:pt x="98432" y="213252"/>
                  </a:lnTo>
                  <a:lnTo>
                    <a:pt x="107429" y="214283"/>
                  </a:lnTo>
                  <a:lnTo>
                    <a:pt x="115850" y="217549"/>
                  </a:lnTo>
                  <a:lnTo>
                    <a:pt x="123320" y="222751"/>
                  </a:lnTo>
                  <a:lnTo>
                    <a:pt x="129824" y="229817"/>
                  </a:lnTo>
                  <a:lnTo>
                    <a:pt x="135508" y="238977"/>
                  </a:lnTo>
                  <a:lnTo>
                    <a:pt x="140550" y="250168"/>
                  </a:lnTo>
                  <a:lnTo>
                    <a:pt x="144956" y="262918"/>
                  </a:lnTo>
                  <a:lnTo>
                    <a:pt x="148552" y="276539"/>
                  </a:lnTo>
                  <a:lnTo>
                    <a:pt x="151307" y="290545"/>
                  </a:lnTo>
                  <a:lnTo>
                    <a:pt x="153334" y="304661"/>
                  </a:lnTo>
                  <a:lnTo>
                    <a:pt x="154999" y="320420"/>
                  </a:lnTo>
                  <a:lnTo>
                    <a:pt x="156445" y="342553"/>
                  </a:lnTo>
                  <a:lnTo>
                    <a:pt x="15792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223809" y="3906072"/>
              <a:ext cx="9477" cy="368499"/>
            </a:xfrm>
            <a:custGeom>
              <a:avLst/>
              <a:gdLst/>
              <a:ahLst/>
              <a:cxnLst/>
              <a:rect l="0" t="0" r="0" b="0"/>
              <a:pathLst>
                <a:path w="9477" h="368499">
                  <a:moveTo>
                    <a:pt x="9476" y="0"/>
                  </a:moveTo>
                  <a:lnTo>
                    <a:pt x="6609" y="14669"/>
                  </a:lnTo>
                  <a:lnTo>
                    <a:pt x="4467" y="28580"/>
                  </a:lnTo>
                  <a:lnTo>
                    <a:pt x="2864" y="43073"/>
                  </a:lnTo>
                  <a:lnTo>
                    <a:pt x="1684" y="58103"/>
                  </a:lnTo>
                  <a:lnTo>
                    <a:pt x="836" y="73280"/>
                  </a:lnTo>
                  <a:lnTo>
                    <a:pt x="242" y="88360"/>
                  </a:lnTo>
                  <a:lnTo>
                    <a:pt x="0" y="103742"/>
                  </a:lnTo>
                  <a:lnTo>
                    <a:pt x="364" y="120348"/>
                  </a:lnTo>
                  <a:lnTo>
                    <a:pt x="1419" y="138591"/>
                  </a:lnTo>
                  <a:lnTo>
                    <a:pt x="2941" y="158250"/>
                  </a:lnTo>
                  <a:lnTo>
                    <a:pt x="4501" y="178749"/>
                  </a:lnTo>
                  <a:lnTo>
                    <a:pt x="5846" y="199648"/>
                  </a:lnTo>
                  <a:lnTo>
                    <a:pt x="6898" y="220545"/>
                  </a:lnTo>
                  <a:lnTo>
                    <a:pt x="7680" y="241022"/>
                  </a:lnTo>
                  <a:lnTo>
                    <a:pt x="8239" y="260891"/>
                  </a:lnTo>
                  <a:lnTo>
                    <a:pt x="8634" y="279992"/>
                  </a:lnTo>
                  <a:lnTo>
                    <a:pt x="8948" y="300276"/>
                  </a:lnTo>
                  <a:lnTo>
                    <a:pt x="9214" y="326876"/>
                  </a:lnTo>
                  <a:lnTo>
                    <a:pt x="947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85886" y="4008325"/>
              <a:ext cx="252685" cy="24090"/>
            </a:xfrm>
            <a:custGeom>
              <a:avLst/>
              <a:gdLst/>
              <a:ahLst/>
              <a:cxnLst/>
              <a:rect l="0" t="0" r="0" b="0"/>
              <a:pathLst>
                <a:path w="252685" h="24090">
                  <a:moveTo>
                    <a:pt x="252684" y="24089"/>
                  </a:moveTo>
                  <a:lnTo>
                    <a:pt x="240948" y="21155"/>
                  </a:lnTo>
                  <a:lnTo>
                    <a:pt x="229819" y="18373"/>
                  </a:lnTo>
                  <a:lnTo>
                    <a:pt x="218211" y="15474"/>
                  </a:lnTo>
                  <a:lnTo>
                    <a:pt x="205705" y="12433"/>
                  </a:lnTo>
                  <a:lnTo>
                    <a:pt x="191749" y="9268"/>
                  </a:lnTo>
                  <a:lnTo>
                    <a:pt x="176187" y="6014"/>
                  </a:lnTo>
                  <a:lnTo>
                    <a:pt x="159183" y="3021"/>
                  </a:lnTo>
                  <a:lnTo>
                    <a:pt x="141025" y="927"/>
                  </a:lnTo>
                  <a:lnTo>
                    <a:pt x="122007" y="0"/>
                  </a:lnTo>
                  <a:lnTo>
                    <a:pt x="102697" y="23"/>
                  </a:lnTo>
                  <a:lnTo>
                    <a:pt x="83895" y="496"/>
                  </a:lnTo>
                  <a:lnTo>
                    <a:pt x="66014" y="1070"/>
                  </a:lnTo>
                  <a:lnTo>
                    <a:pt x="49683" y="1589"/>
                  </a:lnTo>
                  <a:lnTo>
                    <a:pt x="34330" y="2060"/>
                  </a:lnTo>
                  <a:lnTo>
                    <a:pt x="18614" y="2518"/>
                  </a:lnTo>
                  <a:lnTo>
                    <a:pt x="0" y="30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716352" y="102996"/>
            <a:ext cx="3041180" cy="834041"/>
            <a:chOff x="2716352" y="102996"/>
            <a:chExt cx="3041180" cy="834041"/>
          </a:xfrm>
        </p:grpSpPr>
        <p:sp>
          <p:nvSpPr>
            <p:cNvPr id="2" name="Freeform 1"/>
            <p:cNvSpPr/>
            <p:nvPr/>
          </p:nvSpPr>
          <p:spPr>
            <a:xfrm>
              <a:off x="2874279" y="210569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7662" y="11870"/>
                  </a:lnTo>
                  <a:lnTo>
                    <a:pt x="5520" y="24279"/>
                  </a:lnTo>
                  <a:lnTo>
                    <a:pt x="3917" y="38475"/>
                  </a:lnTo>
                  <a:lnTo>
                    <a:pt x="2737" y="54528"/>
                  </a:lnTo>
                  <a:lnTo>
                    <a:pt x="1888" y="72470"/>
                  </a:lnTo>
                  <a:lnTo>
                    <a:pt x="1291" y="92098"/>
                  </a:lnTo>
                  <a:lnTo>
                    <a:pt x="876" y="112605"/>
                  </a:lnTo>
                  <a:lnTo>
                    <a:pt x="592" y="132735"/>
                  </a:lnTo>
                  <a:lnTo>
                    <a:pt x="399" y="151827"/>
                  </a:lnTo>
                  <a:lnTo>
                    <a:pt x="268" y="170081"/>
                  </a:lnTo>
                  <a:lnTo>
                    <a:pt x="180" y="188251"/>
                  </a:lnTo>
                  <a:lnTo>
                    <a:pt x="125" y="206800"/>
                  </a:lnTo>
                  <a:lnTo>
                    <a:pt x="258" y="225378"/>
                  </a:lnTo>
                  <a:lnTo>
                    <a:pt x="880" y="243033"/>
                  </a:lnTo>
                  <a:lnTo>
                    <a:pt x="2106" y="259285"/>
                  </a:lnTo>
                  <a:lnTo>
                    <a:pt x="3574" y="274132"/>
                  </a:lnTo>
                  <a:lnTo>
                    <a:pt x="4566" y="287792"/>
                  </a:lnTo>
                  <a:lnTo>
                    <a:pt x="4714" y="300533"/>
                  </a:lnTo>
                  <a:lnTo>
                    <a:pt x="4145" y="312726"/>
                  </a:lnTo>
                  <a:lnTo>
                    <a:pt x="3244" y="326330"/>
                  </a:lnTo>
                  <a:lnTo>
                    <a:pt x="1926" y="34590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16352" y="102996"/>
              <a:ext cx="484312" cy="587318"/>
            </a:xfrm>
            <a:custGeom>
              <a:avLst/>
              <a:gdLst/>
              <a:ahLst/>
              <a:cxnLst/>
              <a:rect l="0" t="0" r="0" b="0"/>
              <a:pathLst>
                <a:path w="484312" h="587318">
                  <a:moveTo>
                    <a:pt x="0" y="107573"/>
                  </a:moveTo>
                  <a:lnTo>
                    <a:pt x="5867" y="98839"/>
                  </a:lnTo>
                  <a:lnTo>
                    <a:pt x="11432" y="91133"/>
                  </a:lnTo>
                  <a:lnTo>
                    <a:pt x="17231" y="83730"/>
                  </a:lnTo>
                  <a:lnTo>
                    <a:pt x="23312" y="76469"/>
                  </a:lnTo>
                  <a:lnTo>
                    <a:pt x="29642" y="69291"/>
                  </a:lnTo>
                  <a:lnTo>
                    <a:pt x="36174" y="62165"/>
                  </a:lnTo>
                  <a:lnTo>
                    <a:pt x="43023" y="55075"/>
                  </a:lnTo>
                  <a:lnTo>
                    <a:pt x="50454" y="48008"/>
                  </a:lnTo>
                  <a:lnTo>
                    <a:pt x="58565" y="40962"/>
                  </a:lnTo>
                  <a:lnTo>
                    <a:pt x="67300" y="34094"/>
                  </a:lnTo>
                  <a:lnTo>
                    <a:pt x="76541" y="27709"/>
                  </a:lnTo>
                  <a:lnTo>
                    <a:pt x="86171" y="21934"/>
                  </a:lnTo>
                  <a:lnTo>
                    <a:pt x="96248" y="16734"/>
                  </a:lnTo>
                  <a:lnTo>
                    <a:pt x="106997" y="12007"/>
                  </a:lnTo>
                  <a:lnTo>
                    <a:pt x="118489" y="7651"/>
                  </a:lnTo>
                  <a:lnTo>
                    <a:pt x="130646" y="3894"/>
                  </a:lnTo>
                  <a:lnTo>
                    <a:pt x="143339" y="1275"/>
                  </a:lnTo>
                  <a:lnTo>
                    <a:pt x="156435" y="0"/>
                  </a:lnTo>
                  <a:lnTo>
                    <a:pt x="169822" y="128"/>
                  </a:lnTo>
                  <a:lnTo>
                    <a:pt x="183416" y="1734"/>
                  </a:lnTo>
                  <a:lnTo>
                    <a:pt x="197152" y="4705"/>
                  </a:lnTo>
                  <a:lnTo>
                    <a:pt x="210986" y="8801"/>
                  </a:lnTo>
                  <a:lnTo>
                    <a:pt x="224886" y="13759"/>
                  </a:lnTo>
                  <a:lnTo>
                    <a:pt x="238827" y="19353"/>
                  </a:lnTo>
                  <a:lnTo>
                    <a:pt x="252631" y="25564"/>
                  </a:lnTo>
                  <a:lnTo>
                    <a:pt x="265979" y="32564"/>
                  </a:lnTo>
                  <a:lnTo>
                    <a:pt x="278732" y="40385"/>
                  </a:lnTo>
                  <a:lnTo>
                    <a:pt x="290753" y="48925"/>
                  </a:lnTo>
                  <a:lnTo>
                    <a:pt x="301834" y="58036"/>
                  </a:lnTo>
                  <a:lnTo>
                    <a:pt x="311945" y="67583"/>
                  </a:lnTo>
                  <a:lnTo>
                    <a:pt x="320888" y="77774"/>
                  </a:lnTo>
                  <a:lnTo>
                    <a:pt x="328225" y="89133"/>
                  </a:lnTo>
                  <a:lnTo>
                    <a:pt x="333864" y="101856"/>
                  </a:lnTo>
                  <a:lnTo>
                    <a:pt x="338008" y="115995"/>
                  </a:lnTo>
                  <a:lnTo>
                    <a:pt x="340963" y="131621"/>
                  </a:lnTo>
                  <a:lnTo>
                    <a:pt x="343024" y="148609"/>
                  </a:lnTo>
                  <a:lnTo>
                    <a:pt x="344276" y="166390"/>
                  </a:lnTo>
                  <a:lnTo>
                    <a:pt x="344601" y="184084"/>
                  </a:lnTo>
                  <a:lnTo>
                    <a:pt x="344003" y="201196"/>
                  </a:lnTo>
                  <a:lnTo>
                    <a:pt x="342451" y="217446"/>
                  </a:lnTo>
                  <a:lnTo>
                    <a:pt x="339806" y="232593"/>
                  </a:lnTo>
                  <a:lnTo>
                    <a:pt x="336098" y="246628"/>
                  </a:lnTo>
                  <a:lnTo>
                    <a:pt x="331489" y="259545"/>
                  </a:lnTo>
                  <a:lnTo>
                    <a:pt x="326178" y="271243"/>
                  </a:lnTo>
                  <a:lnTo>
                    <a:pt x="320348" y="281785"/>
                  </a:lnTo>
                  <a:lnTo>
                    <a:pt x="314147" y="291360"/>
                  </a:lnTo>
                  <a:lnTo>
                    <a:pt x="307685" y="300186"/>
                  </a:lnTo>
                  <a:lnTo>
                    <a:pt x="301035" y="308452"/>
                  </a:lnTo>
                  <a:lnTo>
                    <a:pt x="293925" y="315989"/>
                  </a:lnTo>
                  <a:lnTo>
                    <a:pt x="285781" y="322299"/>
                  </a:lnTo>
                  <a:lnTo>
                    <a:pt x="276379" y="327200"/>
                  </a:lnTo>
                  <a:lnTo>
                    <a:pt x="266132" y="330491"/>
                  </a:lnTo>
                  <a:lnTo>
                    <a:pt x="255868" y="331801"/>
                  </a:lnTo>
                  <a:lnTo>
                    <a:pt x="246106" y="331185"/>
                  </a:lnTo>
                  <a:lnTo>
                    <a:pt x="237988" y="331104"/>
                  </a:lnTo>
                  <a:lnTo>
                    <a:pt x="233135" y="334448"/>
                  </a:lnTo>
                  <a:lnTo>
                    <a:pt x="231520" y="340606"/>
                  </a:lnTo>
                  <a:lnTo>
                    <a:pt x="232100" y="348890"/>
                  </a:lnTo>
                  <a:lnTo>
                    <a:pt x="234127" y="358645"/>
                  </a:lnTo>
                  <a:lnTo>
                    <a:pt x="237344" y="369148"/>
                  </a:lnTo>
                  <a:lnTo>
                    <a:pt x="241559" y="379936"/>
                  </a:lnTo>
                  <a:lnTo>
                    <a:pt x="246401" y="390781"/>
                  </a:lnTo>
                  <a:lnTo>
                    <a:pt x="251366" y="401592"/>
                  </a:lnTo>
                  <a:lnTo>
                    <a:pt x="256164" y="412341"/>
                  </a:lnTo>
                  <a:lnTo>
                    <a:pt x="260865" y="422864"/>
                  </a:lnTo>
                  <a:lnTo>
                    <a:pt x="265784" y="432865"/>
                  </a:lnTo>
                  <a:lnTo>
                    <a:pt x="271095" y="442229"/>
                  </a:lnTo>
                  <a:lnTo>
                    <a:pt x="276816" y="451164"/>
                  </a:lnTo>
                  <a:lnTo>
                    <a:pt x="282889" y="460084"/>
                  </a:lnTo>
                  <a:lnTo>
                    <a:pt x="289237" y="469232"/>
                  </a:lnTo>
                  <a:lnTo>
                    <a:pt x="295789" y="478514"/>
                  </a:lnTo>
                  <a:lnTo>
                    <a:pt x="302487" y="487598"/>
                  </a:lnTo>
                  <a:lnTo>
                    <a:pt x="309292" y="496308"/>
                  </a:lnTo>
                  <a:lnTo>
                    <a:pt x="316335" y="504785"/>
                  </a:lnTo>
                  <a:lnTo>
                    <a:pt x="323903" y="513389"/>
                  </a:lnTo>
                  <a:lnTo>
                    <a:pt x="332103" y="522322"/>
                  </a:lnTo>
                  <a:lnTo>
                    <a:pt x="340730" y="531456"/>
                  </a:lnTo>
                  <a:lnTo>
                    <a:pt x="349367" y="540442"/>
                  </a:lnTo>
                  <a:lnTo>
                    <a:pt x="357777" y="549077"/>
                  </a:lnTo>
                  <a:lnTo>
                    <a:pt x="366222" y="557163"/>
                  </a:lnTo>
                  <a:lnTo>
                    <a:pt x="375336" y="564441"/>
                  </a:lnTo>
                  <a:lnTo>
                    <a:pt x="385434" y="570847"/>
                  </a:lnTo>
                  <a:lnTo>
                    <a:pt x="396505" y="576317"/>
                  </a:lnTo>
                  <a:lnTo>
                    <a:pt x="408394" y="580701"/>
                  </a:lnTo>
                  <a:lnTo>
                    <a:pt x="420900" y="584017"/>
                  </a:lnTo>
                  <a:lnTo>
                    <a:pt x="433442" y="586238"/>
                  </a:lnTo>
                  <a:lnTo>
                    <a:pt x="446404" y="587317"/>
                  </a:lnTo>
                  <a:lnTo>
                    <a:pt x="462039" y="586233"/>
                  </a:lnTo>
                  <a:lnTo>
                    <a:pt x="484311" y="5813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82319" y="484310"/>
              <a:ext cx="7816" cy="168457"/>
            </a:xfrm>
            <a:custGeom>
              <a:avLst/>
              <a:gdLst/>
              <a:ahLst/>
              <a:cxnLst/>
              <a:rect l="0" t="0" r="0" b="0"/>
              <a:pathLst>
                <a:path w="7816" h="168457">
                  <a:moveTo>
                    <a:pt x="7815" y="0"/>
                  </a:moveTo>
                  <a:lnTo>
                    <a:pt x="4949" y="11736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2" y="70266"/>
                  </a:lnTo>
                  <a:lnTo>
                    <a:pt x="1890" y="81965"/>
                  </a:lnTo>
                  <a:lnTo>
                    <a:pt x="3254" y="93882"/>
                  </a:lnTo>
                  <a:lnTo>
                    <a:pt x="4463" y="106180"/>
                  </a:lnTo>
                  <a:lnTo>
                    <a:pt x="5428" y="118463"/>
                  </a:lnTo>
                  <a:lnTo>
                    <a:pt x="6253" y="131164"/>
                  </a:lnTo>
                  <a:lnTo>
                    <a:pt x="7008" y="146520"/>
                  </a:lnTo>
                  <a:lnTo>
                    <a:pt x="781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48020" y="3579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32248" y="454510"/>
              <a:ext cx="222133" cy="482527"/>
            </a:xfrm>
            <a:custGeom>
              <a:avLst/>
              <a:gdLst/>
              <a:ahLst/>
              <a:cxnLst/>
              <a:rect l="0" t="0" r="0" b="0"/>
              <a:pathLst>
                <a:path w="222133" h="482527">
                  <a:moveTo>
                    <a:pt x="136871" y="124557"/>
                  </a:moveTo>
                  <a:lnTo>
                    <a:pt x="142604" y="118488"/>
                  </a:lnTo>
                  <a:lnTo>
                    <a:pt x="146888" y="111003"/>
                  </a:lnTo>
                  <a:lnTo>
                    <a:pt x="150085" y="101324"/>
                  </a:lnTo>
                  <a:lnTo>
                    <a:pt x="152101" y="90009"/>
                  </a:lnTo>
                  <a:lnTo>
                    <a:pt x="152501" y="78027"/>
                  </a:lnTo>
                  <a:lnTo>
                    <a:pt x="151190" y="66010"/>
                  </a:lnTo>
                  <a:lnTo>
                    <a:pt x="148367" y="54387"/>
                  </a:lnTo>
                  <a:lnTo>
                    <a:pt x="144343" y="43525"/>
                  </a:lnTo>
                  <a:lnTo>
                    <a:pt x="139413" y="33531"/>
                  </a:lnTo>
                  <a:lnTo>
                    <a:pt x="133665" y="24484"/>
                  </a:lnTo>
                  <a:lnTo>
                    <a:pt x="126984" y="16540"/>
                  </a:lnTo>
                  <a:lnTo>
                    <a:pt x="119381" y="9686"/>
                  </a:lnTo>
                  <a:lnTo>
                    <a:pt x="110989" y="4250"/>
                  </a:lnTo>
                  <a:lnTo>
                    <a:pt x="101977" y="952"/>
                  </a:lnTo>
                  <a:lnTo>
                    <a:pt x="92511" y="0"/>
                  </a:lnTo>
                  <a:lnTo>
                    <a:pt x="82883" y="1310"/>
                  </a:lnTo>
                  <a:lnTo>
                    <a:pt x="73500" y="4773"/>
                  </a:lnTo>
                  <a:lnTo>
                    <a:pt x="64570" y="10106"/>
                  </a:lnTo>
                  <a:lnTo>
                    <a:pt x="56440" y="17092"/>
                  </a:lnTo>
                  <a:lnTo>
                    <a:pt x="49658" y="25667"/>
                  </a:lnTo>
                  <a:lnTo>
                    <a:pt x="44399" y="35652"/>
                  </a:lnTo>
                  <a:lnTo>
                    <a:pt x="40681" y="46778"/>
                  </a:lnTo>
                  <a:lnTo>
                    <a:pt x="38544" y="58769"/>
                  </a:lnTo>
                  <a:lnTo>
                    <a:pt x="37850" y="71386"/>
                  </a:lnTo>
                  <a:lnTo>
                    <a:pt x="38500" y="84281"/>
                  </a:lnTo>
                  <a:lnTo>
                    <a:pt x="40524" y="97011"/>
                  </a:lnTo>
                  <a:lnTo>
                    <a:pt x="43812" y="109341"/>
                  </a:lnTo>
                  <a:lnTo>
                    <a:pt x="48305" y="120907"/>
                  </a:lnTo>
                  <a:lnTo>
                    <a:pt x="54070" y="131150"/>
                  </a:lnTo>
                  <a:lnTo>
                    <a:pt x="61022" y="139877"/>
                  </a:lnTo>
                  <a:lnTo>
                    <a:pt x="68961" y="146737"/>
                  </a:lnTo>
                  <a:lnTo>
                    <a:pt x="77660" y="151072"/>
                  </a:lnTo>
                  <a:lnTo>
                    <a:pt x="86914" y="152763"/>
                  </a:lnTo>
                  <a:lnTo>
                    <a:pt x="96397" y="152138"/>
                  </a:lnTo>
                  <a:lnTo>
                    <a:pt x="105683" y="149675"/>
                  </a:lnTo>
                  <a:lnTo>
                    <a:pt x="114552" y="145835"/>
                  </a:lnTo>
                  <a:lnTo>
                    <a:pt x="122811" y="140838"/>
                  </a:lnTo>
                  <a:lnTo>
                    <a:pt x="130213" y="134669"/>
                  </a:lnTo>
                  <a:lnTo>
                    <a:pt x="136705" y="127409"/>
                  </a:lnTo>
                  <a:lnTo>
                    <a:pt x="142235" y="119077"/>
                  </a:lnTo>
                  <a:lnTo>
                    <a:pt x="146660" y="109575"/>
                  </a:lnTo>
                  <a:lnTo>
                    <a:pt x="150035" y="99048"/>
                  </a:lnTo>
                  <a:lnTo>
                    <a:pt x="153420" y="90881"/>
                  </a:lnTo>
                  <a:lnTo>
                    <a:pt x="157570" y="89471"/>
                  </a:lnTo>
                  <a:lnTo>
                    <a:pt x="161583" y="94102"/>
                  </a:lnTo>
                  <a:lnTo>
                    <a:pt x="165292" y="103017"/>
                  </a:lnTo>
                  <a:lnTo>
                    <a:pt x="168823" y="114491"/>
                  </a:lnTo>
                  <a:lnTo>
                    <a:pt x="172280" y="126940"/>
                  </a:lnTo>
                  <a:lnTo>
                    <a:pt x="175720" y="139456"/>
                  </a:lnTo>
                  <a:lnTo>
                    <a:pt x="179165" y="151675"/>
                  </a:lnTo>
                  <a:lnTo>
                    <a:pt x="182623" y="163513"/>
                  </a:lnTo>
                  <a:lnTo>
                    <a:pt x="186094" y="175019"/>
                  </a:lnTo>
                  <a:lnTo>
                    <a:pt x="189576" y="186754"/>
                  </a:lnTo>
                  <a:lnTo>
                    <a:pt x="193066" y="199708"/>
                  </a:lnTo>
                  <a:lnTo>
                    <a:pt x="196562" y="214314"/>
                  </a:lnTo>
                  <a:lnTo>
                    <a:pt x="200061" y="230027"/>
                  </a:lnTo>
                  <a:lnTo>
                    <a:pt x="203565" y="245653"/>
                  </a:lnTo>
                  <a:lnTo>
                    <a:pt x="207069" y="260498"/>
                  </a:lnTo>
                  <a:lnTo>
                    <a:pt x="210576" y="274548"/>
                  </a:lnTo>
                  <a:lnTo>
                    <a:pt x="214084" y="288195"/>
                  </a:lnTo>
                  <a:lnTo>
                    <a:pt x="217578" y="301742"/>
                  </a:lnTo>
                  <a:lnTo>
                    <a:pt x="220568" y="315332"/>
                  </a:lnTo>
                  <a:lnTo>
                    <a:pt x="222132" y="329010"/>
                  </a:lnTo>
                  <a:lnTo>
                    <a:pt x="221877" y="342768"/>
                  </a:lnTo>
                  <a:lnTo>
                    <a:pt x="219737" y="356265"/>
                  </a:lnTo>
                  <a:lnTo>
                    <a:pt x="215708" y="368868"/>
                  </a:lnTo>
                  <a:lnTo>
                    <a:pt x="209992" y="380299"/>
                  </a:lnTo>
                  <a:lnTo>
                    <a:pt x="202748" y="390448"/>
                  </a:lnTo>
                  <a:lnTo>
                    <a:pt x="194000" y="399200"/>
                  </a:lnTo>
                  <a:lnTo>
                    <a:pt x="183893" y="406643"/>
                  </a:lnTo>
                  <a:lnTo>
                    <a:pt x="172516" y="412998"/>
                  </a:lnTo>
                  <a:lnTo>
                    <a:pt x="159824" y="418517"/>
                  </a:lnTo>
                  <a:lnTo>
                    <a:pt x="145919" y="423421"/>
                  </a:lnTo>
                  <a:lnTo>
                    <a:pt x="131175" y="427888"/>
                  </a:lnTo>
                  <a:lnTo>
                    <a:pt x="116132" y="432050"/>
                  </a:lnTo>
                  <a:lnTo>
                    <a:pt x="101127" y="436001"/>
                  </a:lnTo>
                  <a:lnTo>
                    <a:pt x="86290" y="439807"/>
                  </a:lnTo>
                  <a:lnTo>
                    <a:pt x="71641" y="443517"/>
                  </a:lnTo>
                  <a:lnTo>
                    <a:pt x="57176" y="447165"/>
                  </a:lnTo>
                  <a:lnTo>
                    <a:pt x="43463" y="451007"/>
                  </a:lnTo>
                  <a:lnTo>
                    <a:pt x="30309" y="456105"/>
                  </a:lnTo>
                  <a:lnTo>
                    <a:pt x="16555" y="465143"/>
                  </a:lnTo>
                  <a:lnTo>
                    <a:pt x="0" y="482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53347" y="242155"/>
              <a:ext cx="178985" cy="421141"/>
            </a:xfrm>
            <a:custGeom>
              <a:avLst/>
              <a:gdLst/>
              <a:ahLst/>
              <a:cxnLst/>
              <a:rect l="0" t="0" r="0" b="0"/>
              <a:pathLst>
                <a:path w="178985" h="421141">
                  <a:moveTo>
                    <a:pt x="0" y="0"/>
                  </a:moveTo>
                  <a:lnTo>
                    <a:pt x="2933" y="11869"/>
                  </a:lnTo>
                  <a:lnTo>
                    <a:pt x="5715" y="24278"/>
                  </a:lnTo>
                  <a:lnTo>
                    <a:pt x="8611" y="38474"/>
                  </a:lnTo>
                  <a:lnTo>
                    <a:pt x="11478" y="54528"/>
                  </a:lnTo>
                  <a:lnTo>
                    <a:pt x="13995" y="72469"/>
                  </a:lnTo>
                  <a:lnTo>
                    <a:pt x="16011" y="92093"/>
                  </a:lnTo>
                  <a:lnTo>
                    <a:pt x="17696" y="112427"/>
                  </a:lnTo>
                  <a:lnTo>
                    <a:pt x="19439" y="131909"/>
                  </a:lnTo>
                  <a:lnTo>
                    <a:pt x="21460" y="149743"/>
                  </a:lnTo>
                  <a:lnTo>
                    <a:pt x="23649" y="165999"/>
                  </a:lnTo>
                  <a:lnTo>
                    <a:pt x="25665" y="181224"/>
                  </a:lnTo>
                  <a:lnTo>
                    <a:pt x="27318" y="195882"/>
                  </a:lnTo>
                  <a:lnTo>
                    <a:pt x="28580" y="210407"/>
                  </a:lnTo>
                  <a:lnTo>
                    <a:pt x="29503" y="225255"/>
                  </a:lnTo>
                  <a:lnTo>
                    <a:pt x="30162" y="240620"/>
                  </a:lnTo>
                  <a:lnTo>
                    <a:pt x="30791" y="256182"/>
                  </a:lnTo>
                  <a:lnTo>
                    <a:pt x="31754" y="271243"/>
                  </a:lnTo>
                  <a:lnTo>
                    <a:pt x="33217" y="285447"/>
                  </a:lnTo>
                  <a:lnTo>
                    <a:pt x="35015" y="298932"/>
                  </a:lnTo>
                  <a:lnTo>
                    <a:pt x="36761" y="312134"/>
                  </a:lnTo>
                  <a:lnTo>
                    <a:pt x="38243" y="325318"/>
                  </a:lnTo>
                  <a:lnTo>
                    <a:pt x="39885" y="337441"/>
                  </a:lnTo>
                  <a:lnTo>
                    <a:pt x="42385" y="344956"/>
                  </a:lnTo>
                  <a:lnTo>
                    <a:pt x="45263" y="345756"/>
                  </a:lnTo>
                  <a:lnTo>
                    <a:pt x="47603" y="341607"/>
                  </a:lnTo>
                  <a:lnTo>
                    <a:pt x="49432" y="334340"/>
                  </a:lnTo>
                  <a:lnTo>
                    <a:pt x="51206" y="325361"/>
                  </a:lnTo>
                  <a:lnTo>
                    <a:pt x="53213" y="315524"/>
                  </a:lnTo>
                  <a:lnTo>
                    <a:pt x="55541" y="305280"/>
                  </a:lnTo>
                  <a:lnTo>
                    <a:pt x="58173" y="294854"/>
                  </a:lnTo>
                  <a:lnTo>
                    <a:pt x="61066" y="284363"/>
                  </a:lnTo>
                  <a:lnTo>
                    <a:pt x="64652" y="274347"/>
                  </a:lnTo>
                  <a:lnTo>
                    <a:pt x="69801" y="265749"/>
                  </a:lnTo>
                  <a:lnTo>
                    <a:pt x="76852" y="258984"/>
                  </a:lnTo>
                  <a:lnTo>
                    <a:pt x="85350" y="254611"/>
                  </a:lnTo>
                  <a:lnTo>
                    <a:pt x="94356" y="253556"/>
                  </a:lnTo>
                  <a:lnTo>
                    <a:pt x="103263" y="256001"/>
                  </a:lnTo>
                  <a:lnTo>
                    <a:pt x="111833" y="261525"/>
                  </a:lnTo>
                  <a:lnTo>
                    <a:pt x="120033" y="269492"/>
                  </a:lnTo>
                  <a:lnTo>
                    <a:pt x="127909" y="279288"/>
                  </a:lnTo>
                  <a:lnTo>
                    <a:pt x="135366" y="290401"/>
                  </a:lnTo>
                  <a:lnTo>
                    <a:pt x="142162" y="302441"/>
                  </a:lnTo>
                  <a:lnTo>
                    <a:pt x="148220" y="315119"/>
                  </a:lnTo>
                  <a:lnTo>
                    <a:pt x="153612" y="328069"/>
                  </a:lnTo>
                  <a:lnTo>
                    <a:pt x="158470" y="340843"/>
                  </a:lnTo>
                  <a:lnTo>
                    <a:pt x="162919" y="353210"/>
                  </a:lnTo>
                  <a:lnTo>
                    <a:pt x="166921" y="365071"/>
                  </a:lnTo>
                  <a:lnTo>
                    <a:pt x="170664" y="377731"/>
                  </a:lnTo>
                  <a:lnTo>
                    <a:pt x="174479" y="394536"/>
                  </a:lnTo>
                  <a:lnTo>
                    <a:pt x="17898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95502" y="25268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10"/>
                  </a:lnTo>
                  <a:lnTo>
                    <a:pt x="5" y="131484"/>
                  </a:lnTo>
                  <a:lnTo>
                    <a:pt x="178" y="146114"/>
                  </a:lnTo>
                  <a:lnTo>
                    <a:pt x="825" y="160564"/>
                  </a:lnTo>
                  <a:lnTo>
                    <a:pt x="2074" y="174885"/>
                  </a:lnTo>
                  <a:lnTo>
                    <a:pt x="3727" y="189116"/>
                  </a:lnTo>
                  <a:lnTo>
                    <a:pt x="5375" y="203284"/>
                  </a:lnTo>
                  <a:lnTo>
                    <a:pt x="6778" y="217419"/>
                  </a:lnTo>
                  <a:lnTo>
                    <a:pt x="7871" y="231862"/>
                  </a:lnTo>
                  <a:lnTo>
                    <a:pt x="8679" y="247237"/>
                  </a:lnTo>
                  <a:lnTo>
                    <a:pt x="9262" y="263799"/>
                  </a:lnTo>
                  <a:lnTo>
                    <a:pt x="9840" y="281160"/>
                  </a:lnTo>
                  <a:lnTo>
                    <a:pt x="10767" y="298506"/>
                  </a:lnTo>
                  <a:lnTo>
                    <a:pt x="12207" y="315358"/>
                  </a:lnTo>
                  <a:lnTo>
                    <a:pt x="13990" y="331587"/>
                  </a:lnTo>
                  <a:lnTo>
                    <a:pt x="15725" y="347244"/>
                  </a:lnTo>
                  <a:lnTo>
                    <a:pt x="17187" y="362422"/>
                  </a:lnTo>
                  <a:lnTo>
                    <a:pt x="18322" y="376631"/>
                  </a:lnTo>
                  <a:lnTo>
                    <a:pt x="19281" y="390180"/>
                  </a:lnTo>
                  <a:lnTo>
                    <a:pt x="20145" y="404262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58632" y="381739"/>
              <a:ext cx="231628" cy="18344"/>
            </a:xfrm>
            <a:custGeom>
              <a:avLst/>
              <a:gdLst/>
              <a:ahLst/>
              <a:cxnLst/>
              <a:rect l="0" t="0" r="0" b="0"/>
              <a:pathLst>
                <a:path w="231628" h="18344">
                  <a:moveTo>
                    <a:pt x="231627" y="7815"/>
                  </a:moveTo>
                  <a:lnTo>
                    <a:pt x="222758" y="4948"/>
                  </a:lnTo>
                  <a:lnTo>
                    <a:pt x="213772" y="2806"/>
                  </a:lnTo>
                  <a:lnTo>
                    <a:pt x="203776" y="1208"/>
                  </a:lnTo>
                  <a:lnTo>
                    <a:pt x="192795" y="200"/>
                  </a:lnTo>
                  <a:lnTo>
                    <a:pt x="180984" y="0"/>
                  </a:lnTo>
                  <a:lnTo>
                    <a:pt x="168525" y="655"/>
                  </a:lnTo>
                  <a:lnTo>
                    <a:pt x="155588" y="2067"/>
                  </a:lnTo>
                  <a:lnTo>
                    <a:pt x="142307" y="4079"/>
                  </a:lnTo>
                  <a:lnTo>
                    <a:pt x="128785" y="6537"/>
                  </a:lnTo>
                  <a:lnTo>
                    <a:pt x="115097" y="9152"/>
                  </a:lnTo>
                  <a:lnTo>
                    <a:pt x="101295" y="11520"/>
                  </a:lnTo>
                  <a:lnTo>
                    <a:pt x="87421" y="13441"/>
                  </a:lnTo>
                  <a:lnTo>
                    <a:pt x="73527" y="14902"/>
                  </a:lnTo>
                  <a:lnTo>
                    <a:pt x="58005" y="16124"/>
                  </a:lnTo>
                  <a:lnTo>
                    <a:pt x="36140" y="17209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16684" y="273740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4" y="40460"/>
                  </a:lnTo>
                  <a:lnTo>
                    <a:pt x="177" y="57682"/>
                  </a:lnTo>
                  <a:lnTo>
                    <a:pt x="825" y="75347"/>
                  </a:lnTo>
                  <a:lnTo>
                    <a:pt x="2074" y="92643"/>
                  </a:lnTo>
                  <a:lnTo>
                    <a:pt x="3727" y="109289"/>
                  </a:lnTo>
                  <a:lnTo>
                    <a:pt x="5375" y="125286"/>
                  </a:lnTo>
                  <a:lnTo>
                    <a:pt x="6778" y="140739"/>
                  </a:lnTo>
                  <a:lnTo>
                    <a:pt x="7870" y="155775"/>
                  </a:lnTo>
                  <a:lnTo>
                    <a:pt x="8678" y="170505"/>
                  </a:lnTo>
                  <a:lnTo>
                    <a:pt x="9261" y="185017"/>
                  </a:lnTo>
                  <a:lnTo>
                    <a:pt x="9839" y="199378"/>
                  </a:lnTo>
                  <a:lnTo>
                    <a:pt x="10767" y="213634"/>
                  </a:lnTo>
                  <a:lnTo>
                    <a:pt x="12207" y="227828"/>
                  </a:lnTo>
                  <a:lnTo>
                    <a:pt x="13989" y="242311"/>
                  </a:lnTo>
                  <a:lnTo>
                    <a:pt x="15725" y="257712"/>
                  </a:lnTo>
                  <a:lnTo>
                    <a:pt x="17192" y="274287"/>
                  </a:lnTo>
                  <a:lnTo>
                    <a:pt x="18497" y="291487"/>
                  </a:lnTo>
                  <a:lnTo>
                    <a:pt x="19979" y="308193"/>
                  </a:lnTo>
                  <a:lnTo>
                    <a:pt x="21824" y="323806"/>
                  </a:lnTo>
                  <a:lnTo>
                    <a:pt x="23893" y="338558"/>
                  </a:lnTo>
                  <a:lnTo>
                    <a:pt x="25829" y="353218"/>
                  </a:lnTo>
                  <a:lnTo>
                    <a:pt x="27427" y="368253"/>
                  </a:lnTo>
                  <a:lnTo>
                    <a:pt x="28656" y="383432"/>
                  </a:lnTo>
                  <a:lnTo>
                    <a:pt x="29689" y="399684"/>
                  </a:lnTo>
                  <a:lnTo>
                    <a:pt x="30613" y="420680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32414" y="210569"/>
              <a:ext cx="505369" cy="84229"/>
            </a:xfrm>
            <a:custGeom>
              <a:avLst/>
              <a:gdLst/>
              <a:ahLst/>
              <a:cxnLst/>
              <a:rect l="0" t="0" r="0" b="0"/>
              <a:pathLst>
                <a:path w="505369" h="84229">
                  <a:moveTo>
                    <a:pt x="505368" y="0"/>
                  </a:moveTo>
                  <a:lnTo>
                    <a:pt x="496499" y="2934"/>
                  </a:lnTo>
                  <a:lnTo>
                    <a:pt x="487513" y="5716"/>
                  </a:lnTo>
                  <a:lnTo>
                    <a:pt x="477513" y="8616"/>
                  </a:lnTo>
                  <a:lnTo>
                    <a:pt x="466359" y="11656"/>
                  </a:lnTo>
                  <a:lnTo>
                    <a:pt x="453900" y="14821"/>
                  </a:lnTo>
                  <a:lnTo>
                    <a:pt x="440197" y="18085"/>
                  </a:lnTo>
                  <a:lnTo>
                    <a:pt x="425780" y="21423"/>
                  </a:lnTo>
                  <a:lnTo>
                    <a:pt x="411499" y="24815"/>
                  </a:lnTo>
                  <a:lnTo>
                    <a:pt x="397809" y="28243"/>
                  </a:lnTo>
                  <a:lnTo>
                    <a:pt x="384162" y="31698"/>
                  </a:lnTo>
                  <a:lnTo>
                    <a:pt x="369256" y="35171"/>
                  </a:lnTo>
                  <a:lnTo>
                    <a:pt x="352455" y="38651"/>
                  </a:lnTo>
                  <a:lnTo>
                    <a:pt x="334253" y="41971"/>
                  </a:lnTo>
                  <a:lnTo>
                    <a:pt x="315870" y="44821"/>
                  </a:lnTo>
                  <a:lnTo>
                    <a:pt x="298045" y="47074"/>
                  </a:lnTo>
                  <a:lnTo>
                    <a:pt x="280517" y="48926"/>
                  </a:lnTo>
                  <a:lnTo>
                    <a:pt x="262324" y="50784"/>
                  </a:lnTo>
                  <a:lnTo>
                    <a:pt x="242938" y="52884"/>
                  </a:lnTo>
                  <a:lnTo>
                    <a:pt x="222308" y="55126"/>
                  </a:lnTo>
                  <a:lnTo>
                    <a:pt x="200610" y="57178"/>
                  </a:lnTo>
                  <a:lnTo>
                    <a:pt x="178085" y="58860"/>
                  </a:lnTo>
                  <a:lnTo>
                    <a:pt x="155279" y="60312"/>
                  </a:lnTo>
                  <a:lnTo>
                    <a:pt x="132981" y="61893"/>
                  </a:lnTo>
                  <a:lnTo>
                    <a:pt x="111593" y="63809"/>
                  </a:lnTo>
                  <a:lnTo>
                    <a:pt x="91473" y="66096"/>
                  </a:lnTo>
                  <a:lnTo>
                    <a:pt x="73099" y="68709"/>
                  </a:lnTo>
                  <a:lnTo>
                    <a:pt x="56568" y="71577"/>
                  </a:lnTo>
                  <a:lnTo>
                    <a:pt x="42099" y="74481"/>
                  </a:lnTo>
                  <a:lnTo>
                    <a:pt x="28795" y="77350"/>
                  </a:lnTo>
                  <a:lnTo>
                    <a:pt x="15485" y="8043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64082" y="491290"/>
              <a:ext cx="126344" cy="181281"/>
            </a:xfrm>
            <a:custGeom>
              <a:avLst/>
              <a:gdLst/>
              <a:ahLst/>
              <a:cxnLst/>
              <a:rect l="0" t="0" r="0" b="0"/>
              <a:pathLst>
                <a:path w="126344" h="181281">
                  <a:moveTo>
                    <a:pt x="0" y="66720"/>
                  </a:moveTo>
                  <a:lnTo>
                    <a:pt x="2867" y="78455"/>
                  </a:lnTo>
                  <a:lnTo>
                    <a:pt x="5009" y="89584"/>
                  </a:lnTo>
                  <a:lnTo>
                    <a:pt x="6617" y="101178"/>
                  </a:lnTo>
                  <a:lnTo>
                    <a:pt x="7970" y="113166"/>
                  </a:lnTo>
                  <a:lnTo>
                    <a:pt x="9467" y="125178"/>
                  </a:lnTo>
                  <a:lnTo>
                    <a:pt x="11318" y="136981"/>
                  </a:lnTo>
                  <a:lnTo>
                    <a:pt x="13558" y="148507"/>
                  </a:lnTo>
                  <a:lnTo>
                    <a:pt x="16139" y="159776"/>
                  </a:lnTo>
                  <a:lnTo>
                    <a:pt x="18963" y="170762"/>
                  </a:lnTo>
                  <a:lnTo>
                    <a:pt x="21069" y="178956"/>
                  </a:lnTo>
                  <a:lnTo>
                    <a:pt x="21364" y="181280"/>
                  </a:lnTo>
                  <a:lnTo>
                    <a:pt x="20268" y="178893"/>
                  </a:lnTo>
                  <a:lnTo>
                    <a:pt x="18454" y="173295"/>
                  </a:lnTo>
                  <a:lnTo>
                    <a:pt x="16565" y="165334"/>
                  </a:lnTo>
                  <a:lnTo>
                    <a:pt x="14933" y="155594"/>
                  </a:lnTo>
                  <a:lnTo>
                    <a:pt x="13655" y="144382"/>
                  </a:lnTo>
                  <a:lnTo>
                    <a:pt x="12707" y="131761"/>
                  </a:lnTo>
                  <a:lnTo>
                    <a:pt x="12032" y="117883"/>
                  </a:lnTo>
                  <a:lnTo>
                    <a:pt x="11728" y="103148"/>
                  </a:lnTo>
                  <a:lnTo>
                    <a:pt x="12047" y="88107"/>
                  </a:lnTo>
                  <a:lnTo>
                    <a:pt x="13085" y="73110"/>
                  </a:lnTo>
                  <a:lnTo>
                    <a:pt x="15102" y="58616"/>
                  </a:lnTo>
                  <a:lnTo>
                    <a:pt x="18592" y="45261"/>
                  </a:lnTo>
                  <a:lnTo>
                    <a:pt x="23689" y="33292"/>
                  </a:lnTo>
                  <a:lnTo>
                    <a:pt x="30385" y="22933"/>
                  </a:lnTo>
                  <a:lnTo>
                    <a:pt x="38699" y="14563"/>
                  </a:lnTo>
                  <a:lnTo>
                    <a:pt x="48473" y="8196"/>
                  </a:lnTo>
                  <a:lnTo>
                    <a:pt x="59272" y="3715"/>
                  </a:lnTo>
                  <a:lnTo>
                    <a:pt x="70504" y="1057"/>
                  </a:lnTo>
                  <a:lnTo>
                    <a:pt x="81780" y="0"/>
                  </a:lnTo>
                  <a:lnTo>
                    <a:pt x="92489" y="72"/>
                  </a:lnTo>
                  <a:lnTo>
                    <a:pt x="102752" y="642"/>
                  </a:lnTo>
                  <a:lnTo>
                    <a:pt x="113466" y="1754"/>
                  </a:lnTo>
                  <a:lnTo>
                    <a:pt x="126343" y="3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74653" y="589595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3" y="39075"/>
                  </a:lnTo>
                  <a:lnTo>
                    <a:pt x="3863" y="50730"/>
                  </a:lnTo>
                  <a:lnTo>
                    <a:pt x="6179" y="62571"/>
                  </a:lnTo>
                  <a:lnTo>
                    <a:pt x="8842" y="74793"/>
                  </a:lnTo>
                  <a:lnTo>
                    <a:pt x="11603" y="86815"/>
                  </a:lnTo>
                  <a:lnTo>
                    <a:pt x="14361" y="98565"/>
                  </a:lnTo>
                  <a:lnTo>
                    <a:pt x="17356" y="111077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64124" y="368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63285" y="475910"/>
              <a:ext cx="185110" cy="203222"/>
            </a:xfrm>
            <a:custGeom>
              <a:avLst/>
              <a:gdLst/>
              <a:ahLst/>
              <a:cxnLst/>
              <a:rect l="0" t="0" r="0" b="0"/>
              <a:pathLst>
                <a:path w="185110" h="203222">
                  <a:moveTo>
                    <a:pt x="111409" y="145271"/>
                  </a:moveTo>
                  <a:lnTo>
                    <a:pt x="114209" y="133536"/>
                  </a:lnTo>
                  <a:lnTo>
                    <a:pt x="115711" y="122407"/>
                  </a:lnTo>
                  <a:lnTo>
                    <a:pt x="116017" y="110808"/>
                  </a:lnTo>
                  <a:lnTo>
                    <a:pt x="115338" y="98647"/>
                  </a:lnTo>
                  <a:lnTo>
                    <a:pt x="113870" y="85987"/>
                  </a:lnTo>
                  <a:lnTo>
                    <a:pt x="111796" y="72940"/>
                  </a:lnTo>
                  <a:lnTo>
                    <a:pt x="109114" y="59934"/>
                  </a:lnTo>
                  <a:lnTo>
                    <a:pt x="105643" y="47666"/>
                  </a:lnTo>
                  <a:lnTo>
                    <a:pt x="101343" y="36462"/>
                  </a:lnTo>
                  <a:lnTo>
                    <a:pt x="96151" y="26466"/>
                  </a:lnTo>
                  <a:lnTo>
                    <a:pt x="89910" y="17818"/>
                  </a:lnTo>
                  <a:lnTo>
                    <a:pt x="82640" y="10458"/>
                  </a:lnTo>
                  <a:lnTo>
                    <a:pt x="74655" y="4667"/>
                  </a:lnTo>
                  <a:lnTo>
                    <a:pt x="66458" y="1125"/>
                  </a:lnTo>
                  <a:lnTo>
                    <a:pt x="58355" y="0"/>
                  </a:lnTo>
                  <a:lnTo>
                    <a:pt x="50457" y="1024"/>
                  </a:lnTo>
                  <a:lnTo>
                    <a:pt x="42776" y="3761"/>
                  </a:lnTo>
                  <a:lnTo>
                    <a:pt x="35280" y="7794"/>
                  </a:lnTo>
                  <a:lnTo>
                    <a:pt x="28094" y="13092"/>
                  </a:lnTo>
                  <a:lnTo>
                    <a:pt x="21487" y="19995"/>
                  </a:lnTo>
                  <a:lnTo>
                    <a:pt x="15564" y="28562"/>
                  </a:lnTo>
                  <a:lnTo>
                    <a:pt x="10433" y="38585"/>
                  </a:lnTo>
                  <a:lnTo>
                    <a:pt x="6284" y="49762"/>
                  </a:lnTo>
                  <a:lnTo>
                    <a:pt x="3129" y="61795"/>
                  </a:lnTo>
                  <a:lnTo>
                    <a:pt x="993" y="74282"/>
                  </a:lnTo>
                  <a:lnTo>
                    <a:pt x="0" y="86731"/>
                  </a:lnTo>
                  <a:lnTo>
                    <a:pt x="109" y="98882"/>
                  </a:lnTo>
                  <a:lnTo>
                    <a:pt x="1147" y="110836"/>
                  </a:lnTo>
                  <a:lnTo>
                    <a:pt x="2907" y="122936"/>
                  </a:lnTo>
                  <a:lnTo>
                    <a:pt x="5203" y="135372"/>
                  </a:lnTo>
                  <a:lnTo>
                    <a:pt x="8048" y="148014"/>
                  </a:lnTo>
                  <a:lnTo>
                    <a:pt x="11635" y="160508"/>
                  </a:lnTo>
                  <a:lnTo>
                    <a:pt x="16017" y="172638"/>
                  </a:lnTo>
                  <a:lnTo>
                    <a:pt x="21264" y="183716"/>
                  </a:lnTo>
                  <a:lnTo>
                    <a:pt x="27543" y="192558"/>
                  </a:lnTo>
                  <a:lnTo>
                    <a:pt x="34839" y="198714"/>
                  </a:lnTo>
                  <a:lnTo>
                    <a:pt x="42841" y="202218"/>
                  </a:lnTo>
                  <a:lnTo>
                    <a:pt x="51051" y="203221"/>
                  </a:lnTo>
                  <a:lnTo>
                    <a:pt x="59159" y="202075"/>
                  </a:lnTo>
                  <a:lnTo>
                    <a:pt x="66887" y="198902"/>
                  </a:lnTo>
                  <a:lnTo>
                    <a:pt x="73925" y="193516"/>
                  </a:lnTo>
                  <a:lnTo>
                    <a:pt x="80174" y="186015"/>
                  </a:lnTo>
                  <a:lnTo>
                    <a:pt x="85709" y="176898"/>
                  </a:lnTo>
                  <a:lnTo>
                    <a:pt x="90669" y="166870"/>
                  </a:lnTo>
                  <a:lnTo>
                    <a:pt x="95190" y="156420"/>
                  </a:lnTo>
                  <a:lnTo>
                    <a:pt x="99228" y="145642"/>
                  </a:lnTo>
                  <a:lnTo>
                    <a:pt x="102569" y="134348"/>
                  </a:lnTo>
                  <a:lnTo>
                    <a:pt x="105176" y="122523"/>
                  </a:lnTo>
                  <a:lnTo>
                    <a:pt x="108000" y="112612"/>
                  </a:lnTo>
                  <a:lnTo>
                    <a:pt x="111730" y="108180"/>
                  </a:lnTo>
                  <a:lnTo>
                    <a:pt x="115471" y="109012"/>
                  </a:lnTo>
                  <a:lnTo>
                    <a:pt x="119016" y="113497"/>
                  </a:lnTo>
                  <a:lnTo>
                    <a:pt x="122452" y="120272"/>
                  </a:lnTo>
                  <a:lnTo>
                    <a:pt x="125852" y="128450"/>
                  </a:lnTo>
                  <a:lnTo>
                    <a:pt x="129267" y="137480"/>
                  </a:lnTo>
                  <a:lnTo>
                    <a:pt x="133037" y="146709"/>
                  </a:lnTo>
                  <a:lnTo>
                    <a:pt x="137780" y="155324"/>
                  </a:lnTo>
                  <a:lnTo>
                    <a:pt x="143739" y="162945"/>
                  </a:lnTo>
                  <a:lnTo>
                    <a:pt x="150579" y="169607"/>
                  </a:lnTo>
                  <a:lnTo>
                    <a:pt x="158332" y="176328"/>
                  </a:lnTo>
                  <a:lnTo>
                    <a:pt x="168801" y="184811"/>
                  </a:lnTo>
                  <a:lnTo>
                    <a:pt x="185109" y="197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51107" y="470132"/>
              <a:ext cx="123629" cy="193164"/>
            </a:xfrm>
            <a:custGeom>
              <a:avLst/>
              <a:gdLst/>
              <a:ahLst/>
              <a:cxnLst/>
              <a:rect l="0" t="0" r="0" b="0"/>
              <a:pathLst>
                <a:path w="123629" h="193164">
                  <a:moveTo>
                    <a:pt x="7815" y="56292"/>
                  </a:moveTo>
                  <a:lnTo>
                    <a:pt x="4948" y="65228"/>
                  </a:lnTo>
                  <a:lnTo>
                    <a:pt x="2806" y="74855"/>
                  </a:lnTo>
                  <a:lnTo>
                    <a:pt x="1208" y="86142"/>
                  </a:lnTo>
                  <a:lnTo>
                    <a:pt x="200" y="98810"/>
                  </a:lnTo>
                  <a:lnTo>
                    <a:pt x="0" y="112289"/>
                  </a:lnTo>
                  <a:lnTo>
                    <a:pt x="655" y="126156"/>
                  </a:lnTo>
                  <a:lnTo>
                    <a:pt x="2067" y="140019"/>
                  </a:lnTo>
                  <a:lnTo>
                    <a:pt x="4079" y="153463"/>
                  </a:lnTo>
                  <a:lnTo>
                    <a:pt x="6546" y="166221"/>
                  </a:lnTo>
                  <a:lnTo>
                    <a:pt x="9481" y="175178"/>
                  </a:lnTo>
                  <a:lnTo>
                    <a:pt x="12286" y="176722"/>
                  </a:lnTo>
                  <a:lnTo>
                    <a:pt x="13817" y="172511"/>
                  </a:lnTo>
                  <a:lnTo>
                    <a:pt x="13962" y="164631"/>
                  </a:lnTo>
                  <a:lnTo>
                    <a:pt x="13169" y="154479"/>
                  </a:lnTo>
                  <a:lnTo>
                    <a:pt x="12050" y="142920"/>
                  </a:lnTo>
                  <a:lnTo>
                    <a:pt x="10978" y="130477"/>
                  </a:lnTo>
                  <a:lnTo>
                    <a:pt x="10093" y="117475"/>
                  </a:lnTo>
                  <a:lnTo>
                    <a:pt x="9417" y="104113"/>
                  </a:lnTo>
                  <a:lnTo>
                    <a:pt x="8929" y="90524"/>
                  </a:lnTo>
                  <a:lnTo>
                    <a:pt x="8753" y="76951"/>
                  </a:lnTo>
                  <a:lnTo>
                    <a:pt x="9158" y="63755"/>
                  </a:lnTo>
                  <a:lnTo>
                    <a:pt x="10248" y="51103"/>
                  </a:lnTo>
                  <a:lnTo>
                    <a:pt x="12132" y="39148"/>
                  </a:lnTo>
                  <a:lnTo>
                    <a:pt x="15000" y="28112"/>
                  </a:lnTo>
                  <a:lnTo>
                    <a:pt x="18861" y="18039"/>
                  </a:lnTo>
                  <a:lnTo>
                    <a:pt x="23743" y="9461"/>
                  </a:lnTo>
                  <a:lnTo>
                    <a:pt x="29768" y="3434"/>
                  </a:lnTo>
                  <a:lnTo>
                    <a:pt x="36892" y="315"/>
                  </a:lnTo>
                  <a:lnTo>
                    <a:pt x="44776" y="0"/>
                  </a:lnTo>
                  <a:lnTo>
                    <a:pt x="52905" y="2290"/>
                  </a:lnTo>
                  <a:lnTo>
                    <a:pt x="60958" y="6797"/>
                  </a:lnTo>
                  <a:lnTo>
                    <a:pt x="68651" y="13209"/>
                  </a:lnTo>
                  <a:lnTo>
                    <a:pt x="75664" y="21391"/>
                  </a:lnTo>
                  <a:lnTo>
                    <a:pt x="81897" y="31109"/>
                  </a:lnTo>
                  <a:lnTo>
                    <a:pt x="87422" y="42054"/>
                  </a:lnTo>
                  <a:lnTo>
                    <a:pt x="92374" y="53923"/>
                  </a:lnTo>
                  <a:lnTo>
                    <a:pt x="96895" y="66458"/>
                  </a:lnTo>
                  <a:lnTo>
                    <a:pt x="101103" y="79298"/>
                  </a:lnTo>
                  <a:lnTo>
                    <a:pt x="105090" y="91992"/>
                  </a:lnTo>
                  <a:lnTo>
                    <a:pt x="108920" y="104310"/>
                  </a:lnTo>
                  <a:lnTo>
                    <a:pt x="112476" y="116379"/>
                  </a:lnTo>
                  <a:lnTo>
                    <a:pt x="115484" y="128556"/>
                  </a:lnTo>
                  <a:lnTo>
                    <a:pt x="117840" y="141030"/>
                  </a:lnTo>
                  <a:lnTo>
                    <a:pt x="119594" y="153235"/>
                  </a:lnTo>
                  <a:lnTo>
                    <a:pt x="121044" y="165132"/>
                  </a:lnTo>
                  <a:lnTo>
                    <a:pt x="122316" y="177771"/>
                  </a:lnTo>
                  <a:lnTo>
                    <a:pt x="123628" y="193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74735" y="507627"/>
              <a:ext cx="234395" cy="387296"/>
            </a:xfrm>
            <a:custGeom>
              <a:avLst/>
              <a:gdLst/>
              <a:ahLst/>
              <a:cxnLst/>
              <a:rect l="0" t="0" r="0" b="0"/>
              <a:pathLst>
                <a:path w="234395" h="387296">
                  <a:moveTo>
                    <a:pt x="168456" y="155668"/>
                  </a:moveTo>
                  <a:lnTo>
                    <a:pt x="171323" y="143933"/>
                  </a:lnTo>
                  <a:lnTo>
                    <a:pt x="173465" y="132804"/>
                  </a:lnTo>
                  <a:lnTo>
                    <a:pt x="175063" y="121205"/>
                  </a:lnTo>
                  <a:lnTo>
                    <a:pt x="176072" y="109044"/>
                  </a:lnTo>
                  <a:lnTo>
                    <a:pt x="176272" y="96384"/>
                  </a:lnTo>
                  <a:lnTo>
                    <a:pt x="175611" y="83337"/>
                  </a:lnTo>
                  <a:lnTo>
                    <a:pt x="174027" y="70331"/>
                  </a:lnTo>
                  <a:lnTo>
                    <a:pt x="171367" y="58063"/>
                  </a:lnTo>
                  <a:lnTo>
                    <a:pt x="167646" y="46854"/>
                  </a:lnTo>
                  <a:lnTo>
                    <a:pt x="162860" y="36686"/>
                  </a:lnTo>
                  <a:lnTo>
                    <a:pt x="156899" y="27389"/>
                  </a:lnTo>
                  <a:lnTo>
                    <a:pt x="149815" y="18776"/>
                  </a:lnTo>
                  <a:lnTo>
                    <a:pt x="141788" y="11160"/>
                  </a:lnTo>
                  <a:lnTo>
                    <a:pt x="133030" y="5321"/>
                  </a:lnTo>
                  <a:lnTo>
                    <a:pt x="123736" y="1550"/>
                  </a:lnTo>
                  <a:lnTo>
                    <a:pt x="114226" y="0"/>
                  </a:lnTo>
                  <a:lnTo>
                    <a:pt x="104922" y="930"/>
                  </a:lnTo>
                  <a:lnTo>
                    <a:pt x="96042" y="4226"/>
                  </a:lnTo>
                  <a:lnTo>
                    <a:pt x="87775" y="9506"/>
                  </a:lnTo>
                  <a:lnTo>
                    <a:pt x="80368" y="16322"/>
                  </a:lnTo>
                  <a:lnTo>
                    <a:pt x="73877" y="24274"/>
                  </a:lnTo>
                  <a:lnTo>
                    <a:pt x="68517" y="33202"/>
                  </a:lnTo>
                  <a:lnTo>
                    <a:pt x="64740" y="43171"/>
                  </a:lnTo>
                  <a:lnTo>
                    <a:pt x="62643" y="54135"/>
                  </a:lnTo>
                  <a:lnTo>
                    <a:pt x="62031" y="65937"/>
                  </a:lnTo>
                  <a:lnTo>
                    <a:pt x="62601" y="78391"/>
                  </a:lnTo>
                  <a:lnTo>
                    <a:pt x="64058" y="91323"/>
                  </a:lnTo>
                  <a:lnTo>
                    <a:pt x="66322" y="104430"/>
                  </a:lnTo>
                  <a:lnTo>
                    <a:pt x="69512" y="117303"/>
                  </a:lnTo>
                  <a:lnTo>
                    <a:pt x="73622" y="129729"/>
                  </a:lnTo>
                  <a:lnTo>
                    <a:pt x="78686" y="141360"/>
                  </a:lnTo>
                  <a:lnTo>
                    <a:pt x="84842" y="151646"/>
                  </a:lnTo>
                  <a:lnTo>
                    <a:pt x="92060" y="160401"/>
                  </a:lnTo>
                  <a:lnTo>
                    <a:pt x="100179" y="167280"/>
                  </a:lnTo>
                  <a:lnTo>
                    <a:pt x="109000" y="171628"/>
                  </a:lnTo>
                  <a:lnTo>
                    <a:pt x="118330" y="173324"/>
                  </a:lnTo>
                  <a:lnTo>
                    <a:pt x="127695" y="172531"/>
                  </a:lnTo>
                  <a:lnTo>
                    <a:pt x="136370" y="169424"/>
                  </a:lnTo>
                  <a:lnTo>
                    <a:pt x="144014" y="164338"/>
                  </a:lnTo>
                  <a:lnTo>
                    <a:pt x="150637" y="157690"/>
                  </a:lnTo>
                  <a:lnTo>
                    <a:pt x="156401" y="149874"/>
                  </a:lnTo>
                  <a:lnTo>
                    <a:pt x="161498" y="141212"/>
                  </a:lnTo>
                  <a:lnTo>
                    <a:pt x="165940" y="131788"/>
                  </a:lnTo>
                  <a:lnTo>
                    <a:pt x="169560" y="121478"/>
                  </a:lnTo>
                  <a:lnTo>
                    <a:pt x="172358" y="110351"/>
                  </a:lnTo>
                  <a:lnTo>
                    <a:pt x="175313" y="100960"/>
                  </a:lnTo>
                  <a:lnTo>
                    <a:pt x="178970" y="97257"/>
                  </a:lnTo>
                  <a:lnTo>
                    <a:pt x="182126" y="99634"/>
                  </a:lnTo>
                  <a:lnTo>
                    <a:pt x="184466" y="106774"/>
                  </a:lnTo>
                  <a:lnTo>
                    <a:pt x="186443" y="117287"/>
                  </a:lnTo>
                  <a:lnTo>
                    <a:pt x="188857" y="130109"/>
                  </a:lnTo>
                  <a:lnTo>
                    <a:pt x="192117" y="144491"/>
                  </a:lnTo>
                  <a:lnTo>
                    <a:pt x="196106" y="159921"/>
                  </a:lnTo>
                  <a:lnTo>
                    <a:pt x="200395" y="176054"/>
                  </a:lnTo>
                  <a:lnTo>
                    <a:pt x="204684" y="192648"/>
                  </a:lnTo>
                  <a:lnTo>
                    <a:pt x="208849" y="209219"/>
                  </a:lnTo>
                  <a:lnTo>
                    <a:pt x="212865" y="225049"/>
                  </a:lnTo>
                  <a:lnTo>
                    <a:pt x="216746" y="239809"/>
                  </a:lnTo>
                  <a:lnTo>
                    <a:pt x="220520" y="253519"/>
                  </a:lnTo>
                  <a:lnTo>
                    <a:pt x="224215" y="266348"/>
                  </a:lnTo>
                  <a:lnTo>
                    <a:pt x="227842" y="278500"/>
                  </a:lnTo>
                  <a:lnTo>
                    <a:pt x="231093" y="290156"/>
                  </a:lnTo>
                  <a:lnTo>
                    <a:pt x="233365" y="301457"/>
                  </a:lnTo>
                  <a:lnTo>
                    <a:pt x="234394" y="312503"/>
                  </a:lnTo>
                  <a:lnTo>
                    <a:pt x="233761" y="323042"/>
                  </a:lnTo>
                  <a:lnTo>
                    <a:pt x="230750" y="332513"/>
                  </a:lnTo>
                  <a:lnTo>
                    <a:pt x="225200" y="340692"/>
                  </a:lnTo>
                  <a:lnTo>
                    <a:pt x="217404" y="347505"/>
                  </a:lnTo>
                  <a:lnTo>
                    <a:pt x="207820" y="352864"/>
                  </a:lnTo>
                  <a:lnTo>
                    <a:pt x="196897" y="356876"/>
                  </a:lnTo>
                  <a:lnTo>
                    <a:pt x="185008" y="359775"/>
                  </a:lnTo>
                  <a:lnTo>
                    <a:pt x="172437" y="361819"/>
                  </a:lnTo>
                  <a:lnTo>
                    <a:pt x="159395" y="363238"/>
                  </a:lnTo>
                  <a:lnTo>
                    <a:pt x="146030" y="364211"/>
                  </a:lnTo>
                  <a:lnTo>
                    <a:pt x="132444" y="364874"/>
                  </a:lnTo>
                  <a:lnTo>
                    <a:pt x="118715" y="365326"/>
                  </a:lnTo>
                  <a:lnTo>
                    <a:pt x="105053" y="365801"/>
                  </a:lnTo>
                  <a:lnTo>
                    <a:pt x="91799" y="366653"/>
                  </a:lnTo>
                  <a:lnTo>
                    <a:pt x="79105" y="368042"/>
                  </a:lnTo>
                  <a:lnTo>
                    <a:pt x="66954" y="369959"/>
                  </a:lnTo>
                  <a:lnTo>
                    <a:pt x="55253" y="372316"/>
                  </a:lnTo>
                  <a:lnTo>
                    <a:pt x="43912" y="375009"/>
                  </a:lnTo>
                  <a:lnTo>
                    <a:pt x="33291" y="377792"/>
                  </a:lnTo>
                  <a:lnTo>
                    <a:pt x="23160" y="380568"/>
                  </a:lnTo>
                  <a:lnTo>
                    <a:pt x="12628" y="383578"/>
                  </a:lnTo>
                  <a:lnTo>
                    <a:pt x="0" y="387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37948" y="242155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09"/>
                  </a:lnTo>
                  <a:lnTo>
                    <a:pt x="0" y="131488"/>
                  </a:lnTo>
                  <a:lnTo>
                    <a:pt x="0" y="146291"/>
                  </a:lnTo>
                  <a:lnTo>
                    <a:pt x="0" y="161389"/>
                  </a:lnTo>
                  <a:lnTo>
                    <a:pt x="5" y="176959"/>
                  </a:lnTo>
                  <a:lnTo>
                    <a:pt x="177" y="192842"/>
                  </a:lnTo>
                  <a:lnTo>
                    <a:pt x="826" y="208659"/>
                  </a:lnTo>
                  <a:lnTo>
                    <a:pt x="2074" y="224188"/>
                  </a:lnTo>
                  <a:lnTo>
                    <a:pt x="3727" y="239378"/>
                  </a:lnTo>
                  <a:lnTo>
                    <a:pt x="5375" y="254264"/>
                  </a:lnTo>
                  <a:lnTo>
                    <a:pt x="6783" y="268902"/>
                  </a:lnTo>
                  <a:lnTo>
                    <a:pt x="8048" y="283190"/>
                  </a:lnTo>
                  <a:lnTo>
                    <a:pt x="9505" y="296871"/>
                  </a:lnTo>
                  <a:lnTo>
                    <a:pt x="11331" y="309868"/>
                  </a:lnTo>
                  <a:lnTo>
                    <a:pt x="13389" y="322734"/>
                  </a:lnTo>
                  <a:lnTo>
                    <a:pt x="15317" y="336512"/>
                  </a:lnTo>
                  <a:lnTo>
                    <a:pt x="16915" y="351692"/>
                  </a:lnTo>
                  <a:lnTo>
                    <a:pt x="18342" y="367558"/>
                  </a:lnTo>
                  <a:lnTo>
                    <a:pt x="20273" y="384116"/>
                  </a:lnTo>
                  <a:lnTo>
                    <a:pt x="23994" y="403948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01119" y="462662"/>
              <a:ext cx="136871" cy="221691"/>
            </a:xfrm>
            <a:custGeom>
              <a:avLst/>
              <a:gdLst/>
              <a:ahLst/>
              <a:cxnLst/>
              <a:rect l="0" t="0" r="0" b="0"/>
              <a:pathLst>
                <a:path w="136871" h="221691">
                  <a:moveTo>
                    <a:pt x="0" y="179576"/>
                  </a:moveTo>
                  <a:lnTo>
                    <a:pt x="3068" y="167975"/>
                  </a:lnTo>
                  <a:lnTo>
                    <a:pt x="7131" y="158126"/>
                  </a:lnTo>
                  <a:lnTo>
                    <a:pt x="12623" y="149126"/>
                  </a:lnTo>
                  <a:lnTo>
                    <a:pt x="19383" y="140857"/>
                  </a:lnTo>
                  <a:lnTo>
                    <a:pt x="27181" y="133478"/>
                  </a:lnTo>
                  <a:lnTo>
                    <a:pt x="35778" y="127004"/>
                  </a:lnTo>
                  <a:lnTo>
                    <a:pt x="44964" y="121152"/>
                  </a:lnTo>
                  <a:lnTo>
                    <a:pt x="54569" y="115449"/>
                  </a:lnTo>
                  <a:lnTo>
                    <a:pt x="64464" y="109607"/>
                  </a:lnTo>
                  <a:lnTo>
                    <a:pt x="74393" y="103529"/>
                  </a:lnTo>
                  <a:lnTo>
                    <a:pt x="83986" y="97215"/>
                  </a:lnTo>
                  <a:lnTo>
                    <a:pt x="93059" y="90697"/>
                  </a:lnTo>
                  <a:lnTo>
                    <a:pt x="101287" y="83691"/>
                  </a:lnTo>
                  <a:lnTo>
                    <a:pt x="108135" y="75624"/>
                  </a:lnTo>
                  <a:lnTo>
                    <a:pt x="113434" y="66278"/>
                  </a:lnTo>
                  <a:lnTo>
                    <a:pt x="117009" y="56070"/>
                  </a:lnTo>
                  <a:lnTo>
                    <a:pt x="118518" y="45833"/>
                  </a:lnTo>
                  <a:lnTo>
                    <a:pt x="117972" y="36066"/>
                  </a:lnTo>
                  <a:lnTo>
                    <a:pt x="115504" y="27069"/>
                  </a:lnTo>
                  <a:lnTo>
                    <a:pt x="111191" y="19106"/>
                  </a:lnTo>
                  <a:lnTo>
                    <a:pt x="105256" y="12210"/>
                  </a:lnTo>
                  <a:lnTo>
                    <a:pt x="98020" y="6563"/>
                  </a:lnTo>
                  <a:lnTo>
                    <a:pt x="89800" y="2585"/>
                  </a:lnTo>
                  <a:lnTo>
                    <a:pt x="80873" y="360"/>
                  </a:lnTo>
                  <a:lnTo>
                    <a:pt x="71610" y="0"/>
                  </a:lnTo>
                  <a:lnTo>
                    <a:pt x="62472" y="1802"/>
                  </a:lnTo>
                  <a:lnTo>
                    <a:pt x="53698" y="5719"/>
                  </a:lnTo>
                  <a:lnTo>
                    <a:pt x="45333" y="11432"/>
                  </a:lnTo>
                  <a:lnTo>
                    <a:pt x="37328" y="18547"/>
                  </a:lnTo>
                  <a:lnTo>
                    <a:pt x="29616" y="26703"/>
                  </a:lnTo>
                  <a:lnTo>
                    <a:pt x="22454" y="35769"/>
                  </a:lnTo>
                  <a:lnTo>
                    <a:pt x="16394" y="45832"/>
                  </a:lnTo>
                  <a:lnTo>
                    <a:pt x="11656" y="56854"/>
                  </a:lnTo>
                  <a:lnTo>
                    <a:pt x="8305" y="68526"/>
                  </a:lnTo>
                  <a:lnTo>
                    <a:pt x="6423" y="80360"/>
                  </a:lnTo>
                  <a:lnTo>
                    <a:pt x="5898" y="92066"/>
                  </a:lnTo>
                  <a:lnTo>
                    <a:pt x="6494" y="103706"/>
                  </a:lnTo>
                  <a:lnTo>
                    <a:pt x="7949" y="115588"/>
                  </a:lnTo>
                  <a:lnTo>
                    <a:pt x="10038" y="127870"/>
                  </a:lnTo>
                  <a:lnTo>
                    <a:pt x="12742" y="140237"/>
                  </a:lnTo>
                  <a:lnTo>
                    <a:pt x="16234" y="152014"/>
                  </a:lnTo>
                  <a:lnTo>
                    <a:pt x="20551" y="162858"/>
                  </a:lnTo>
                  <a:lnTo>
                    <a:pt x="25755" y="172597"/>
                  </a:lnTo>
                  <a:lnTo>
                    <a:pt x="32005" y="181068"/>
                  </a:lnTo>
                  <a:lnTo>
                    <a:pt x="39288" y="188318"/>
                  </a:lnTo>
                  <a:lnTo>
                    <a:pt x="47449" y="194543"/>
                  </a:lnTo>
                  <a:lnTo>
                    <a:pt x="56299" y="199974"/>
                  </a:lnTo>
                  <a:lnTo>
                    <a:pt x="65657" y="204815"/>
                  </a:lnTo>
                  <a:lnTo>
                    <a:pt x="75503" y="209083"/>
                  </a:lnTo>
                  <a:lnTo>
                    <a:pt x="87245" y="213034"/>
                  </a:lnTo>
                  <a:lnTo>
                    <a:pt x="105265" y="217020"/>
                  </a:lnTo>
                  <a:lnTo>
                    <a:pt x="136870" y="221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69575" y="437593"/>
              <a:ext cx="187957" cy="296609"/>
            </a:xfrm>
            <a:custGeom>
              <a:avLst/>
              <a:gdLst/>
              <a:ahLst/>
              <a:cxnLst/>
              <a:rect l="0" t="0" r="0" b="0"/>
              <a:pathLst>
                <a:path w="187957" h="296609">
                  <a:moveTo>
                    <a:pt x="178984" y="4603"/>
                  </a:moveTo>
                  <a:lnTo>
                    <a:pt x="167316" y="1804"/>
                  </a:lnTo>
                  <a:lnTo>
                    <a:pt x="156828" y="302"/>
                  </a:lnTo>
                  <a:lnTo>
                    <a:pt x="146521" y="0"/>
                  </a:lnTo>
                  <a:lnTo>
                    <a:pt x="136047" y="852"/>
                  </a:lnTo>
                  <a:lnTo>
                    <a:pt x="125055" y="2968"/>
                  </a:lnTo>
                  <a:lnTo>
                    <a:pt x="113417" y="6295"/>
                  </a:lnTo>
                  <a:lnTo>
                    <a:pt x="101336" y="10803"/>
                  </a:lnTo>
                  <a:lnTo>
                    <a:pt x="89229" y="16570"/>
                  </a:lnTo>
                  <a:lnTo>
                    <a:pt x="77352" y="23517"/>
                  </a:lnTo>
                  <a:lnTo>
                    <a:pt x="65936" y="31281"/>
                  </a:lnTo>
                  <a:lnTo>
                    <a:pt x="55271" y="39330"/>
                  </a:lnTo>
                  <a:lnTo>
                    <a:pt x="45438" y="47338"/>
                  </a:lnTo>
                  <a:lnTo>
                    <a:pt x="36513" y="55340"/>
                  </a:lnTo>
                  <a:lnTo>
                    <a:pt x="28656" y="63625"/>
                  </a:lnTo>
                  <a:lnTo>
                    <a:pt x="21865" y="72348"/>
                  </a:lnTo>
                  <a:lnTo>
                    <a:pt x="16472" y="81512"/>
                  </a:lnTo>
                  <a:lnTo>
                    <a:pt x="13204" y="91050"/>
                  </a:lnTo>
                  <a:lnTo>
                    <a:pt x="12276" y="100865"/>
                  </a:lnTo>
                  <a:lnTo>
                    <a:pt x="13774" y="110388"/>
                  </a:lnTo>
                  <a:lnTo>
                    <a:pt x="17894" y="118637"/>
                  </a:lnTo>
                  <a:lnTo>
                    <a:pt x="24478" y="125183"/>
                  </a:lnTo>
                  <a:lnTo>
                    <a:pt x="32947" y="130253"/>
                  </a:lnTo>
                  <a:lnTo>
                    <a:pt x="42524" y="134436"/>
                  </a:lnTo>
                  <a:lnTo>
                    <a:pt x="52665" y="138180"/>
                  </a:lnTo>
                  <a:lnTo>
                    <a:pt x="63233" y="141732"/>
                  </a:lnTo>
                  <a:lnTo>
                    <a:pt x="74385" y="145213"/>
                  </a:lnTo>
                  <a:lnTo>
                    <a:pt x="86172" y="148678"/>
                  </a:lnTo>
                  <a:lnTo>
                    <a:pt x="98208" y="152314"/>
                  </a:lnTo>
                  <a:lnTo>
                    <a:pt x="109761" y="156434"/>
                  </a:lnTo>
                  <a:lnTo>
                    <a:pt x="120459" y="161168"/>
                  </a:lnTo>
                  <a:lnTo>
                    <a:pt x="130271" y="166482"/>
                  </a:lnTo>
                  <a:lnTo>
                    <a:pt x="139323" y="172273"/>
                  </a:lnTo>
                  <a:lnTo>
                    <a:pt x="147781" y="178438"/>
                  </a:lnTo>
                  <a:lnTo>
                    <a:pt x="155802" y="185204"/>
                  </a:lnTo>
                  <a:lnTo>
                    <a:pt x="163509" y="193110"/>
                  </a:lnTo>
                  <a:lnTo>
                    <a:pt x="170984" y="202352"/>
                  </a:lnTo>
                  <a:lnTo>
                    <a:pt x="177802" y="212661"/>
                  </a:lnTo>
                  <a:lnTo>
                    <a:pt x="183090" y="223498"/>
                  </a:lnTo>
                  <a:lnTo>
                    <a:pt x="186489" y="234486"/>
                  </a:lnTo>
                  <a:lnTo>
                    <a:pt x="187956" y="245286"/>
                  </a:lnTo>
                  <a:lnTo>
                    <a:pt x="187502" y="255531"/>
                  </a:lnTo>
                  <a:lnTo>
                    <a:pt x="185329" y="265074"/>
                  </a:lnTo>
                  <a:lnTo>
                    <a:pt x="181277" y="273633"/>
                  </a:lnTo>
                  <a:lnTo>
                    <a:pt x="174761" y="280711"/>
                  </a:lnTo>
                  <a:lnTo>
                    <a:pt x="165679" y="286176"/>
                  </a:lnTo>
                  <a:lnTo>
                    <a:pt x="154515" y="290203"/>
                  </a:lnTo>
                  <a:lnTo>
                    <a:pt x="142042" y="293081"/>
                  </a:lnTo>
                  <a:lnTo>
                    <a:pt x="128841" y="295090"/>
                  </a:lnTo>
                  <a:lnTo>
                    <a:pt x="115251" y="296307"/>
                  </a:lnTo>
                  <a:lnTo>
                    <a:pt x="101455" y="296608"/>
                  </a:lnTo>
                  <a:lnTo>
                    <a:pt x="87555" y="296000"/>
                  </a:lnTo>
                  <a:lnTo>
                    <a:pt x="73766" y="294610"/>
                  </a:lnTo>
                  <a:lnTo>
                    <a:pt x="60420" y="292606"/>
                  </a:lnTo>
                  <a:lnTo>
                    <a:pt x="47675" y="290151"/>
                  </a:lnTo>
                  <a:lnTo>
                    <a:pt x="35956" y="287527"/>
                  </a:lnTo>
                  <a:lnTo>
                    <a:pt x="24894" y="284875"/>
                  </a:lnTo>
                  <a:lnTo>
                    <a:pt x="13520" y="281965"/>
                  </a:lnTo>
                  <a:lnTo>
                    <a:pt x="0" y="27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58466" y="747523"/>
              <a:ext cx="2979566" cy="113343"/>
            </a:xfrm>
            <a:custGeom>
              <a:avLst/>
              <a:gdLst/>
              <a:ahLst/>
              <a:cxnLst/>
              <a:rect l="0" t="0" r="0" b="0"/>
              <a:pathLst>
                <a:path w="2979566" h="113343">
                  <a:moveTo>
                    <a:pt x="2979565" y="0"/>
                  </a:moveTo>
                  <a:lnTo>
                    <a:pt x="2973630" y="5868"/>
                  </a:lnTo>
                  <a:lnTo>
                    <a:pt x="2967425" y="11432"/>
                  </a:lnTo>
                  <a:lnTo>
                    <a:pt x="2960334" y="17236"/>
                  </a:lnTo>
                  <a:lnTo>
                    <a:pt x="2952567" y="23489"/>
                  </a:lnTo>
                  <a:lnTo>
                    <a:pt x="2944569" y="30467"/>
                  </a:lnTo>
                  <a:lnTo>
                    <a:pt x="2936623" y="38239"/>
                  </a:lnTo>
                  <a:lnTo>
                    <a:pt x="2928676" y="46395"/>
                  </a:lnTo>
                  <a:lnTo>
                    <a:pt x="2920435" y="54178"/>
                  </a:lnTo>
                  <a:lnTo>
                    <a:pt x="2911740" y="61185"/>
                  </a:lnTo>
                  <a:lnTo>
                    <a:pt x="2902426" y="67362"/>
                  </a:lnTo>
                  <a:lnTo>
                    <a:pt x="2892256" y="72818"/>
                  </a:lnTo>
                  <a:lnTo>
                    <a:pt x="2881191" y="77700"/>
                  </a:lnTo>
                  <a:lnTo>
                    <a:pt x="2869505" y="81827"/>
                  </a:lnTo>
                  <a:lnTo>
                    <a:pt x="2857668" y="84702"/>
                  </a:lnTo>
                  <a:lnTo>
                    <a:pt x="2845968" y="86152"/>
                  </a:lnTo>
                  <a:lnTo>
                    <a:pt x="2834503" y="86144"/>
                  </a:lnTo>
                  <a:lnTo>
                    <a:pt x="2823272" y="84618"/>
                  </a:lnTo>
                  <a:lnTo>
                    <a:pt x="2812232" y="81706"/>
                  </a:lnTo>
                  <a:lnTo>
                    <a:pt x="2801173" y="77819"/>
                  </a:lnTo>
                  <a:lnTo>
                    <a:pt x="2789749" y="73534"/>
                  </a:lnTo>
                  <a:lnTo>
                    <a:pt x="2777802" y="69214"/>
                  </a:lnTo>
                  <a:lnTo>
                    <a:pt x="2765506" y="65012"/>
                  </a:lnTo>
                  <a:lnTo>
                    <a:pt x="2753251" y="60964"/>
                  </a:lnTo>
                  <a:lnTo>
                    <a:pt x="2741262" y="57067"/>
                  </a:lnTo>
                  <a:lnTo>
                    <a:pt x="2729432" y="53619"/>
                  </a:lnTo>
                  <a:lnTo>
                    <a:pt x="2717424" y="51208"/>
                  </a:lnTo>
                  <a:lnTo>
                    <a:pt x="2705053" y="50073"/>
                  </a:lnTo>
                  <a:lnTo>
                    <a:pt x="2692456" y="50294"/>
                  </a:lnTo>
                  <a:lnTo>
                    <a:pt x="2679993" y="51962"/>
                  </a:lnTo>
                  <a:lnTo>
                    <a:pt x="2667866" y="54975"/>
                  </a:lnTo>
                  <a:lnTo>
                    <a:pt x="2656112" y="59099"/>
                  </a:lnTo>
                  <a:lnTo>
                    <a:pt x="2644685" y="64076"/>
                  </a:lnTo>
                  <a:lnTo>
                    <a:pt x="2633519" y="69677"/>
                  </a:lnTo>
                  <a:lnTo>
                    <a:pt x="2622544" y="75724"/>
                  </a:lnTo>
                  <a:lnTo>
                    <a:pt x="2611709" y="82081"/>
                  </a:lnTo>
                  <a:lnTo>
                    <a:pt x="2600962" y="88639"/>
                  </a:lnTo>
                  <a:lnTo>
                    <a:pt x="2589945" y="94837"/>
                  </a:lnTo>
                  <a:lnTo>
                    <a:pt x="2578025" y="99709"/>
                  </a:lnTo>
                  <a:lnTo>
                    <a:pt x="2564930" y="102832"/>
                  </a:lnTo>
                  <a:lnTo>
                    <a:pt x="2550881" y="104283"/>
                  </a:lnTo>
                  <a:lnTo>
                    <a:pt x="2536379" y="104352"/>
                  </a:lnTo>
                  <a:lnTo>
                    <a:pt x="2521781" y="103357"/>
                  </a:lnTo>
                  <a:lnTo>
                    <a:pt x="2507574" y="101421"/>
                  </a:lnTo>
                  <a:lnTo>
                    <a:pt x="2494421" y="98461"/>
                  </a:lnTo>
                  <a:lnTo>
                    <a:pt x="2482572" y="94512"/>
                  </a:lnTo>
                  <a:lnTo>
                    <a:pt x="2471617" y="89727"/>
                  </a:lnTo>
                  <a:lnTo>
                    <a:pt x="2460718" y="84292"/>
                  </a:lnTo>
                  <a:lnTo>
                    <a:pt x="2449377" y="78381"/>
                  </a:lnTo>
                  <a:lnTo>
                    <a:pt x="2437450" y="72293"/>
                  </a:lnTo>
                  <a:lnTo>
                    <a:pt x="2424978" y="66439"/>
                  </a:lnTo>
                  <a:lnTo>
                    <a:pt x="2412062" y="61033"/>
                  </a:lnTo>
                  <a:lnTo>
                    <a:pt x="2398811" y="56421"/>
                  </a:lnTo>
                  <a:lnTo>
                    <a:pt x="2385316" y="53154"/>
                  </a:lnTo>
                  <a:lnTo>
                    <a:pt x="2371651" y="51409"/>
                  </a:lnTo>
                  <a:lnTo>
                    <a:pt x="2357865" y="51203"/>
                  </a:lnTo>
                  <a:lnTo>
                    <a:pt x="2343998" y="52578"/>
                  </a:lnTo>
                  <a:lnTo>
                    <a:pt x="2330074" y="55390"/>
                  </a:lnTo>
                  <a:lnTo>
                    <a:pt x="2316114" y="59378"/>
                  </a:lnTo>
                  <a:lnTo>
                    <a:pt x="2302128" y="64263"/>
                  </a:lnTo>
                  <a:lnTo>
                    <a:pt x="2288124" y="69802"/>
                  </a:lnTo>
                  <a:lnTo>
                    <a:pt x="2274109" y="75808"/>
                  </a:lnTo>
                  <a:lnTo>
                    <a:pt x="2260086" y="82137"/>
                  </a:lnTo>
                  <a:lnTo>
                    <a:pt x="2246054" y="88680"/>
                  </a:lnTo>
                  <a:lnTo>
                    <a:pt x="2231851" y="95040"/>
                  </a:lnTo>
                  <a:lnTo>
                    <a:pt x="2217169" y="100551"/>
                  </a:lnTo>
                  <a:lnTo>
                    <a:pt x="2201885" y="104922"/>
                  </a:lnTo>
                  <a:lnTo>
                    <a:pt x="2186196" y="108195"/>
                  </a:lnTo>
                  <a:lnTo>
                    <a:pt x="2170512" y="110558"/>
                  </a:lnTo>
                  <a:lnTo>
                    <a:pt x="2155076" y="112218"/>
                  </a:lnTo>
                  <a:lnTo>
                    <a:pt x="2140119" y="113199"/>
                  </a:lnTo>
                  <a:lnTo>
                    <a:pt x="2125922" y="113342"/>
                  </a:lnTo>
                  <a:lnTo>
                    <a:pt x="2112550" y="112627"/>
                  </a:lnTo>
                  <a:lnTo>
                    <a:pt x="2099587" y="111165"/>
                  </a:lnTo>
                  <a:lnTo>
                    <a:pt x="2086270" y="109114"/>
                  </a:lnTo>
                  <a:lnTo>
                    <a:pt x="2072199" y="106623"/>
                  </a:lnTo>
                  <a:lnTo>
                    <a:pt x="2057645" y="103815"/>
                  </a:lnTo>
                  <a:lnTo>
                    <a:pt x="2043327" y="100785"/>
                  </a:lnTo>
                  <a:lnTo>
                    <a:pt x="2029649" y="97595"/>
                  </a:lnTo>
                  <a:lnTo>
                    <a:pt x="2016364" y="94132"/>
                  </a:lnTo>
                  <a:lnTo>
                    <a:pt x="2002770" y="90122"/>
                  </a:lnTo>
                  <a:lnTo>
                    <a:pt x="1988473" y="85468"/>
                  </a:lnTo>
                  <a:lnTo>
                    <a:pt x="1973242" y="80545"/>
                  </a:lnTo>
                  <a:lnTo>
                    <a:pt x="1956867" y="76080"/>
                  </a:lnTo>
                  <a:lnTo>
                    <a:pt x="1939365" y="72450"/>
                  </a:lnTo>
                  <a:lnTo>
                    <a:pt x="1921068" y="69693"/>
                  </a:lnTo>
                  <a:lnTo>
                    <a:pt x="1902493" y="67686"/>
                  </a:lnTo>
                  <a:lnTo>
                    <a:pt x="1883976" y="66267"/>
                  </a:lnTo>
                  <a:lnTo>
                    <a:pt x="1865968" y="65450"/>
                  </a:lnTo>
                  <a:lnTo>
                    <a:pt x="1849103" y="65418"/>
                  </a:lnTo>
                  <a:lnTo>
                    <a:pt x="1833615" y="66207"/>
                  </a:lnTo>
                  <a:lnTo>
                    <a:pt x="1819401" y="67718"/>
                  </a:lnTo>
                  <a:lnTo>
                    <a:pt x="1806225" y="69803"/>
                  </a:lnTo>
                  <a:lnTo>
                    <a:pt x="1793829" y="72316"/>
                  </a:lnTo>
                  <a:lnTo>
                    <a:pt x="1781669" y="75139"/>
                  </a:lnTo>
                  <a:lnTo>
                    <a:pt x="1768964" y="78180"/>
                  </a:lnTo>
                  <a:lnTo>
                    <a:pt x="1755326" y="81366"/>
                  </a:lnTo>
                  <a:lnTo>
                    <a:pt x="1740569" y="84488"/>
                  </a:lnTo>
                  <a:lnTo>
                    <a:pt x="1724527" y="87205"/>
                  </a:lnTo>
                  <a:lnTo>
                    <a:pt x="1707255" y="89364"/>
                  </a:lnTo>
                  <a:lnTo>
                    <a:pt x="1689115" y="90983"/>
                  </a:lnTo>
                  <a:lnTo>
                    <a:pt x="1670647" y="92152"/>
                  </a:lnTo>
                  <a:lnTo>
                    <a:pt x="1652197" y="92972"/>
                  </a:lnTo>
                  <a:lnTo>
                    <a:pt x="1634065" y="93371"/>
                  </a:lnTo>
                  <a:lnTo>
                    <a:pt x="1616585" y="93115"/>
                  </a:lnTo>
                  <a:lnTo>
                    <a:pt x="1599869" y="92128"/>
                  </a:lnTo>
                  <a:lnTo>
                    <a:pt x="1584017" y="90483"/>
                  </a:lnTo>
                  <a:lnTo>
                    <a:pt x="1569203" y="88308"/>
                  </a:lnTo>
                  <a:lnTo>
                    <a:pt x="1555419" y="85734"/>
                  </a:lnTo>
                  <a:lnTo>
                    <a:pt x="1542517" y="82870"/>
                  </a:lnTo>
                  <a:lnTo>
                    <a:pt x="1530303" y="79803"/>
                  </a:lnTo>
                  <a:lnTo>
                    <a:pt x="1518587" y="76593"/>
                  </a:lnTo>
                  <a:lnTo>
                    <a:pt x="1506732" y="73286"/>
                  </a:lnTo>
                  <a:lnTo>
                    <a:pt x="1493707" y="69913"/>
                  </a:lnTo>
                  <a:lnTo>
                    <a:pt x="1479059" y="66495"/>
                  </a:lnTo>
                  <a:lnTo>
                    <a:pt x="1463321" y="63047"/>
                  </a:lnTo>
                  <a:lnTo>
                    <a:pt x="1447678" y="59579"/>
                  </a:lnTo>
                  <a:lnTo>
                    <a:pt x="1432814" y="56101"/>
                  </a:lnTo>
                  <a:lnTo>
                    <a:pt x="1418412" y="52783"/>
                  </a:lnTo>
                  <a:lnTo>
                    <a:pt x="1403464" y="49934"/>
                  </a:lnTo>
                  <a:lnTo>
                    <a:pt x="1387422" y="47690"/>
                  </a:lnTo>
                  <a:lnTo>
                    <a:pt x="1370697" y="46185"/>
                  </a:lnTo>
                  <a:lnTo>
                    <a:pt x="1354370" y="45624"/>
                  </a:lnTo>
                  <a:lnTo>
                    <a:pt x="1339050" y="46026"/>
                  </a:lnTo>
                  <a:lnTo>
                    <a:pt x="1324847" y="47262"/>
                  </a:lnTo>
                  <a:lnTo>
                    <a:pt x="1311627" y="49154"/>
                  </a:lnTo>
                  <a:lnTo>
                    <a:pt x="1299175" y="51536"/>
                  </a:lnTo>
                  <a:lnTo>
                    <a:pt x="1286966" y="54268"/>
                  </a:lnTo>
                  <a:lnTo>
                    <a:pt x="1274221" y="57248"/>
                  </a:lnTo>
                  <a:lnTo>
                    <a:pt x="1260559" y="60402"/>
                  </a:lnTo>
                  <a:lnTo>
                    <a:pt x="1245954" y="63842"/>
                  </a:lnTo>
                  <a:lnTo>
                    <a:pt x="1230545" y="67837"/>
                  </a:lnTo>
                  <a:lnTo>
                    <a:pt x="1214512" y="72481"/>
                  </a:lnTo>
                  <a:lnTo>
                    <a:pt x="1198016" y="77397"/>
                  </a:lnTo>
                  <a:lnTo>
                    <a:pt x="1181192" y="81857"/>
                  </a:lnTo>
                  <a:lnTo>
                    <a:pt x="1164147" y="85479"/>
                  </a:lnTo>
                  <a:lnTo>
                    <a:pt x="1147278" y="88061"/>
                  </a:lnTo>
                  <a:lnTo>
                    <a:pt x="1131253" y="89419"/>
                  </a:lnTo>
                  <a:lnTo>
                    <a:pt x="1116349" y="89587"/>
                  </a:lnTo>
                  <a:lnTo>
                    <a:pt x="1102036" y="88751"/>
                  </a:lnTo>
                  <a:lnTo>
                    <a:pt x="1087204" y="87135"/>
                  </a:lnTo>
                  <a:lnTo>
                    <a:pt x="1071268" y="84943"/>
                  </a:lnTo>
                  <a:lnTo>
                    <a:pt x="1054630" y="82338"/>
                  </a:lnTo>
                  <a:lnTo>
                    <a:pt x="1038367" y="79446"/>
                  </a:lnTo>
                  <a:lnTo>
                    <a:pt x="1023093" y="76354"/>
                  </a:lnTo>
                  <a:lnTo>
                    <a:pt x="1008922" y="73126"/>
                  </a:lnTo>
                  <a:lnTo>
                    <a:pt x="995725" y="69806"/>
                  </a:lnTo>
                  <a:lnTo>
                    <a:pt x="983298" y="66424"/>
                  </a:lnTo>
                  <a:lnTo>
                    <a:pt x="971444" y="62999"/>
                  </a:lnTo>
                  <a:lnTo>
                    <a:pt x="960003" y="59547"/>
                  </a:lnTo>
                  <a:lnTo>
                    <a:pt x="948852" y="56075"/>
                  </a:lnTo>
                  <a:lnTo>
                    <a:pt x="937901" y="52591"/>
                  </a:lnTo>
                  <a:lnTo>
                    <a:pt x="927088" y="49099"/>
                  </a:lnTo>
                  <a:lnTo>
                    <a:pt x="916354" y="45605"/>
                  </a:lnTo>
                  <a:lnTo>
                    <a:pt x="905178" y="42276"/>
                  </a:lnTo>
                  <a:lnTo>
                    <a:pt x="892619" y="39420"/>
                  </a:lnTo>
                  <a:lnTo>
                    <a:pt x="878277" y="37176"/>
                  </a:lnTo>
                  <a:lnTo>
                    <a:pt x="862407" y="35840"/>
                  </a:lnTo>
                  <a:lnTo>
                    <a:pt x="845611" y="35925"/>
                  </a:lnTo>
                  <a:lnTo>
                    <a:pt x="828351" y="37579"/>
                  </a:lnTo>
                  <a:lnTo>
                    <a:pt x="810882" y="40640"/>
                  </a:lnTo>
                  <a:lnTo>
                    <a:pt x="793328" y="44828"/>
                  </a:lnTo>
                  <a:lnTo>
                    <a:pt x="775753" y="49865"/>
                  </a:lnTo>
                  <a:lnTo>
                    <a:pt x="758342" y="55516"/>
                  </a:lnTo>
                  <a:lnTo>
                    <a:pt x="741412" y="61599"/>
                  </a:lnTo>
                  <a:lnTo>
                    <a:pt x="725089" y="67974"/>
                  </a:lnTo>
                  <a:lnTo>
                    <a:pt x="709177" y="74219"/>
                  </a:lnTo>
                  <a:lnTo>
                    <a:pt x="693265" y="79652"/>
                  </a:lnTo>
                  <a:lnTo>
                    <a:pt x="677111" y="83971"/>
                  </a:lnTo>
                  <a:lnTo>
                    <a:pt x="660651" y="87209"/>
                  </a:lnTo>
                  <a:lnTo>
                    <a:pt x="643907" y="89548"/>
                  </a:lnTo>
                  <a:lnTo>
                    <a:pt x="626935" y="91192"/>
                  </a:lnTo>
                  <a:lnTo>
                    <a:pt x="609790" y="92163"/>
                  </a:lnTo>
                  <a:lnTo>
                    <a:pt x="592521" y="92299"/>
                  </a:lnTo>
                  <a:lnTo>
                    <a:pt x="575164" y="91575"/>
                  </a:lnTo>
                  <a:lnTo>
                    <a:pt x="557745" y="89937"/>
                  </a:lnTo>
                  <a:lnTo>
                    <a:pt x="540285" y="87236"/>
                  </a:lnTo>
                  <a:lnTo>
                    <a:pt x="522796" y="83494"/>
                  </a:lnTo>
                  <a:lnTo>
                    <a:pt x="505288" y="79033"/>
                  </a:lnTo>
                  <a:lnTo>
                    <a:pt x="487767" y="74354"/>
                  </a:lnTo>
                  <a:lnTo>
                    <a:pt x="470237" y="69770"/>
                  </a:lnTo>
                  <a:lnTo>
                    <a:pt x="452701" y="65560"/>
                  </a:lnTo>
                  <a:lnTo>
                    <a:pt x="435162" y="62038"/>
                  </a:lnTo>
                  <a:lnTo>
                    <a:pt x="417620" y="59307"/>
                  </a:lnTo>
                  <a:lnTo>
                    <a:pt x="400076" y="57457"/>
                  </a:lnTo>
                  <a:lnTo>
                    <a:pt x="382531" y="56658"/>
                  </a:lnTo>
                  <a:lnTo>
                    <a:pt x="364985" y="56896"/>
                  </a:lnTo>
                  <a:lnTo>
                    <a:pt x="347438" y="58020"/>
                  </a:lnTo>
                  <a:lnTo>
                    <a:pt x="329892" y="59837"/>
                  </a:lnTo>
                  <a:lnTo>
                    <a:pt x="312349" y="62168"/>
                  </a:lnTo>
                  <a:lnTo>
                    <a:pt x="294975" y="64866"/>
                  </a:lnTo>
                  <a:lnTo>
                    <a:pt x="278076" y="67822"/>
                  </a:lnTo>
                  <a:lnTo>
                    <a:pt x="261782" y="70957"/>
                  </a:lnTo>
                  <a:lnTo>
                    <a:pt x="246060" y="74214"/>
                  </a:lnTo>
                  <a:lnTo>
                    <a:pt x="230809" y="77553"/>
                  </a:lnTo>
                  <a:lnTo>
                    <a:pt x="215913" y="80939"/>
                  </a:lnTo>
                  <a:lnTo>
                    <a:pt x="201111" y="84027"/>
                  </a:lnTo>
                  <a:lnTo>
                    <a:pt x="186020" y="86189"/>
                  </a:lnTo>
                  <a:lnTo>
                    <a:pt x="170453" y="87162"/>
                  </a:lnTo>
                  <a:lnTo>
                    <a:pt x="154403" y="87171"/>
                  </a:lnTo>
                  <a:lnTo>
                    <a:pt x="137943" y="86720"/>
                  </a:lnTo>
                  <a:lnTo>
                    <a:pt x="121169" y="86161"/>
                  </a:lnTo>
                  <a:lnTo>
                    <a:pt x="104329" y="85652"/>
                  </a:lnTo>
                  <a:lnTo>
                    <a:pt x="87797" y="85245"/>
                  </a:lnTo>
                  <a:lnTo>
                    <a:pt x="71767" y="84939"/>
                  </a:lnTo>
                  <a:lnTo>
                    <a:pt x="56652" y="84718"/>
                  </a:lnTo>
                  <a:lnTo>
                    <a:pt x="41585" y="84538"/>
                  </a:lnTo>
                  <a:lnTo>
                    <a:pt x="24128" y="8438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2070493" y="2243753"/>
            <a:ext cx="1789845" cy="1789845"/>
          </a:xfrm>
          <a:custGeom>
            <a:avLst/>
            <a:gdLst/>
            <a:ahLst/>
            <a:cxnLst/>
            <a:rect l="0" t="0" r="0" b="0"/>
            <a:pathLst>
              <a:path w="1789845" h="1789845">
                <a:moveTo>
                  <a:pt x="0" y="0"/>
                </a:moveTo>
                <a:lnTo>
                  <a:pt x="1789844" y="1789844"/>
                </a:lnTo>
                <a:lnTo>
                  <a:pt x="0" y="178984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2081022" y="3742967"/>
            <a:ext cx="226480" cy="269575"/>
          </a:xfrm>
          <a:custGeom>
            <a:avLst/>
            <a:gdLst/>
            <a:ahLst/>
            <a:cxnLst/>
            <a:rect l="0" t="0" r="0" b="0"/>
            <a:pathLst>
              <a:path w="226480" h="269575">
                <a:moveTo>
                  <a:pt x="0" y="48475"/>
                </a:moveTo>
                <a:lnTo>
                  <a:pt x="8802" y="45542"/>
                </a:lnTo>
                <a:lnTo>
                  <a:pt x="17148" y="42759"/>
                </a:lnTo>
                <a:lnTo>
                  <a:pt x="25847" y="39859"/>
                </a:lnTo>
                <a:lnTo>
                  <a:pt x="34968" y="36819"/>
                </a:lnTo>
                <a:lnTo>
                  <a:pt x="44463" y="33654"/>
                </a:lnTo>
                <a:lnTo>
                  <a:pt x="54259" y="30395"/>
                </a:lnTo>
                <a:lnTo>
                  <a:pt x="64446" y="27230"/>
                </a:lnTo>
                <a:lnTo>
                  <a:pt x="75268" y="24487"/>
                </a:lnTo>
                <a:lnTo>
                  <a:pt x="86804" y="22306"/>
                </a:lnTo>
                <a:lnTo>
                  <a:pt x="98821" y="20504"/>
                </a:lnTo>
                <a:lnTo>
                  <a:pt x="110886" y="18680"/>
                </a:lnTo>
                <a:lnTo>
                  <a:pt x="122743" y="16598"/>
                </a:lnTo>
                <a:lnTo>
                  <a:pt x="134314" y="14198"/>
                </a:lnTo>
                <a:lnTo>
                  <a:pt x="145617" y="11508"/>
                </a:lnTo>
                <a:lnTo>
                  <a:pt x="156706" y="8589"/>
                </a:lnTo>
                <a:lnTo>
                  <a:pt x="167797" y="5661"/>
                </a:lnTo>
                <a:lnTo>
                  <a:pt x="179243" y="3083"/>
                </a:lnTo>
                <a:lnTo>
                  <a:pt x="191187" y="1034"/>
                </a:lnTo>
                <a:lnTo>
                  <a:pt x="202802" y="0"/>
                </a:lnTo>
                <a:lnTo>
                  <a:pt x="212470" y="820"/>
                </a:lnTo>
                <a:lnTo>
                  <a:pt x="219445" y="3791"/>
                </a:lnTo>
                <a:lnTo>
                  <a:pt x="223803" y="8889"/>
                </a:lnTo>
                <a:lnTo>
                  <a:pt x="225979" y="16049"/>
                </a:lnTo>
                <a:lnTo>
                  <a:pt x="226479" y="25013"/>
                </a:lnTo>
                <a:lnTo>
                  <a:pt x="225750" y="35419"/>
                </a:lnTo>
                <a:lnTo>
                  <a:pt x="224148" y="46912"/>
                </a:lnTo>
                <a:lnTo>
                  <a:pt x="221941" y="59191"/>
                </a:lnTo>
                <a:lnTo>
                  <a:pt x="219483" y="72026"/>
                </a:lnTo>
                <a:lnTo>
                  <a:pt x="217213" y="85247"/>
                </a:lnTo>
                <a:lnTo>
                  <a:pt x="215350" y="98728"/>
                </a:lnTo>
                <a:lnTo>
                  <a:pt x="213760" y="112222"/>
                </a:lnTo>
                <a:lnTo>
                  <a:pt x="212077" y="125362"/>
                </a:lnTo>
                <a:lnTo>
                  <a:pt x="210094" y="137984"/>
                </a:lnTo>
                <a:lnTo>
                  <a:pt x="207930" y="150258"/>
                </a:lnTo>
                <a:lnTo>
                  <a:pt x="205930" y="162573"/>
                </a:lnTo>
                <a:lnTo>
                  <a:pt x="204287" y="175158"/>
                </a:lnTo>
                <a:lnTo>
                  <a:pt x="203032" y="188070"/>
                </a:lnTo>
                <a:lnTo>
                  <a:pt x="202114" y="201278"/>
                </a:lnTo>
                <a:lnTo>
                  <a:pt x="201463" y="214704"/>
                </a:lnTo>
                <a:lnTo>
                  <a:pt x="201008" y="227684"/>
                </a:lnTo>
                <a:lnTo>
                  <a:pt x="200645" y="240252"/>
                </a:lnTo>
                <a:lnTo>
                  <a:pt x="200341" y="253511"/>
                </a:lnTo>
                <a:lnTo>
                  <a:pt x="200042" y="26957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 rot="12312600">
            <a:off x="7654220" y="2168869"/>
            <a:ext cx="1231834" cy="711273"/>
            <a:chOff x="7654220" y="2168869"/>
            <a:chExt cx="1231834" cy="711273"/>
          </a:xfrm>
        </p:grpSpPr>
        <p:sp>
          <p:nvSpPr>
            <p:cNvPr id="25" name="Freeform 24"/>
            <p:cNvSpPr/>
            <p:nvPr/>
          </p:nvSpPr>
          <p:spPr>
            <a:xfrm>
              <a:off x="7654220" y="2168869"/>
              <a:ext cx="1231834" cy="711273"/>
            </a:xfrm>
            <a:custGeom>
              <a:avLst/>
              <a:gdLst/>
              <a:ahLst/>
              <a:cxnLst/>
              <a:rect l="0" t="0" r="0" b="0"/>
              <a:pathLst>
                <a:path w="1231834" h="711273">
                  <a:moveTo>
                    <a:pt x="1231833" y="711272"/>
                  </a:moveTo>
                  <a:lnTo>
                    <a:pt x="0" y="7112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65577" y="2684544"/>
              <a:ext cx="121743" cy="178986"/>
            </a:xfrm>
            <a:custGeom>
              <a:avLst/>
              <a:gdLst/>
              <a:ahLst/>
              <a:cxnLst/>
              <a:rect l="0" t="0" r="0" b="0"/>
              <a:pathLst>
                <a:path w="121743" h="178986">
                  <a:moveTo>
                    <a:pt x="0" y="0"/>
                  </a:moveTo>
                  <a:lnTo>
                    <a:pt x="8868" y="2867"/>
                  </a:lnTo>
                  <a:lnTo>
                    <a:pt x="17855" y="5009"/>
                  </a:lnTo>
                  <a:lnTo>
                    <a:pt x="27850" y="6607"/>
                  </a:lnTo>
                  <a:lnTo>
                    <a:pt x="38831" y="7615"/>
                  </a:lnTo>
                  <a:lnTo>
                    <a:pt x="50643" y="7815"/>
                  </a:lnTo>
                  <a:lnTo>
                    <a:pt x="63088" y="7178"/>
                  </a:lnTo>
                  <a:lnTo>
                    <a:pt x="75507" y="6458"/>
                  </a:lnTo>
                  <a:lnTo>
                    <a:pt x="86843" y="7039"/>
                  </a:lnTo>
                  <a:lnTo>
                    <a:pt x="96601" y="9594"/>
                  </a:lnTo>
                  <a:lnTo>
                    <a:pt x="104640" y="14281"/>
                  </a:lnTo>
                  <a:lnTo>
                    <a:pt x="110903" y="21100"/>
                  </a:lnTo>
                  <a:lnTo>
                    <a:pt x="115556" y="29797"/>
                  </a:lnTo>
                  <a:lnTo>
                    <a:pt x="118735" y="39840"/>
                  </a:lnTo>
                  <a:lnTo>
                    <a:pt x="120443" y="50549"/>
                  </a:lnTo>
                  <a:lnTo>
                    <a:pt x="120832" y="61480"/>
                  </a:lnTo>
                  <a:lnTo>
                    <a:pt x="120469" y="72425"/>
                  </a:lnTo>
                  <a:lnTo>
                    <a:pt x="120229" y="83305"/>
                  </a:lnTo>
                  <a:lnTo>
                    <a:pt x="120584" y="94106"/>
                  </a:lnTo>
                  <a:lnTo>
                    <a:pt x="121318" y="104833"/>
                  </a:lnTo>
                  <a:lnTo>
                    <a:pt x="121742" y="115504"/>
                  </a:lnTo>
                  <a:lnTo>
                    <a:pt x="121470" y="126122"/>
                  </a:lnTo>
                  <a:lnTo>
                    <a:pt x="120401" y="136439"/>
                  </a:lnTo>
                  <a:lnTo>
                    <a:pt x="118358" y="147069"/>
                  </a:lnTo>
                  <a:lnTo>
                    <a:pt x="114038" y="160065"/>
                  </a:lnTo>
                  <a:lnTo>
                    <a:pt x="10528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355018" y="1863544"/>
            <a:ext cx="417471" cy="357970"/>
            <a:chOff x="8355018" y="1863544"/>
            <a:chExt cx="417471" cy="357970"/>
          </a:xfrm>
        </p:grpSpPr>
        <p:sp>
          <p:nvSpPr>
            <p:cNvPr id="28" name="Freeform 27"/>
            <p:cNvSpPr/>
            <p:nvPr/>
          </p:nvSpPr>
          <p:spPr>
            <a:xfrm>
              <a:off x="8355018" y="1863544"/>
              <a:ext cx="173066" cy="221912"/>
            </a:xfrm>
            <a:custGeom>
              <a:avLst/>
              <a:gdLst/>
              <a:ahLst/>
              <a:cxnLst/>
              <a:rect l="0" t="0" r="0" b="0"/>
              <a:pathLst>
                <a:path w="173066" h="221912">
                  <a:moveTo>
                    <a:pt x="4608" y="0"/>
                  </a:moveTo>
                  <a:lnTo>
                    <a:pt x="1809" y="8801"/>
                  </a:lnTo>
                  <a:lnTo>
                    <a:pt x="307" y="17148"/>
                  </a:lnTo>
                  <a:lnTo>
                    <a:pt x="0" y="25846"/>
                  </a:lnTo>
                  <a:lnTo>
                    <a:pt x="679" y="34967"/>
                  </a:lnTo>
                  <a:lnTo>
                    <a:pt x="2147" y="44462"/>
                  </a:lnTo>
                  <a:lnTo>
                    <a:pt x="4212" y="54259"/>
                  </a:lnTo>
                  <a:lnTo>
                    <a:pt x="6549" y="64446"/>
                  </a:lnTo>
                  <a:lnTo>
                    <a:pt x="8723" y="75268"/>
                  </a:lnTo>
                  <a:lnTo>
                    <a:pt x="10517" y="86803"/>
                  </a:lnTo>
                  <a:lnTo>
                    <a:pt x="12057" y="98820"/>
                  </a:lnTo>
                  <a:lnTo>
                    <a:pt x="13706" y="110886"/>
                  </a:lnTo>
                  <a:lnTo>
                    <a:pt x="15664" y="122747"/>
                  </a:lnTo>
                  <a:lnTo>
                    <a:pt x="17812" y="134491"/>
                  </a:lnTo>
                  <a:lnTo>
                    <a:pt x="19801" y="146442"/>
                  </a:lnTo>
                  <a:lnTo>
                    <a:pt x="21441" y="158775"/>
                  </a:lnTo>
                  <a:lnTo>
                    <a:pt x="22863" y="171346"/>
                  </a:lnTo>
                  <a:lnTo>
                    <a:pt x="24426" y="183792"/>
                  </a:lnTo>
                  <a:lnTo>
                    <a:pt x="26333" y="195885"/>
                  </a:lnTo>
                  <a:lnTo>
                    <a:pt x="28807" y="206761"/>
                  </a:lnTo>
                  <a:lnTo>
                    <a:pt x="32886" y="214719"/>
                  </a:lnTo>
                  <a:lnTo>
                    <a:pt x="39197" y="219210"/>
                  </a:lnTo>
                  <a:lnTo>
                    <a:pt x="46967" y="221224"/>
                  </a:lnTo>
                  <a:lnTo>
                    <a:pt x="56022" y="221911"/>
                  </a:lnTo>
                  <a:lnTo>
                    <a:pt x="66277" y="221839"/>
                  </a:lnTo>
                  <a:lnTo>
                    <a:pt x="77550" y="221071"/>
                  </a:lnTo>
                  <a:lnTo>
                    <a:pt x="89616" y="219643"/>
                  </a:lnTo>
                  <a:lnTo>
                    <a:pt x="102110" y="217655"/>
                  </a:lnTo>
                  <a:lnTo>
                    <a:pt x="114555" y="215227"/>
                  </a:lnTo>
                  <a:lnTo>
                    <a:pt x="126682" y="212477"/>
                  </a:lnTo>
                  <a:lnTo>
                    <a:pt x="137978" y="209649"/>
                  </a:lnTo>
                  <a:lnTo>
                    <a:pt x="148707" y="206835"/>
                  </a:lnTo>
                  <a:lnTo>
                    <a:pt x="159809" y="203792"/>
                  </a:lnTo>
                  <a:lnTo>
                    <a:pt x="173065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08668" y="1939385"/>
              <a:ext cx="124701" cy="127470"/>
            </a:xfrm>
            <a:custGeom>
              <a:avLst/>
              <a:gdLst/>
              <a:ahLst/>
              <a:cxnLst/>
              <a:rect l="0" t="0" r="0" b="0"/>
              <a:pathLst>
                <a:path w="124701" h="127470">
                  <a:moveTo>
                    <a:pt x="19415" y="71558"/>
                  </a:moveTo>
                  <a:lnTo>
                    <a:pt x="28216" y="68624"/>
                  </a:lnTo>
                  <a:lnTo>
                    <a:pt x="36563" y="65841"/>
                  </a:lnTo>
                  <a:lnTo>
                    <a:pt x="45257" y="62937"/>
                  </a:lnTo>
                  <a:lnTo>
                    <a:pt x="54205" y="59724"/>
                  </a:lnTo>
                  <a:lnTo>
                    <a:pt x="63052" y="55911"/>
                  </a:lnTo>
                  <a:lnTo>
                    <a:pt x="71576" y="51389"/>
                  </a:lnTo>
                  <a:lnTo>
                    <a:pt x="79246" y="46053"/>
                  </a:lnTo>
                  <a:lnTo>
                    <a:pt x="85178" y="39717"/>
                  </a:lnTo>
                  <a:lnTo>
                    <a:pt x="89040" y="32388"/>
                  </a:lnTo>
                  <a:lnTo>
                    <a:pt x="90664" y="24535"/>
                  </a:lnTo>
                  <a:lnTo>
                    <a:pt x="89792" y="16958"/>
                  </a:lnTo>
                  <a:lnTo>
                    <a:pt x="86538" y="10103"/>
                  </a:lnTo>
                  <a:lnTo>
                    <a:pt x="81287" y="4538"/>
                  </a:lnTo>
                  <a:lnTo>
                    <a:pt x="74491" y="1089"/>
                  </a:lnTo>
                  <a:lnTo>
                    <a:pt x="66562" y="0"/>
                  </a:lnTo>
                  <a:lnTo>
                    <a:pt x="57988" y="1032"/>
                  </a:lnTo>
                  <a:lnTo>
                    <a:pt x="49322" y="3769"/>
                  </a:lnTo>
                  <a:lnTo>
                    <a:pt x="40869" y="7794"/>
                  </a:lnTo>
                  <a:lnTo>
                    <a:pt x="32722" y="12914"/>
                  </a:lnTo>
                  <a:lnTo>
                    <a:pt x="24862" y="19165"/>
                  </a:lnTo>
                  <a:lnTo>
                    <a:pt x="17252" y="26476"/>
                  </a:lnTo>
                  <a:lnTo>
                    <a:pt x="10327" y="34672"/>
                  </a:lnTo>
                  <a:lnTo>
                    <a:pt x="4961" y="43550"/>
                  </a:lnTo>
                  <a:lnTo>
                    <a:pt x="1506" y="52927"/>
                  </a:lnTo>
                  <a:lnTo>
                    <a:pt x="0" y="62495"/>
                  </a:lnTo>
                  <a:lnTo>
                    <a:pt x="427" y="71838"/>
                  </a:lnTo>
                  <a:lnTo>
                    <a:pt x="2567" y="80750"/>
                  </a:lnTo>
                  <a:lnTo>
                    <a:pt x="6087" y="89208"/>
                  </a:lnTo>
                  <a:lnTo>
                    <a:pt x="10649" y="97275"/>
                  </a:lnTo>
                  <a:lnTo>
                    <a:pt x="15980" y="105028"/>
                  </a:lnTo>
                  <a:lnTo>
                    <a:pt x="22181" y="112219"/>
                  </a:lnTo>
                  <a:lnTo>
                    <a:pt x="29708" y="118297"/>
                  </a:lnTo>
                  <a:lnTo>
                    <a:pt x="38695" y="123042"/>
                  </a:lnTo>
                  <a:lnTo>
                    <a:pt x="48832" y="126229"/>
                  </a:lnTo>
                  <a:lnTo>
                    <a:pt x="59555" y="127469"/>
                  </a:lnTo>
                  <a:lnTo>
                    <a:pt x="70461" y="126748"/>
                  </a:lnTo>
                  <a:lnTo>
                    <a:pt x="81105" y="124458"/>
                  </a:lnTo>
                  <a:lnTo>
                    <a:pt x="92055" y="120883"/>
                  </a:lnTo>
                  <a:lnTo>
                    <a:pt x="105384" y="114591"/>
                  </a:lnTo>
                  <a:lnTo>
                    <a:pt x="124700" y="103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633368" y="1959425"/>
              <a:ext cx="139121" cy="262089"/>
            </a:xfrm>
            <a:custGeom>
              <a:avLst/>
              <a:gdLst/>
              <a:ahLst/>
              <a:cxnLst/>
              <a:rect l="0" t="0" r="0" b="0"/>
              <a:pathLst>
                <a:path w="139121" h="262089">
                  <a:moveTo>
                    <a:pt x="94756" y="51518"/>
                  </a:moveTo>
                  <a:lnTo>
                    <a:pt x="97489" y="42783"/>
                  </a:lnTo>
                  <a:lnTo>
                    <a:pt x="98352" y="35077"/>
                  </a:lnTo>
                  <a:lnTo>
                    <a:pt x="97357" y="27679"/>
                  </a:lnTo>
                  <a:lnTo>
                    <a:pt x="94644" y="20591"/>
                  </a:lnTo>
                  <a:lnTo>
                    <a:pt x="90212" y="14061"/>
                  </a:lnTo>
                  <a:lnTo>
                    <a:pt x="84228" y="8202"/>
                  </a:lnTo>
                  <a:lnTo>
                    <a:pt x="77142" y="3456"/>
                  </a:lnTo>
                  <a:lnTo>
                    <a:pt x="69564" y="630"/>
                  </a:lnTo>
                  <a:lnTo>
                    <a:pt x="61888" y="0"/>
                  </a:lnTo>
                  <a:lnTo>
                    <a:pt x="54451" y="1527"/>
                  </a:lnTo>
                  <a:lnTo>
                    <a:pt x="47611" y="5136"/>
                  </a:lnTo>
                  <a:lnTo>
                    <a:pt x="41499" y="10568"/>
                  </a:lnTo>
                  <a:lnTo>
                    <a:pt x="36226" y="17619"/>
                  </a:lnTo>
                  <a:lnTo>
                    <a:pt x="31975" y="26238"/>
                  </a:lnTo>
                  <a:lnTo>
                    <a:pt x="28755" y="36239"/>
                  </a:lnTo>
                  <a:lnTo>
                    <a:pt x="26915" y="46866"/>
                  </a:lnTo>
                  <a:lnTo>
                    <a:pt x="27185" y="56926"/>
                  </a:lnTo>
                  <a:lnTo>
                    <a:pt x="29777" y="65783"/>
                  </a:lnTo>
                  <a:lnTo>
                    <a:pt x="34450" y="72861"/>
                  </a:lnTo>
                  <a:lnTo>
                    <a:pt x="40791" y="77409"/>
                  </a:lnTo>
                  <a:lnTo>
                    <a:pt x="48384" y="79271"/>
                  </a:lnTo>
                  <a:lnTo>
                    <a:pt x="56715" y="78606"/>
                  </a:lnTo>
                  <a:lnTo>
                    <a:pt x="65212" y="75592"/>
                  </a:lnTo>
                  <a:lnTo>
                    <a:pt x="73548" y="70595"/>
                  </a:lnTo>
                  <a:lnTo>
                    <a:pt x="81617" y="64857"/>
                  </a:lnTo>
                  <a:lnTo>
                    <a:pt x="89422" y="60314"/>
                  </a:lnTo>
                  <a:lnTo>
                    <a:pt x="97003" y="57953"/>
                  </a:lnTo>
                  <a:lnTo>
                    <a:pt x="104248" y="58191"/>
                  </a:lnTo>
                  <a:lnTo>
                    <a:pt x="110895" y="61319"/>
                  </a:lnTo>
                  <a:lnTo>
                    <a:pt x="116850" y="67164"/>
                  </a:lnTo>
                  <a:lnTo>
                    <a:pt x="122173" y="75104"/>
                  </a:lnTo>
                  <a:lnTo>
                    <a:pt x="126982" y="84310"/>
                  </a:lnTo>
                  <a:lnTo>
                    <a:pt x="131394" y="94195"/>
                  </a:lnTo>
                  <a:lnTo>
                    <a:pt x="135189" y="104586"/>
                  </a:lnTo>
                  <a:lnTo>
                    <a:pt x="137834" y="115619"/>
                  </a:lnTo>
                  <a:lnTo>
                    <a:pt x="139120" y="127331"/>
                  </a:lnTo>
                  <a:lnTo>
                    <a:pt x="138831" y="139484"/>
                  </a:lnTo>
                  <a:lnTo>
                    <a:pt x="136584" y="151650"/>
                  </a:lnTo>
                  <a:lnTo>
                    <a:pt x="132369" y="163573"/>
                  </a:lnTo>
                  <a:lnTo>
                    <a:pt x="126623" y="175020"/>
                  </a:lnTo>
                  <a:lnTo>
                    <a:pt x="120020" y="185709"/>
                  </a:lnTo>
                  <a:lnTo>
                    <a:pt x="113025" y="195559"/>
                  </a:lnTo>
                  <a:lnTo>
                    <a:pt x="105723" y="204495"/>
                  </a:lnTo>
                  <a:lnTo>
                    <a:pt x="97914" y="212358"/>
                  </a:lnTo>
                  <a:lnTo>
                    <a:pt x="89516" y="219169"/>
                  </a:lnTo>
                  <a:lnTo>
                    <a:pt x="80572" y="225084"/>
                  </a:lnTo>
                  <a:lnTo>
                    <a:pt x="71181" y="230299"/>
                  </a:lnTo>
                  <a:lnTo>
                    <a:pt x="61457" y="234997"/>
                  </a:lnTo>
                  <a:lnTo>
                    <a:pt x="51561" y="239366"/>
                  </a:lnTo>
                  <a:lnTo>
                    <a:pt x="40523" y="244139"/>
                  </a:lnTo>
                  <a:lnTo>
                    <a:pt x="25139" y="250858"/>
                  </a:lnTo>
                  <a:lnTo>
                    <a:pt x="0" y="262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8891968" y="2768994"/>
            <a:ext cx="377409" cy="294799"/>
            <a:chOff x="8891968" y="2768994"/>
            <a:chExt cx="377409" cy="294799"/>
          </a:xfrm>
        </p:grpSpPr>
        <p:sp>
          <p:nvSpPr>
            <p:cNvPr id="32" name="Freeform 31"/>
            <p:cNvSpPr/>
            <p:nvPr/>
          </p:nvSpPr>
          <p:spPr>
            <a:xfrm>
              <a:off x="8891968" y="2768994"/>
              <a:ext cx="120427" cy="174630"/>
            </a:xfrm>
            <a:custGeom>
              <a:avLst/>
              <a:gdLst/>
              <a:ahLst/>
              <a:cxnLst/>
              <a:rect l="0" t="0" r="0" b="0"/>
              <a:pathLst>
                <a:path w="120427" h="174630">
                  <a:moveTo>
                    <a:pt x="4612" y="0"/>
                  </a:moveTo>
                  <a:lnTo>
                    <a:pt x="1813" y="11669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7" y="42938"/>
                  </a:lnTo>
                  <a:lnTo>
                    <a:pt x="1327" y="53930"/>
                  </a:lnTo>
                  <a:lnTo>
                    <a:pt x="2142" y="65573"/>
                  </a:lnTo>
                  <a:lnTo>
                    <a:pt x="2825" y="77826"/>
                  </a:lnTo>
                  <a:lnTo>
                    <a:pt x="3352" y="90581"/>
                  </a:lnTo>
                  <a:lnTo>
                    <a:pt x="3743" y="103712"/>
                  </a:lnTo>
                  <a:lnTo>
                    <a:pt x="4190" y="116953"/>
                  </a:lnTo>
                  <a:lnTo>
                    <a:pt x="5030" y="129915"/>
                  </a:lnTo>
                  <a:lnTo>
                    <a:pt x="6429" y="142391"/>
                  </a:lnTo>
                  <a:lnTo>
                    <a:pt x="8863" y="153715"/>
                  </a:lnTo>
                  <a:lnTo>
                    <a:pt x="13165" y="162731"/>
                  </a:lnTo>
                  <a:lnTo>
                    <a:pt x="19617" y="169011"/>
                  </a:lnTo>
                  <a:lnTo>
                    <a:pt x="27867" y="172769"/>
                  </a:lnTo>
                  <a:lnTo>
                    <a:pt x="37231" y="174476"/>
                  </a:lnTo>
                  <a:lnTo>
                    <a:pt x="47192" y="174629"/>
                  </a:lnTo>
                  <a:lnTo>
                    <a:pt x="57453" y="173653"/>
                  </a:lnTo>
                  <a:lnTo>
                    <a:pt x="67861" y="171877"/>
                  </a:lnTo>
                  <a:lnTo>
                    <a:pt x="78322" y="169550"/>
                  </a:lnTo>
                  <a:lnTo>
                    <a:pt x="88348" y="166999"/>
                  </a:lnTo>
                  <a:lnTo>
                    <a:pt x="98012" y="164398"/>
                  </a:lnTo>
                  <a:lnTo>
                    <a:pt x="108164" y="161523"/>
                  </a:lnTo>
                  <a:lnTo>
                    <a:pt x="12042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39406" y="2791523"/>
              <a:ext cx="99330" cy="125881"/>
            </a:xfrm>
            <a:custGeom>
              <a:avLst/>
              <a:gdLst/>
              <a:ahLst/>
              <a:cxnLst/>
              <a:rect l="0" t="0" r="0" b="0"/>
              <a:pathLst>
                <a:path w="99330" h="125881">
                  <a:moveTo>
                    <a:pt x="4573" y="72228"/>
                  </a:moveTo>
                  <a:lnTo>
                    <a:pt x="10440" y="66360"/>
                  </a:lnTo>
                  <a:lnTo>
                    <a:pt x="16005" y="60796"/>
                  </a:lnTo>
                  <a:lnTo>
                    <a:pt x="21804" y="54997"/>
                  </a:lnTo>
                  <a:lnTo>
                    <a:pt x="27885" y="48916"/>
                  </a:lnTo>
                  <a:lnTo>
                    <a:pt x="34214" y="42586"/>
                  </a:lnTo>
                  <a:lnTo>
                    <a:pt x="40725" y="36058"/>
                  </a:lnTo>
                  <a:lnTo>
                    <a:pt x="46709" y="29382"/>
                  </a:lnTo>
                  <a:lnTo>
                    <a:pt x="50899" y="22599"/>
                  </a:lnTo>
                  <a:lnTo>
                    <a:pt x="52739" y="15756"/>
                  </a:lnTo>
                  <a:lnTo>
                    <a:pt x="52173" y="9365"/>
                  </a:lnTo>
                  <a:lnTo>
                    <a:pt x="49284" y="4364"/>
                  </a:lnTo>
                  <a:lnTo>
                    <a:pt x="44380" y="1164"/>
                  </a:lnTo>
                  <a:lnTo>
                    <a:pt x="38040" y="0"/>
                  </a:lnTo>
                  <a:lnTo>
                    <a:pt x="30970" y="1190"/>
                  </a:lnTo>
                  <a:lnTo>
                    <a:pt x="23645" y="4665"/>
                  </a:lnTo>
                  <a:lnTo>
                    <a:pt x="16614" y="10235"/>
                  </a:lnTo>
                  <a:lnTo>
                    <a:pt x="10578" y="17778"/>
                  </a:lnTo>
                  <a:lnTo>
                    <a:pt x="5825" y="27026"/>
                  </a:lnTo>
                  <a:lnTo>
                    <a:pt x="2448" y="37470"/>
                  </a:lnTo>
                  <a:lnTo>
                    <a:pt x="540" y="48461"/>
                  </a:lnTo>
                  <a:lnTo>
                    <a:pt x="0" y="59586"/>
                  </a:lnTo>
                  <a:lnTo>
                    <a:pt x="753" y="70493"/>
                  </a:lnTo>
                  <a:lnTo>
                    <a:pt x="2844" y="80818"/>
                  </a:lnTo>
                  <a:lnTo>
                    <a:pt x="6178" y="90422"/>
                  </a:lnTo>
                  <a:lnTo>
                    <a:pt x="10703" y="99194"/>
                  </a:lnTo>
                  <a:lnTo>
                    <a:pt x="16487" y="106948"/>
                  </a:lnTo>
                  <a:lnTo>
                    <a:pt x="23453" y="113676"/>
                  </a:lnTo>
                  <a:lnTo>
                    <a:pt x="31402" y="119196"/>
                  </a:lnTo>
                  <a:lnTo>
                    <a:pt x="40107" y="123082"/>
                  </a:lnTo>
                  <a:lnTo>
                    <a:pt x="49360" y="125251"/>
                  </a:lnTo>
                  <a:lnTo>
                    <a:pt x="58737" y="125880"/>
                  </a:lnTo>
                  <a:lnTo>
                    <a:pt x="68626" y="125185"/>
                  </a:lnTo>
                  <a:lnTo>
                    <a:pt x="81007" y="121989"/>
                  </a:lnTo>
                  <a:lnTo>
                    <a:pt x="99329" y="114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138098" y="2771267"/>
              <a:ext cx="131279" cy="292526"/>
            </a:xfrm>
            <a:custGeom>
              <a:avLst/>
              <a:gdLst/>
              <a:ahLst/>
              <a:cxnLst/>
              <a:rect l="0" t="0" r="0" b="0"/>
              <a:pathLst>
                <a:path w="131279" h="292526">
                  <a:moveTo>
                    <a:pt x="84866" y="71427"/>
                  </a:moveTo>
                  <a:lnTo>
                    <a:pt x="87665" y="62625"/>
                  </a:lnTo>
                  <a:lnTo>
                    <a:pt x="89166" y="54279"/>
                  </a:lnTo>
                  <a:lnTo>
                    <a:pt x="89468" y="45585"/>
                  </a:lnTo>
                  <a:lnTo>
                    <a:pt x="88617" y="36637"/>
                  </a:lnTo>
                  <a:lnTo>
                    <a:pt x="86500" y="27790"/>
                  </a:lnTo>
                  <a:lnTo>
                    <a:pt x="83169" y="19265"/>
                  </a:lnTo>
                  <a:lnTo>
                    <a:pt x="78489" y="11595"/>
                  </a:lnTo>
                  <a:lnTo>
                    <a:pt x="72073" y="5662"/>
                  </a:lnTo>
                  <a:lnTo>
                    <a:pt x="63877" y="1797"/>
                  </a:lnTo>
                  <a:lnTo>
                    <a:pt x="54460" y="0"/>
                  </a:lnTo>
                  <a:lnTo>
                    <a:pt x="44764" y="225"/>
                  </a:lnTo>
                  <a:lnTo>
                    <a:pt x="35362" y="2231"/>
                  </a:lnTo>
                  <a:lnTo>
                    <a:pt x="26613" y="5829"/>
                  </a:lnTo>
                  <a:lnTo>
                    <a:pt x="18816" y="10976"/>
                  </a:lnTo>
                  <a:lnTo>
                    <a:pt x="12031" y="17507"/>
                  </a:lnTo>
                  <a:lnTo>
                    <a:pt x="6458" y="25160"/>
                  </a:lnTo>
                  <a:lnTo>
                    <a:pt x="2530" y="33666"/>
                  </a:lnTo>
                  <a:lnTo>
                    <a:pt x="338" y="42785"/>
                  </a:lnTo>
                  <a:lnTo>
                    <a:pt x="0" y="52009"/>
                  </a:lnTo>
                  <a:lnTo>
                    <a:pt x="1818" y="60588"/>
                  </a:lnTo>
                  <a:lnTo>
                    <a:pt x="5741" y="68156"/>
                  </a:lnTo>
                  <a:lnTo>
                    <a:pt x="11289" y="74218"/>
                  </a:lnTo>
                  <a:lnTo>
                    <a:pt x="17759" y="78008"/>
                  </a:lnTo>
                  <a:lnTo>
                    <a:pt x="24655" y="79327"/>
                  </a:lnTo>
                  <a:lnTo>
                    <a:pt x="31552" y="78279"/>
                  </a:lnTo>
                  <a:lnTo>
                    <a:pt x="38023" y="75001"/>
                  </a:lnTo>
                  <a:lnTo>
                    <a:pt x="43888" y="69800"/>
                  </a:lnTo>
                  <a:lnTo>
                    <a:pt x="49164" y="63075"/>
                  </a:lnTo>
                  <a:lnTo>
                    <a:pt x="53950" y="55208"/>
                  </a:lnTo>
                  <a:lnTo>
                    <a:pt x="58365" y="46588"/>
                  </a:lnTo>
                  <a:lnTo>
                    <a:pt x="62731" y="40009"/>
                  </a:lnTo>
                  <a:lnTo>
                    <a:pt x="67112" y="38934"/>
                  </a:lnTo>
                  <a:lnTo>
                    <a:pt x="71271" y="42702"/>
                  </a:lnTo>
                  <a:lnTo>
                    <a:pt x="75574" y="49885"/>
                  </a:lnTo>
                  <a:lnTo>
                    <a:pt x="80151" y="59202"/>
                  </a:lnTo>
                  <a:lnTo>
                    <a:pt x="84767" y="69573"/>
                  </a:lnTo>
                  <a:lnTo>
                    <a:pt x="89241" y="80353"/>
                  </a:lnTo>
                  <a:lnTo>
                    <a:pt x="93512" y="91233"/>
                  </a:lnTo>
                  <a:lnTo>
                    <a:pt x="97590" y="102088"/>
                  </a:lnTo>
                  <a:lnTo>
                    <a:pt x="101513" y="112880"/>
                  </a:lnTo>
                  <a:lnTo>
                    <a:pt x="105481" y="123607"/>
                  </a:lnTo>
                  <a:lnTo>
                    <a:pt x="109838" y="134279"/>
                  </a:lnTo>
                  <a:lnTo>
                    <a:pt x="114729" y="144913"/>
                  </a:lnTo>
                  <a:lnTo>
                    <a:pt x="119811" y="155684"/>
                  </a:lnTo>
                  <a:lnTo>
                    <a:pt x="124383" y="166909"/>
                  </a:lnTo>
                  <a:lnTo>
                    <a:pt x="128075" y="178714"/>
                  </a:lnTo>
                  <a:lnTo>
                    <a:pt x="130535" y="190745"/>
                  </a:lnTo>
                  <a:lnTo>
                    <a:pt x="131278" y="202288"/>
                  </a:lnTo>
                  <a:lnTo>
                    <a:pt x="130206" y="212976"/>
                  </a:lnTo>
                  <a:lnTo>
                    <a:pt x="127214" y="222779"/>
                  </a:lnTo>
                  <a:lnTo>
                    <a:pt x="122015" y="231823"/>
                  </a:lnTo>
                  <a:lnTo>
                    <a:pt x="114666" y="240273"/>
                  </a:lnTo>
                  <a:lnTo>
                    <a:pt x="105496" y="248117"/>
                  </a:lnTo>
                  <a:lnTo>
                    <a:pt x="94911" y="255173"/>
                  </a:lnTo>
                  <a:lnTo>
                    <a:pt x="83287" y="261406"/>
                  </a:lnTo>
                  <a:lnTo>
                    <a:pt x="71346" y="266962"/>
                  </a:lnTo>
                  <a:lnTo>
                    <a:pt x="58851" y="272734"/>
                  </a:lnTo>
                  <a:lnTo>
                    <a:pt x="43599" y="280350"/>
                  </a:lnTo>
                  <a:lnTo>
                    <a:pt x="21694" y="292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393718" y="2611067"/>
            <a:ext cx="1134366" cy="447558"/>
            <a:chOff x="7393718" y="2611067"/>
            <a:chExt cx="1134366" cy="447558"/>
          </a:xfrm>
        </p:grpSpPr>
        <p:sp>
          <p:nvSpPr>
            <p:cNvPr id="36" name="Freeform 35"/>
            <p:cNvSpPr/>
            <p:nvPr/>
          </p:nvSpPr>
          <p:spPr>
            <a:xfrm>
              <a:off x="7393718" y="2611067"/>
              <a:ext cx="7817" cy="336913"/>
            </a:xfrm>
            <a:custGeom>
              <a:avLst/>
              <a:gdLst/>
              <a:ahLst/>
              <a:cxnLst/>
              <a:rect l="0" t="0" r="0" b="0"/>
              <a:pathLst>
                <a:path w="7817" h="336913">
                  <a:moveTo>
                    <a:pt x="7816" y="0"/>
                  </a:moveTo>
                  <a:lnTo>
                    <a:pt x="4948" y="14669"/>
                  </a:lnTo>
                  <a:lnTo>
                    <a:pt x="2807" y="28580"/>
                  </a:lnTo>
                  <a:lnTo>
                    <a:pt x="1208" y="43083"/>
                  </a:lnTo>
                  <a:lnTo>
                    <a:pt x="201" y="58457"/>
                  </a:lnTo>
                  <a:lnTo>
                    <a:pt x="0" y="74930"/>
                  </a:lnTo>
                  <a:lnTo>
                    <a:pt x="651" y="92504"/>
                  </a:lnTo>
                  <a:lnTo>
                    <a:pt x="1890" y="111019"/>
                  </a:lnTo>
                  <a:lnTo>
                    <a:pt x="3254" y="130272"/>
                  </a:lnTo>
                  <a:lnTo>
                    <a:pt x="4464" y="150063"/>
                  </a:lnTo>
                  <a:lnTo>
                    <a:pt x="5425" y="169909"/>
                  </a:lnTo>
                  <a:lnTo>
                    <a:pt x="6145" y="189080"/>
                  </a:lnTo>
                  <a:lnTo>
                    <a:pt x="6664" y="207230"/>
                  </a:lnTo>
                  <a:lnTo>
                    <a:pt x="7029" y="224367"/>
                  </a:lnTo>
                  <a:lnTo>
                    <a:pt x="7282" y="240650"/>
                  </a:lnTo>
                  <a:lnTo>
                    <a:pt x="7456" y="256264"/>
                  </a:lnTo>
                  <a:lnTo>
                    <a:pt x="7574" y="271165"/>
                  </a:lnTo>
                  <a:lnTo>
                    <a:pt x="7666" y="286745"/>
                  </a:lnTo>
                  <a:lnTo>
                    <a:pt x="7742" y="306610"/>
                  </a:lnTo>
                  <a:lnTo>
                    <a:pt x="781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07871" y="2611067"/>
              <a:ext cx="9477" cy="284270"/>
            </a:xfrm>
            <a:custGeom>
              <a:avLst/>
              <a:gdLst/>
              <a:ahLst/>
              <a:cxnLst/>
              <a:rect l="0" t="0" r="0" b="0"/>
              <a:pathLst>
                <a:path w="9477" h="284270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4" y="39008"/>
                  </a:lnTo>
                  <a:lnTo>
                    <a:pt x="835" y="51468"/>
                  </a:lnTo>
                  <a:lnTo>
                    <a:pt x="242" y="65185"/>
                  </a:lnTo>
                  <a:lnTo>
                    <a:pt x="0" y="80121"/>
                  </a:lnTo>
                  <a:lnTo>
                    <a:pt x="364" y="96347"/>
                  </a:lnTo>
                  <a:lnTo>
                    <a:pt x="1420" y="113768"/>
                  </a:lnTo>
                  <a:lnTo>
                    <a:pt x="2941" y="131855"/>
                  </a:lnTo>
                  <a:lnTo>
                    <a:pt x="4502" y="149761"/>
                  </a:lnTo>
                  <a:lnTo>
                    <a:pt x="5845" y="167024"/>
                  </a:lnTo>
                  <a:lnTo>
                    <a:pt x="6899" y="183546"/>
                  </a:lnTo>
                  <a:lnTo>
                    <a:pt x="7680" y="199408"/>
                  </a:lnTo>
                  <a:lnTo>
                    <a:pt x="8240" y="214732"/>
                  </a:lnTo>
                  <a:lnTo>
                    <a:pt x="8633" y="229239"/>
                  </a:lnTo>
                  <a:lnTo>
                    <a:pt x="8949" y="243765"/>
                  </a:lnTo>
                  <a:lnTo>
                    <a:pt x="9213" y="260709"/>
                  </a:lnTo>
                  <a:lnTo>
                    <a:pt x="947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01534" y="281110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85954" y="18124"/>
                  </a:lnTo>
                  <a:lnTo>
                    <a:pt x="77607" y="15341"/>
                  </a:lnTo>
                  <a:lnTo>
                    <a:pt x="68909" y="12446"/>
                  </a:lnTo>
                  <a:lnTo>
                    <a:pt x="59667" y="9568"/>
                  </a:lnTo>
                  <a:lnTo>
                    <a:pt x="48477" y="6739"/>
                  </a:lnTo>
                  <a:lnTo>
                    <a:pt x="30996" y="37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38404" y="2842694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5867" y="5935"/>
                  </a:lnTo>
                  <a:lnTo>
                    <a:pt x="11432" y="12139"/>
                  </a:lnTo>
                  <a:lnTo>
                    <a:pt x="17231" y="19226"/>
                  </a:lnTo>
                  <a:lnTo>
                    <a:pt x="23391" y="26880"/>
                  </a:lnTo>
                  <a:lnTo>
                    <a:pt x="30852" y="35290"/>
                  </a:lnTo>
                  <a:lnTo>
                    <a:pt x="42507" y="46313"/>
                  </a:ln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38404" y="2800580"/>
              <a:ext cx="115815" cy="231628"/>
            </a:xfrm>
            <a:custGeom>
              <a:avLst/>
              <a:gdLst/>
              <a:ahLst/>
              <a:cxnLst/>
              <a:rect l="0" t="0" r="0" b="0"/>
              <a:pathLst>
                <a:path w="115815" h="231628">
                  <a:moveTo>
                    <a:pt x="115814" y="0"/>
                  </a:moveTo>
                  <a:lnTo>
                    <a:pt x="107079" y="8801"/>
                  </a:lnTo>
                  <a:lnTo>
                    <a:pt x="99373" y="17148"/>
                  </a:lnTo>
                  <a:lnTo>
                    <a:pt x="91975" y="25847"/>
                  </a:lnTo>
                  <a:lnTo>
                    <a:pt x="84886" y="34968"/>
                  </a:lnTo>
                  <a:lnTo>
                    <a:pt x="78356" y="44463"/>
                  </a:lnTo>
                  <a:lnTo>
                    <a:pt x="72479" y="54259"/>
                  </a:lnTo>
                  <a:lnTo>
                    <a:pt x="67041" y="64446"/>
                  </a:lnTo>
                  <a:lnTo>
                    <a:pt x="61623" y="75268"/>
                  </a:lnTo>
                  <a:lnTo>
                    <a:pt x="55983" y="86808"/>
                  </a:lnTo>
                  <a:lnTo>
                    <a:pt x="50382" y="98997"/>
                  </a:lnTo>
                  <a:lnTo>
                    <a:pt x="45454" y="111712"/>
                  </a:lnTo>
                  <a:lnTo>
                    <a:pt x="41501" y="124822"/>
                  </a:lnTo>
                  <a:lnTo>
                    <a:pt x="38187" y="138218"/>
                  </a:lnTo>
                  <a:lnTo>
                    <a:pt x="34739" y="151818"/>
                  </a:lnTo>
                  <a:lnTo>
                    <a:pt x="30718" y="165544"/>
                  </a:lnTo>
                  <a:lnTo>
                    <a:pt x="26138" y="178940"/>
                  </a:lnTo>
                  <a:lnTo>
                    <a:pt x="20742" y="192583"/>
                  </a:lnTo>
                  <a:lnTo>
                    <a:pt x="12934" y="20879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23852" y="2816939"/>
              <a:ext cx="62708" cy="241686"/>
            </a:xfrm>
            <a:custGeom>
              <a:avLst/>
              <a:gdLst/>
              <a:ahLst/>
              <a:cxnLst/>
              <a:rect l="0" t="0" r="0" b="0"/>
              <a:pathLst>
                <a:path w="62708" h="241686">
                  <a:moveTo>
                    <a:pt x="30366" y="120511"/>
                  </a:moveTo>
                  <a:lnTo>
                    <a:pt x="30366" y="132247"/>
                  </a:lnTo>
                  <a:lnTo>
                    <a:pt x="30366" y="143376"/>
                  </a:lnTo>
                  <a:lnTo>
                    <a:pt x="30370" y="154969"/>
                  </a:lnTo>
                  <a:lnTo>
                    <a:pt x="30542" y="166957"/>
                  </a:lnTo>
                  <a:lnTo>
                    <a:pt x="31192" y="178969"/>
                  </a:lnTo>
                  <a:lnTo>
                    <a:pt x="32436" y="190772"/>
                  </a:lnTo>
                  <a:lnTo>
                    <a:pt x="33916" y="202298"/>
                  </a:lnTo>
                  <a:lnTo>
                    <a:pt x="34916" y="213567"/>
                  </a:lnTo>
                  <a:lnTo>
                    <a:pt x="35042" y="224594"/>
                  </a:lnTo>
                  <a:lnTo>
                    <a:pt x="33473" y="234293"/>
                  </a:lnTo>
                  <a:lnTo>
                    <a:pt x="29783" y="240391"/>
                  </a:lnTo>
                  <a:lnTo>
                    <a:pt x="25330" y="241685"/>
                  </a:lnTo>
                  <a:lnTo>
                    <a:pt x="21208" y="238298"/>
                  </a:lnTo>
                  <a:lnTo>
                    <a:pt x="17848" y="231003"/>
                  </a:lnTo>
                  <a:lnTo>
                    <a:pt x="15130" y="220862"/>
                  </a:lnTo>
                  <a:lnTo>
                    <a:pt x="12632" y="208984"/>
                  </a:lnTo>
                  <a:lnTo>
                    <a:pt x="10074" y="196134"/>
                  </a:lnTo>
                  <a:lnTo>
                    <a:pt x="7510" y="182757"/>
                  </a:lnTo>
                  <a:lnTo>
                    <a:pt x="5237" y="169093"/>
                  </a:lnTo>
                  <a:lnTo>
                    <a:pt x="3408" y="155267"/>
                  </a:lnTo>
                  <a:lnTo>
                    <a:pt x="2027" y="141184"/>
                  </a:lnTo>
                  <a:lnTo>
                    <a:pt x="1025" y="126574"/>
                  </a:lnTo>
                  <a:lnTo>
                    <a:pt x="319" y="111340"/>
                  </a:lnTo>
                  <a:lnTo>
                    <a:pt x="0" y="95851"/>
                  </a:lnTo>
                  <a:lnTo>
                    <a:pt x="310" y="80832"/>
                  </a:lnTo>
                  <a:lnTo>
                    <a:pt x="1337" y="66657"/>
                  </a:lnTo>
                  <a:lnTo>
                    <a:pt x="3180" y="53359"/>
                  </a:lnTo>
                  <a:lnTo>
                    <a:pt x="6021" y="40815"/>
                  </a:lnTo>
                  <a:lnTo>
                    <a:pt x="9864" y="28876"/>
                  </a:lnTo>
                  <a:lnTo>
                    <a:pt x="14733" y="18045"/>
                  </a:lnTo>
                  <a:lnTo>
                    <a:pt x="20751" y="9427"/>
                  </a:lnTo>
                  <a:lnTo>
                    <a:pt x="27863" y="3455"/>
                  </a:lnTo>
                  <a:lnTo>
                    <a:pt x="35571" y="259"/>
                  </a:lnTo>
                  <a:lnTo>
                    <a:pt x="43051" y="0"/>
                  </a:lnTo>
                  <a:lnTo>
                    <a:pt x="49843" y="2460"/>
                  </a:lnTo>
                  <a:lnTo>
                    <a:pt x="55537" y="7159"/>
                  </a:lnTo>
                  <a:lnTo>
                    <a:pt x="59604" y="13578"/>
                  </a:lnTo>
                  <a:lnTo>
                    <a:pt x="61927" y="21255"/>
                  </a:lnTo>
                  <a:lnTo>
                    <a:pt x="62707" y="29827"/>
                  </a:lnTo>
                  <a:lnTo>
                    <a:pt x="62258" y="39024"/>
                  </a:lnTo>
                  <a:lnTo>
                    <a:pt x="60885" y="48648"/>
                  </a:lnTo>
                  <a:lnTo>
                    <a:pt x="58679" y="58396"/>
                  </a:lnTo>
                  <a:lnTo>
                    <a:pt x="55529" y="67869"/>
                  </a:lnTo>
                  <a:lnTo>
                    <a:pt x="51455" y="76870"/>
                  </a:lnTo>
                  <a:lnTo>
                    <a:pt x="46705" y="85476"/>
                  </a:lnTo>
                  <a:lnTo>
                    <a:pt x="41114" y="94984"/>
                  </a:lnTo>
                  <a:lnTo>
                    <a:pt x="33072" y="108464"/>
                  </a:lnTo>
                  <a:lnTo>
                    <a:pt x="19837" y="1310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29945" y="2842694"/>
              <a:ext cx="71932" cy="90538"/>
            </a:xfrm>
            <a:custGeom>
              <a:avLst/>
              <a:gdLst/>
              <a:ahLst/>
              <a:cxnLst/>
              <a:rect l="0" t="0" r="0" b="0"/>
              <a:pathLst>
                <a:path w="71932" h="90538">
                  <a:moveTo>
                    <a:pt x="71671" y="10528"/>
                  </a:moveTo>
                  <a:lnTo>
                    <a:pt x="60070" y="13529"/>
                  </a:lnTo>
                  <a:lnTo>
                    <a:pt x="50222" y="16952"/>
                  </a:lnTo>
                  <a:lnTo>
                    <a:pt x="41217" y="21152"/>
                  </a:lnTo>
                  <a:lnTo>
                    <a:pt x="32775" y="26225"/>
                  </a:lnTo>
                  <a:lnTo>
                    <a:pt x="24748" y="32355"/>
                  </a:lnTo>
                  <a:lnTo>
                    <a:pt x="17039" y="39539"/>
                  </a:lnTo>
                  <a:lnTo>
                    <a:pt x="10052" y="47626"/>
                  </a:lnTo>
                  <a:lnTo>
                    <a:pt x="4647" y="56421"/>
                  </a:lnTo>
                  <a:lnTo>
                    <a:pt x="1176" y="65723"/>
                  </a:lnTo>
                  <a:lnTo>
                    <a:pt x="0" y="74728"/>
                  </a:lnTo>
                  <a:lnTo>
                    <a:pt x="1714" y="82096"/>
                  </a:lnTo>
                  <a:lnTo>
                    <a:pt x="6349" y="87223"/>
                  </a:lnTo>
                  <a:lnTo>
                    <a:pt x="13342" y="90017"/>
                  </a:lnTo>
                  <a:lnTo>
                    <a:pt x="21847" y="90537"/>
                  </a:lnTo>
                  <a:lnTo>
                    <a:pt x="31214" y="89067"/>
                  </a:lnTo>
                  <a:lnTo>
                    <a:pt x="40736" y="85845"/>
                  </a:lnTo>
                  <a:lnTo>
                    <a:pt x="49580" y="80959"/>
                  </a:lnTo>
                  <a:lnTo>
                    <a:pt x="57361" y="74602"/>
                  </a:lnTo>
                  <a:lnTo>
                    <a:pt x="63751" y="66897"/>
                  </a:lnTo>
                  <a:lnTo>
                    <a:pt x="68303" y="57824"/>
                  </a:lnTo>
                  <a:lnTo>
                    <a:pt x="70957" y="47517"/>
                  </a:lnTo>
                  <a:lnTo>
                    <a:pt x="71931" y="36807"/>
                  </a:lnTo>
                  <a:lnTo>
                    <a:pt x="71515" y="26092"/>
                  </a:lnTo>
                  <a:lnTo>
                    <a:pt x="68554" y="14435"/>
                  </a:lnTo>
                  <a:lnTo>
                    <a:pt x="611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33202" y="2674238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7662" y="8868"/>
                  </a:lnTo>
                  <a:lnTo>
                    <a:pt x="5521" y="17855"/>
                  </a:lnTo>
                  <a:lnTo>
                    <a:pt x="3916" y="27855"/>
                  </a:lnTo>
                  <a:lnTo>
                    <a:pt x="2736" y="39009"/>
                  </a:lnTo>
                  <a:lnTo>
                    <a:pt x="1887" y="51468"/>
                  </a:lnTo>
                  <a:lnTo>
                    <a:pt x="1290" y="65185"/>
                  </a:lnTo>
                  <a:lnTo>
                    <a:pt x="875" y="80121"/>
                  </a:lnTo>
                  <a:lnTo>
                    <a:pt x="592" y="96346"/>
                  </a:lnTo>
                  <a:lnTo>
                    <a:pt x="399" y="113768"/>
                  </a:lnTo>
                  <a:lnTo>
                    <a:pt x="267" y="131855"/>
                  </a:lnTo>
                  <a:lnTo>
                    <a:pt x="179" y="149761"/>
                  </a:lnTo>
                  <a:lnTo>
                    <a:pt x="120" y="167015"/>
                  </a:lnTo>
                  <a:lnTo>
                    <a:pt x="80" y="183303"/>
                  </a:lnTo>
                  <a:lnTo>
                    <a:pt x="50" y="200103"/>
                  </a:lnTo>
                  <a:lnTo>
                    <a:pt x="24" y="22111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48974" y="276899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2796" y="1"/>
                  </a:lnTo>
                  <a:lnTo>
                    <a:pt x="119527" y="0"/>
                  </a:lnTo>
                  <a:lnTo>
                    <a:pt x="106325" y="5"/>
                  </a:lnTo>
                  <a:lnTo>
                    <a:pt x="92983" y="178"/>
                  </a:lnTo>
                  <a:lnTo>
                    <a:pt x="79475" y="826"/>
                  </a:lnTo>
                  <a:lnTo>
                    <a:pt x="65835" y="2075"/>
                  </a:lnTo>
                  <a:lnTo>
                    <a:pt x="52510" y="3736"/>
                  </a:lnTo>
                  <a:lnTo>
                    <a:pt x="38927" y="5563"/>
                  </a:lnTo>
                  <a:lnTo>
                    <a:pt x="22776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84997" y="2799689"/>
              <a:ext cx="79496" cy="116705"/>
            </a:xfrm>
            <a:custGeom>
              <a:avLst/>
              <a:gdLst/>
              <a:ahLst/>
              <a:cxnLst/>
              <a:rect l="0" t="0" r="0" b="0"/>
              <a:pathLst>
                <a:path w="79496" h="116705">
                  <a:moveTo>
                    <a:pt x="848" y="32476"/>
                  </a:moveTo>
                  <a:lnTo>
                    <a:pt x="6849" y="38143"/>
                  </a:lnTo>
                  <a:lnTo>
                    <a:pt x="13695" y="41786"/>
                  </a:lnTo>
                  <a:lnTo>
                    <a:pt x="22083" y="43696"/>
                  </a:lnTo>
                  <a:lnTo>
                    <a:pt x="31709" y="44198"/>
                  </a:lnTo>
                  <a:lnTo>
                    <a:pt x="42024" y="43578"/>
                  </a:lnTo>
                  <a:lnTo>
                    <a:pt x="52613" y="42098"/>
                  </a:lnTo>
                  <a:lnTo>
                    <a:pt x="62619" y="39657"/>
                  </a:lnTo>
                  <a:lnTo>
                    <a:pt x="70726" y="35822"/>
                  </a:lnTo>
                  <a:lnTo>
                    <a:pt x="76378" y="30476"/>
                  </a:lnTo>
                  <a:lnTo>
                    <a:pt x="79369" y="24108"/>
                  </a:lnTo>
                  <a:lnTo>
                    <a:pt x="79495" y="17603"/>
                  </a:lnTo>
                  <a:lnTo>
                    <a:pt x="76951" y="11500"/>
                  </a:lnTo>
                  <a:lnTo>
                    <a:pt x="72194" y="6287"/>
                  </a:lnTo>
                  <a:lnTo>
                    <a:pt x="65740" y="2549"/>
                  </a:lnTo>
                  <a:lnTo>
                    <a:pt x="58043" y="455"/>
                  </a:lnTo>
                  <a:lnTo>
                    <a:pt x="49627" y="0"/>
                  </a:lnTo>
                  <a:lnTo>
                    <a:pt x="41068" y="1200"/>
                  </a:lnTo>
                  <a:lnTo>
                    <a:pt x="32691" y="3897"/>
                  </a:lnTo>
                  <a:lnTo>
                    <a:pt x="24763" y="7975"/>
                  </a:lnTo>
                  <a:lnTo>
                    <a:pt x="17584" y="13452"/>
                  </a:lnTo>
                  <a:lnTo>
                    <a:pt x="11245" y="20207"/>
                  </a:lnTo>
                  <a:lnTo>
                    <a:pt x="5988" y="28012"/>
                  </a:lnTo>
                  <a:lnTo>
                    <a:pt x="2278" y="36621"/>
                  </a:lnTo>
                  <a:lnTo>
                    <a:pt x="237" y="45814"/>
                  </a:lnTo>
                  <a:lnTo>
                    <a:pt x="0" y="55257"/>
                  </a:lnTo>
                  <a:lnTo>
                    <a:pt x="1886" y="64515"/>
                  </a:lnTo>
                  <a:lnTo>
                    <a:pt x="5860" y="73366"/>
                  </a:lnTo>
                  <a:lnTo>
                    <a:pt x="11612" y="81612"/>
                  </a:lnTo>
                  <a:lnTo>
                    <a:pt x="18752" y="89006"/>
                  </a:lnTo>
                  <a:lnTo>
                    <a:pt x="26907" y="95493"/>
                  </a:lnTo>
                  <a:lnTo>
                    <a:pt x="35327" y="101036"/>
                  </a:lnTo>
                  <a:lnTo>
                    <a:pt x="43715" y="106062"/>
                  </a:lnTo>
                  <a:lnTo>
                    <a:pt x="52803" y="111014"/>
                  </a:lnTo>
                  <a:lnTo>
                    <a:pt x="64018" y="116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08382" y="2818712"/>
              <a:ext cx="78809" cy="108211"/>
            </a:xfrm>
            <a:custGeom>
              <a:avLst/>
              <a:gdLst/>
              <a:ahLst/>
              <a:cxnLst/>
              <a:rect l="0" t="0" r="0" b="0"/>
              <a:pathLst>
                <a:path w="78809" h="108211">
                  <a:moveTo>
                    <a:pt x="14333" y="45039"/>
                  </a:moveTo>
                  <a:lnTo>
                    <a:pt x="11466" y="53907"/>
                  </a:lnTo>
                  <a:lnTo>
                    <a:pt x="9324" y="62894"/>
                  </a:lnTo>
                  <a:lnTo>
                    <a:pt x="7697" y="72840"/>
                  </a:lnTo>
                  <a:lnTo>
                    <a:pt x="5649" y="81976"/>
                  </a:lnTo>
                  <a:lnTo>
                    <a:pt x="2858" y="86933"/>
                  </a:lnTo>
                  <a:lnTo>
                    <a:pt x="805" y="86641"/>
                  </a:lnTo>
                  <a:lnTo>
                    <a:pt x="0" y="82037"/>
                  </a:lnTo>
                  <a:lnTo>
                    <a:pt x="355" y="74357"/>
                  </a:lnTo>
                  <a:lnTo>
                    <a:pt x="1630" y="64575"/>
                  </a:lnTo>
                  <a:lnTo>
                    <a:pt x="3590" y="53390"/>
                  </a:lnTo>
                  <a:lnTo>
                    <a:pt x="6207" y="41595"/>
                  </a:lnTo>
                  <a:lnTo>
                    <a:pt x="9637" y="30119"/>
                  </a:lnTo>
                  <a:lnTo>
                    <a:pt x="13908" y="19450"/>
                  </a:lnTo>
                  <a:lnTo>
                    <a:pt x="18912" y="10317"/>
                  </a:lnTo>
                  <a:lnTo>
                    <a:pt x="24495" y="3841"/>
                  </a:lnTo>
                  <a:lnTo>
                    <a:pt x="30511" y="387"/>
                  </a:lnTo>
                  <a:lnTo>
                    <a:pt x="36838" y="0"/>
                  </a:lnTo>
                  <a:lnTo>
                    <a:pt x="43385" y="2765"/>
                  </a:lnTo>
                  <a:lnTo>
                    <a:pt x="50080" y="8400"/>
                  </a:lnTo>
                  <a:lnTo>
                    <a:pt x="56710" y="16382"/>
                  </a:lnTo>
                  <a:lnTo>
                    <a:pt x="62934" y="26156"/>
                  </a:lnTo>
                  <a:lnTo>
                    <a:pt x="68594" y="37230"/>
                  </a:lnTo>
                  <a:lnTo>
                    <a:pt x="73364" y="49000"/>
                  </a:lnTo>
                  <a:lnTo>
                    <a:pt x="77034" y="62102"/>
                  </a:lnTo>
                  <a:lnTo>
                    <a:pt x="78808" y="79913"/>
                  </a:lnTo>
                  <a:lnTo>
                    <a:pt x="77504" y="108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30713" y="2790051"/>
              <a:ext cx="75430" cy="122906"/>
            </a:xfrm>
            <a:custGeom>
              <a:avLst/>
              <a:gdLst/>
              <a:ahLst/>
              <a:cxnLst/>
              <a:rect l="0" t="0" r="0" b="0"/>
              <a:pathLst>
                <a:path w="75430" h="12290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60" y="61018"/>
                  </a:lnTo>
                  <a:lnTo>
                    <a:pt x="2244" y="71957"/>
                  </a:lnTo>
                  <a:lnTo>
                    <a:pt x="4905" y="82294"/>
                  </a:lnTo>
                  <a:lnTo>
                    <a:pt x="8625" y="91901"/>
                  </a:lnTo>
                  <a:lnTo>
                    <a:pt x="13411" y="100673"/>
                  </a:lnTo>
                  <a:lnTo>
                    <a:pt x="19374" y="108425"/>
                  </a:lnTo>
                  <a:lnTo>
                    <a:pt x="26452" y="115143"/>
                  </a:lnTo>
                  <a:lnTo>
                    <a:pt x="34306" y="120316"/>
                  </a:lnTo>
                  <a:lnTo>
                    <a:pt x="42417" y="122905"/>
                  </a:lnTo>
                  <a:lnTo>
                    <a:pt x="50451" y="122558"/>
                  </a:lnTo>
                  <a:lnTo>
                    <a:pt x="57963" y="119222"/>
                  </a:lnTo>
                  <a:lnTo>
                    <a:pt x="64323" y="112795"/>
                  </a:lnTo>
                  <a:lnTo>
                    <a:pt x="69294" y="103554"/>
                  </a:lnTo>
                  <a:lnTo>
                    <a:pt x="72818" y="92335"/>
                  </a:lnTo>
                  <a:lnTo>
                    <a:pt x="74823" y="80298"/>
                  </a:lnTo>
                  <a:lnTo>
                    <a:pt x="75429" y="68183"/>
                  </a:lnTo>
                  <a:lnTo>
                    <a:pt x="74719" y="56463"/>
                  </a:lnTo>
                  <a:lnTo>
                    <a:pt x="72656" y="45519"/>
                  </a:lnTo>
                  <a:lnTo>
                    <a:pt x="69355" y="35468"/>
                  </a:lnTo>
                  <a:lnTo>
                    <a:pt x="65344" y="26520"/>
                  </a:lnTo>
                  <a:lnTo>
                    <a:pt x="61080" y="18218"/>
                  </a:lnTo>
                  <a:lnTo>
                    <a:pt x="56192" y="9831"/>
                  </a:lnTo>
                  <a:lnTo>
                    <a:pt x="499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52648" y="2768994"/>
              <a:ext cx="113947" cy="159592"/>
            </a:xfrm>
            <a:custGeom>
              <a:avLst/>
              <a:gdLst/>
              <a:ahLst/>
              <a:cxnLst/>
              <a:rect l="0" t="0" r="0" b="0"/>
              <a:pathLst>
                <a:path w="113947" h="159592">
                  <a:moveTo>
                    <a:pt x="75394" y="0"/>
                  </a:moveTo>
                  <a:lnTo>
                    <a:pt x="66592" y="2934"/>
                  </a:lnTo>
                  <a:lnTo>
                    <a:pt x="58246" y="5717"/>
                  </a:lnTo>
                  <a:lnTo>
                    <a:pt x="49548" y="8621"/>
                  </a:lnTo>
                  <a:lnTo>
                    <a:pt x="40427" y="11834"/>
                  </a:lnTo>
                  <a:lnTo>
                    <a:pt x="30932" y="15647"/>
                  </a:lnTo>
                  <a:lnTo>
                    <a:pt x="21162" y="20164"/>
                  </a:lnTo>
                  <a:lnTo>
                    <a:pt x="12011" y="25328"/>
                  </a:lnTo>
                  <a:lnTo>
                    <a:pt x="5079" y="31016"/>
                  </a:lnTo>
                  <a:lnTo>
                    <a:pt x="1064" y="37096"/>
                  </a:lnTo>
                  <a:lnTo>
                    <a:pt x="0" y="43296"/>
                  </a:lnTo>
                  <a:lnTo>
                    <a:pt x="1714" y="49225"/>
                  </a:lnTo>
                  <a:lnTo>
                    <a:pt x="5802" y="54686"/>
                  </a:lnTo>
                  <a:lnTo>
                    <a:pt x="12087" y="59504"/>
                  </a:lnTo>
                  <a:lnTo>
                    <a:pt x="20707" y="63441"/>
                  </a:lnTo>
                  <a:lnTo>
                    <a:pt x="31525" y="66464"/>
                  </a:lnTo>
                  <a:lnTo>
                    <a:pt x="43851" y="68850"/>
                  </a:lnTo>
                  <a:lnTo>
                    <a:pt x="56654" y="71075"/>
                  </a:lnTo>
                  <a:lnTo>
                    <a:pt x="69288" y="73439"/>
                  </a:lnTo>
                  <a:lnTo>
                    <a:pt x="81192" y="76369"/>
                  </a:lnTo>
                  <a:lnTo>
                    <a:pt x="91727" y="80481"/>
                  </a:lnTo>
                  <a:lnTo>
                    <a:pt x="100684" y="85990"/>
                  </a:lnTo>
                  <a:lnTo>
                    <a:pt x="107713" y="92624"/>
                  </a:lnTo>
                  <a:lnTo>
                    <a:pt x="112170" y="99833"/>
                  </a:lnTo>
                  <a:lnTo>
                    <a:pt x="113946" y="107233"/>
                  </a:lnTo>
                  <a:lnTo>
                    <a:pt x="113380" y="114639"/>
                  </a:lnTo>
                  <a:lnTo>
                    <a:pt x="110956" y="121983"/>
                  </a:lnTo>
                  <a:lnTo>
                    <a:pt x="107144" y="129248"/>
                  </a:lnTo>
                  <a:lnTo>
                    <a:pt x="102165" y="136278"/>
                  </a:lnTo>
                  <a:lnTo>
                    <a:pt x="96008" y="142779"/>
                  </a:lnTo>
                  <a:lnTo>
                    <a:pt x="88760" y="148627"/>
                  </a:lnTo>
                  <a:lnTo>
                    <a:pt x="80608" y="153538"/>
                  </a:lnTo>
                  <a:lnTo>
                    <a:pt x="71759" y="157006"/>
                  </a:lnTo>
                  <a:lnTo>
                    <a:pt x="62405" y="158896"/>
                  </a:lnTo>
                  <a:lnTo>
                    <a:pt x="52958" y="159534"/>
                  </a:lnTo>
                  <a:lnTo>
                    <a:pt x="43016" y="159591"/>
                  </a:lnTo>
                  <a:lnTo>
                    <a:pt x="30589" y="159071"/>
                  </a:lnTo>
                  <a:lnTo>
                    <a:pt x="12222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91212" y="2810629"/>
              <a:ext cx="136872" cy="122219"/>
            </a:xfrm>
            <a:custGeom>
              <a:avLst/>
              <a:gdLst/>
              <a:ahLst/>
              <a:cxnLst/>
              <a:rect l="0" t="0" r="0" b="0"/>
              <a:pathLst>
                <a:path w="136872" h="122219">
                  <a:moveTo>
                    <a:pt x="0" y="53122"/>
                  </a:moveTo>
                  <a:lnTo>
                    <a:pt x="11602" y="52988"/>
                  </a:lnTo>
                  <a:lnTo>
                    <a:pt x="21450" y="51707"/>
                  </a:lnTo>
                  <a:lnTo>
                    <a:pt x="30451" y="49110"/>
                  </a:lnTo>
                  <a:lnTo>
                    <a:pt x="38720" y="45217"/>
                  </a:lnTo>
                  <a:lnTo>
                    <a:pt x="46099" y="39936"/>
                  </a:lnTo>
                  <a:lnTo>
                    <a:pt x="52550" y="33359"/>
                  </a:lnTo>
                  <a:lnTo>
                    <a:pt x="57538" y="26032"/>
                  </a:lnTo>
                  <a:lnTo>
                    <a:pt x="59999" y="18818"/>
                  </a:lnTo>
                  <a:lnTo>
                    <a:pt x="59574" y="12207"/>
                  </a:lnTo>
                  <a:lnTo>
                    <a:pt x="56525" y="6637"/>
                  </a:lnTo>
                  <a:lnTo>
                    <a:pt x="51356" y="2654"/>
                  </a:lnTo>
                  <a:lnTo>
                    <a:pt x="44590" y="397"/>
                  </a:lnTo>
                  <a:lnTo>
                    <a:pt x="36831" y="0"/>
                  </a:lnTo>
                  <a:lnTo>
                    <a:pt x="28728" y="1771"/>
                  </a:lnTo>
                  <a:lnTo>
                    <a:pt x="20673" y="5665"/>
                  </a:lnTo>
                  <a:lnTo>
                    <a:pt x="13303" y="11360"/>
                  </a:lnTo>
                  <a:lnTo>
                    <a:pt x="7565" y="18463"/>
                  </a:lnTo>
                  <a:lnTo>
                    <a:pt x="3825" y="26605"/>
                  </a:lnTo>
                  <a:lnTo>
                    <a:pt x="2112" y="35493"/>
                  </a:lnTo>
                  <a:lnTo>
                    <a:pt x="2391" y="44903"/>
                  </a:lnTo>
                  <a:lnTo>
                    <a:pt x="4429" y="54669"/>
                  </a:lnTo>
                  <a:lnTo>
                    <a:pt x="7879" y="64513"/>
                  </a:lnTo>
                  <a:lnTo>
                    <a:pt x="12392" y="74049"/>
                  </a:lnTo>
                  <a:lnTo>
                    <a:pt x="17684" y="83089"/>
                  </a:lnTo>
                  <a:lnTo>
                    <a:pt x="23692" y="91465"/>
                  </a:lnTo>
                  <a:lnTo>
                    <a:pt x="30555" y="98945"/>
                  </a:lnTo>
                  <a:lnTo>
                    <a:pt x="38288" y="105491"/>
                  </a:lnTo>
                  <a:lnTo>
                    <a:pt x="46938" y="111057"/>
                  </a:lnTo>
                  <a:lnTo>
                    <a:pt x="56657" y="115505"/>
                  </a:lnTo>
                  <a:lnTo>
                    <a:pt x="67411" y="118865"/>
                  </a:lnTo>
                  <a:lnTo>
                    <a:pt x="78819" y="121116"/>
                  </a:lnTo>
                  <a:lnTo>
                    <a:pt x="91568" y="122218"/>
                  </a:lnTo>
                  <a:lnTo>
                    <a:pt x="109011" y="121152"/>
                  </a:lnTo>
                  <a:lnTo>
                    <a:pt x="136871" y="116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285306" y="4064000"/>
            <a:ext cx="3451412" cy="684353"/>
            <a:chOff x="5285306" y="4064000"/>
            <a:chExt cx="3451412" cy="684353"/>
          </a:xfrm>
        </p:grpSpPr>
        <p:sp>
          <p:nvSpPr>
            <p:cNvPr id="51" name="Freeform 50"/>
            <p:cNvSpPr/>
            <p:nvPr/>
          </p:nvSpPr>
          <p:spPr>
            <a:xfrm>
              <a:off x="5435382" y="4158756"/>
              <a:ext cx="7852" cy="389556"/>
            </a:xfrm>
            <a:custGeom>
              <a:avLst/>
              <a:gdLst/>
              <a:ahLst/>
              <a:cxnLst/>
              <a:rect l="0" t="0" r="0" b="0"/>
              <a:pathLst>
                <a:path w="7852" h="389556">
                  <a:moveTo>
                    <a:pt x="7851" y="0"/>
                  </a:moveTo>
                  <a:lnTo>
                    <a:pt x="7783" y="11870"/>
                  </a:lnTo>
                  <a:lnTo>
                    <a:pt x="7144" y="24279"/>
                  </a:lnTo>
                  <a:lnTo>
                    <a:pt x="5852" y="38475"/>
                  </a:lnTo>
                  <a:lnTo>
                    <a:pt x="4165" y="54528"/>
                  </a:lnTo>
                  <a:lnTo>
                    <a:pt x="2496" y="72469"/>
                  </a:lnTo>
                  <a:lnTo>
                    <a:pt x="1088" y="92098"/>
                  </a:lnTo>
                  <a:lnTo>
                    <a:pt x="162" y="112604"/>
                  </a:lnTo>
                  <a:lnTo>
                    <a:pt x="0" y="132735"/>
                  </a:lnTo>
                  <a:lnTo>
                    <a:pt x="669" y="151831"/>
                  </a:lnTo>
                  <a:lnTo>
                    <a:pt x="1917" y="170258"/>
                  </a:lnTo>
                  <a:lnTo>
                    <a:pt x="3285" y="189077"/>
                  </a:lnTo>
                  <a:lnTo>
                    <a:pt x="4496" y="208883"/>
                  </a:lnTo>
                  <a:lnTo>
                    <a:pt x="5460" y="229459"/>
                  </a:lnTo>
                  <a:lnTo>
                    <a:pt x="6180" y="250059"/>
                  </a:lnTo>
                  <a:lnTo>
                    <a:pt x="6698" y="270216"/>
                  </a:lnTo>
                  <a:lnTo>
                    <a:pt x="7064" y="289634"/>
                  </a:lnTo>
                  <a:lnTo>
                    <a:pt x="7317" y="308046"/>
                  </a:lnTo>
                  <a:lnTo>
                    <a:pt x="7491" y="325407"/>
                  </a:lnTo>
                  <a:lnTo>
                    <a:pt x="7609" y="341251"/>
                  </a:lnTo>
                  <a:lnTo>
                    <a:pt x="7701" y="356158"/>
                  </a:lnTo>
                  <a:lnTo>
                    <a:pt x="7778" y="371437"/>
                  </a:lnTo>
                  <a:lnTo>
                    <a:pt x="7851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85306" y="4064000"/>
              <a:ext cx="368498" cy="52643"/>
            </a:xfrm>
            <a:custGeom>
              <a:avLst/>
              <a:gdLst/>
              <a:ahLst/>
              <a:cxnLst/>
              <a:rect l="0" t="0" r="0" b="0"/>
              <a:pathLst>
                <a:path w="368498" h="52643">
                  <a:moveTo>
                    <a:pt x="368497" y="0"/>
                  </a:moveTo>
                  <a:lnTo>
                    <a:pt x="356829" y="2933"/>
                  </a:lnTo>
                  <a:lnTo>
                    <a:pt x="346340" y="5716"/>
                  </a:lnTo>
                  <a:lnTo>
                    <a:pt x="336029" y="8610"/>
                  </a:lnTo>
                  <a:lnTo>
                    <a:pt x="325382" y="11478"/>
                  </a:lnTo>
                  <a:lnTo>
                    <a:pt x="313742" y="13995"/>
                  </a:lnTo>
                  <a:lnTo>
                    <a:pt x="300855" y="16010"/>
                  </a:lnTo>
                  <a:lnTo>
                    <a:pt x="287122" y="17695"/>
                  </a:lnTo>
                  <a:lnTo>
                    <a:pt x="273367" y="19438"/>
                  </a:lnTo>
                  <a:lnTo>
                    <a:pt x="260072" y="21460"/>
                  </a:lnTo>
                  <a:lnTo>
                    <a:pt x="247047" y="23650"/>
                  </a:lnTo>
                  <a:lnTo>
                    <a:pt x="233628" y="25666"/>
                  </a:lnTo>
                  <a:lnTo>
                    <a:pt x="219452" y="27323"/>
                  </a:lnTo>
                  <a:lnTo>
                    <a:pt x="204473" y="28759"/>
                  </a:lnTo>
                  <a:lnTo>
                    <a:pt x="188799" y="30329"/>
                  </a:lnTo>
                  <a:lnTo>
                    <a:pt x="172586" y="32233"/>
                  </a:lnTo>
                  <a:lnTo>
                    <a:pt x="156137" y="34342"/>
                  </a:lnTo>
                  <a:lnTo>
                    <a:pt x="139874" y="36304"/>
                  </a:lnTo>
                  <a:lnTo>
                    <a:pt x="124019" y="37925"/>
                  </a:lnTo>
                  <a:lnTo>
                    <a:pt x="108764" y="39336"/>
                  </a:lnTo>
                  <a:lnTo>
                    <a:pt x="94360" y="40890"/>
                  </a:lnTo>
                  <a:lnTo>
                    <a:pt x="80855" y="42783"/>
                  </a:lnTo>
                  <a:lnTo>
                    <a:pt x="68013" y="44894"/>
                  </a:lnTo>
                  <a:lnTo>
                    <a:pt x="53836" y="47080"/>
                  </a:lnTo>
                  <a:lnTo>
                    <a:pt x="33722" y="495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80103" y="4158756"/>
              <a:ext cx="313597" cy="380274"/>
            </a:xfrm>
            <a:custGeom>
              <a:avLst/>
              <a:gdLst/>
              <a:ahLst/>
              <a:cxnLst/>
              <a:rect l="0" t="0" r="0" b="0"/>
              <a:pathLst>
                <a:path w="313597" h="380274">
                  <a:moveTo>
                    <a:pt x="0" y="0"/>
                  </a:moveTo>
                  <a:lnTo>
                    <a:pt x="0" y="11735"/>
                  </a:lnTo>
                  <a:lnTo>
                    <a:pt x="1" y="22865"/>
                  </a:lnTo>
                  <a:lnTo>
                    <a:pt x="1" y="34472"/>
                  </a:lnTo>
                  <a:lnTo>
                    <a:pt x="1" y="46979"/>
                  </a:lnTo>
                  <a:lnTo>
                    <a:pt x="1" y="60935"/>
                  </a:lnTo>
                  <a:lnTo>
                    <a:pt x="6" y="76497"/>
                  </a:lnTo>
                  <a:lnTo>
                    <a:pt x="178" y="93501"/>
                  </a:lnTo>
                  <a:lnTo>
                    <a:pt x="826" y="111659"/>
                  </a:lnTo>
                  <a:lnTo>
                    <a:pt x="2075" y="130681"/>
                  </a:lnTo>
                  <a:lnTo>
                    <a:pt x="3727" y="150164"/>
                  </a:lnTo>
                  <a:lnTo>
                    <a:pt x="5376" y="169615"/>
                  </a:lnTo>
                  <a:lnTo>
                    <a:pt x="6778" y="188768"/>
                  </a:lnTo>
                  <a:lnTo>
                    <a:pt x="7871" y="207561"/>
                  </a:lnTo>
                  <a:lnTo>
                    <a:pt x="8679" y="226026"/>
                  </a:lnTo>
                  <a:lnTo>
                    <a:pt x="9257" y="244224"/>
                  </a:lnTo>
                  <a:lnTo>
                    <a:pt x="9662" y="262057"/>
                  </a:lnTo>
                  <a:lnTo>
                    <a:pt x="9942" y="279272"/>
                  </a:lnTo>
                  <a:lnTo>
                    <a:pt x="10128" y="295777"/>
                  </a:lnTo>
                  <a:lnTo>
                    <a:pt x="10086" y="311473"/>
                  </a:lnTo>
                  <a:lnTo>
                    <a:pt x="9525" y="326174"/>
                  </a:lnTo>
                  <a:lnTo>
                    <a:pt x="8328" y="339813"/>
                  </a:lnTo>
                  <a:lnTo>
                    <a:pt x="6465" y="350179"/>
                  </a:lnTo>
                  <a:lnTo>
                    <a:pt x="4539" y="354316"/>
                  </a:lnTo>
                  <a:lnTo>
                    <a:pt x="3602" y="353084"/>
                  </a:lnTo>
                  <a:lnTo>
                    <a:pt x="3825" y="348277"/>
                  </a:lnTo>
                  <a:lnTo>
                    <a:pt x="5008" y="340938"/>
                  </a:lnTo>
                  <a:lnTo>
                    <a:pt x="6904" y="331317"/>
                  </a:lnTo>
                  <a:lnTo>
                    <a:pt x="9310" y="319678"/>
                  </a:lnTo>
                  <a:lnTo>
                    <a:pt x="12070" y="306560"/>
                  </a:lnTo>
                  <a:lnTo>
                    <a:pt x="15072" y="292660"/>
                  </a:lnTo>
                  <a:lnTo>
                    <a:pt x="18245" y="278455"/>
                  </a:lnTo>
                  <a:lnTo>
                    <a:pt x="21698" y="264505"/>
                  </a:lnTo>
                  <a:lnTo>
                    <a:pt x="25702" y="251520"/>
                  </a:lnTo>
                  <a:lnTo>
                    <a:pt x="30366" y="239796"/>
                  </a:lnTo>
                  <a:lnTo>
                    <a:pt x="35806" y="229433"/>
                  </a:lnTo>
                  <a:lnTo>
                    <a:pt x="42214" y="220529"/>
                  </a:lnTo>
                  <a:lnTo>
                    <a:pt x="49602" y="212994"/>
                  </a:lnTo>
                  <a:lnTo>
                    <a:pt x="57835" y="207083"/>
                  </a:lnTo>
                  <a:lnTo>
                    <a:pt x="66732" y="203460"/>
                  </a:lnTo>
                  <a:lnTo>
                    <a:pt x="76114" y="202290"/>
                  </a:lnTo>
                  <a:lnTo>
                    <a:pt x="85513" y="203623"/>
                  </a:lnTo>
                  <a:lnTo>
                    <a:pt x="94211" y="207632"/>
                  </a:lnTo>
                  <a:lnTo>
                    <a:pt x="101870" y="214141"/>
                  </a:lnTo>
                  <a:lnTo>
                    <a:pt x="108503" y="222561"/>
                  </a:lnTo>
                  <a:lnTo>
                    <a:pt x="114273" y="232105"/>
                  </a:lnTo>
                  <a:lnTo>
                    <a:pt x="119380" y="242228"/>
                  </a:lnTo>
                  <a:lnTo>
                    <a:pt x="123998" y="252953"/>
                  </a:lnTo>
                  <a:lnTo>
                    <a:pt x="128268" y="264743"/>
                  </a:lnTo>
                  <a:lnTo>
                    <a:pt x="132313" y="277699"/>
                  </a:lnTo>
                  <a:lnTo>
                    <a:pt x="136829" y="288621"/>
                  </a:lnTo>
                  <a:lnTo>
                    <a:pt x="142130" y="293425"/>
                  </a:lnTo>
                  <a:lnTo>
                    <a:pt x="147439" y="293218"/>
                  </a:lnTo>
                  <a:lnTo>
                    <a:pt x="152956" y="290134"/>
                  </a:lnTo>
                  <a:lnTo>
                    <a:pt x="159183" y="285834"/>
                  </a:lnTo>
                  <a:lnTo>
                    <a:pt x="166320" y="281229"/>
                  </a:lnTo>
                  <a:lnTo>
                    <a:pt x="174319" y="277035"/>
                  </a:lnTo>
                  <a:lnTo>
                    <a:pt x="183026" y="273987"/>
                  </a:lnTo>
                  <a:lnTo>
                    <a:pt x="192281" y="272349"/>
                  </a:lnTo>
                  <a:lnTo>
                    <a:pt x="202268" y="271862"/>
                  </a:lnTo>
                  <a:lnTo>
                    <a:pt x="213485" y="271975"/>
                  </a:lnTo>
                  <a:lnTo>
                    <a:pt x="226093" y="272292"/>
                  </a:lnTo>
                  <a:lnTo>
                    <a:pt x="239475" y="272295"/>
                  </a:lnTo>
                  <a:lnTo>
                    <a:pt x="252463" y="271296"/>
                  </a:lnTo>
                  <a:lnTo>
                    <a:pt x="264417" y="269022"/>
                  </a:lnTo>
                  <a:lnTo>
                    <a:pt x="275221" y="265542"/>
                  </a:lnTo>
                  <a:lnTo>
                    <a:pt x="285013" y="261072"/>
                  </a:lnTo>
                  <a:lnTo>
                    <a:pt x="293989" y="255840"/>
                  </a:lnTo>
                  <a:lnTo>
                    <a:pt x="301865" y="249890"/>
                  </a:lnTo>
                  <a:lnTo>
                    <a:pt x="307886" y="243073"/>
                  </a:lnTo>
                  <a:lnTo>
                    <a:pt x="311788" y="235383"/>
                  </a:lnTo>
                  <a:lnTo>
                    <a:pt x="313596" y="227103"/>
                  </a:lnTo>
                  <a:lnTo>
                    <a:pt x="313372" y="218698"/>
                  </a:lnTo>
                  <a:lnTo>
                    <a:pt x="311360" y="210468"/>
                  </a:lnTo>
                  <a:lnTo>
                    <a:pt x="307586" y="202993"/>
                  </a:lnTo>
                  <a:lnTo>
                    <a:pt x="301788" y="197190"/>
                  </a:lnTo>
                  <a:lnTo>
                    <a:pt x="294006" y="193415"/>
                  </a:lnTo>
                  <a:lnTo>
                    <a:pt x="284699" y="191848"/>
                  </a:lnTo>
                  <a:lnTo>
                    <a:pt x="274544" y="192760"/>
                  </a:lnTo>
                  <a:lnTo>
                    <a:pt x="264017" y="196035"/>
                  </a:lnTo>
                  <a:lnTo>
                    <a:pt x="253526" y="201130"/>
                  </a:lnTo>
                  <a:lnTo>
                    <a:pt x="243490" y="207289"/>
                  </a:lnTo>
                  <a:lnTo>
                    <a:pt x="234082" y="213981"/>
                  </a:lnTo>
                  <a:lnTo>
                    <a:pt x="225444" y="221079"/>
                  </a:lnTo>
                  <a:lnTo>
                    <a:pt x="217781" y="228749"/>
                  </a:lnTo>
                  <a:lnTo>
                    <a:pt x="211109" y="237059"/>
                  </a:lnTo>
                  <a:lnTo>
                    <a:pt x="205457" y="246115"/>
                  </a:lnTo>
                  <a:lnTo>
                    <a:pt x="200950" y="256112"/>
                  </a:lnTo>
                  <a:lnTo>
                    <a:pt x="197546" y="267066"/>
                  </a:lnTo>
                  <a:lnTo>
                    <a:pt x="195071" y="278848"/>
                  </a:lnTo>
                  <a:lnTo>
                    <a:pt x="193319" y="291282"/>
                  </a:lnTo>
                  <a:lnTo>
                    <a:pt x="192109" y="304192"/>
                  </a:lnTo>
                  <a:lnTo>
                    <a:pt x="191617" y="317114"/>
                  </a:lnTo>
                  <a:lnTo>
                    <a:pt x="192343" y="329329"/>
                  </a:lnTo>
                  <a:lnTo>
                    <a:pt x="194467" y="340499"/>
                  </a:lnTo>
                  <a:lnTo>
                    <a:pt x="198030" y="350473"/>
                  </a:lnTo>
                  <a:lnTo>
                    <a:pt x="203096" y="359107"/>
                  </a:lnTo>
                  <a:lnTo>
                    <a:pt x="209544" y="366462"/>
                  </a:lnTo>
                  <a:lnTo>
                    <a:pt x="217127" y="372420"/>
                  </a:lnTo>
                  <a:lnTo>
                    <a:pt x="225580" y="376607"/>
                  </a:lnTo>
                  <a:lnTo>
                    <a:pt x="234664" y="378986"/>
                  </a:lnTo>
                  <a:lnTo>
                    <a:pt x="244126" y="379956"/>
                  </a:lnTo>
                  <a:lnTo>
                    <a:pt x="254823" y="380273"/>
                  </a:lnTo>
                  <a:lnTo>
                    <a:pt x="269928" y="379965"/>
                  </a:lnTo>
                  <a:lnTo>
                    <a:pt x="29479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74942" y="4190342"/>
              <a:ext cx="126344" cy="326384"/>
            </a:xfrm>
            <a:custGeom>
              <a:avLst/>
              <a:gdLst/>
              <a:ahLst/>
              <a:cxnLst/>
              <a:rect l="0" t="0" r="0" b="0"/>
              <a:pathLst>
                <a:path w="126344" h="326384">
                  <a:moveTo>
                    <a:pt x="1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77"/>
                  </a:lnTo>
                  <a:lnTo>
                    <a:pt x="177" y="97106"/>
                  </a:lnTo>
                  <a:lnTo>
                    <a:pt x="826" y="112482"/>
                  </a:lnTo>
                  <a:lnTo>
                    <a:pt x="2075" y="126935"/>
                  </a:lnTo>
                  <a:lnTo>
                    <a:pt x="3728" y="140773"/>
                  </a:lnTo>
                  <a:lnTo>
                    <a:pt x="5376" y="154751"/>
                  </a:lnTo>
                  <a:lnTo>
                    <a:pt x="6784" y="169305"/>
                  </a:lnTo>
                  <a:lnTo>
                    <a:pt x="8049" y="184371"/>
                  </a:lnTo>
                  <a:lnTo>
                    <a:pt x="9505" y="199571"/>
                  </a:lnTo>
                  <a:lnTo>
                    <a:pt x="11333" y="214654"/>
                  </a:lnTo>
                  <a:lnTo>
                    <a:pt x="13390" y="229530"/>
                  </a:lnTo>
                  <a:lnTo>
                    <a:pt x="15318" y="244197"/>
                  </a:lnTo>
                  <a:lnTo>
                    <a:pt x="16901" y="258660"/>
                  </a:lnTo>
                  <a:lnTo>
                    <a:pt x="17717" y="271834"/>
                  </a:lnTo>
                  <a:lnTo>
                    <a:pt x="17173" y="280197"/>
                  </a:lnTo>
                  <a:lnTo>
                    <a:pt x="15686" y="281605"/>
                  </a:lnTo>
                  <a:lnTo>
                    <a:pt x="14233" y="277842"/>
                  </a:lnTo>
                  <a:lnTo>
                    <a:pt x="13276" y="270808"/>
                  </a:lnTo>
                  <a:lnTo>
                    <a:pt x="13113" y="261967"/>
                  </a:lnTo>
                  <a:lnTo>
                    <a:pt x="13801" y="252213"/>
                  </a:lnTo>
                  <a:lnTo>
                    <a:pt x="15239" y="242020"/>
                  </a:lnTo>
                  <a:lnTo>
                    <a:pt x="17272" y="231625"/>
                  </a:lnTo>
                  <a:lnTo>
                    <a:pt x="19759" y="221146"/>
                  </a:lnTo>
                  <a:lnTo>
                    <a:pt x="22903" y="210797"/>
                  </a:lnTo>
                  <a:lnTo>
                    <a:pt x="27223" y="200911"/>
                  </a:lnTo>
                  <a:lnTo>
                    <a:pt x="32910" y="191645"/>
                  </a:lnTo>
                  <a:lnTo>
                    <a:pt x="39848" y="183624"/>
                  </a:lnTo>
                  <a:lnTo>
                    <a:pt x="47801" y="177978"/>
                  </a:lnTo>
                  <a:lnTo>
                    <a:pt x="56518" y="175113"/>
                  </a:lnTo>
                  <a:lnTo>
                    <a:pt x="65624" y="174801"/>
                  </a:lnTo>
                  <a:lnTo>
                    <a:pt x="74648" y="176560"/>
                  </a:lnTo>
                  <a:lnTo>
                    <a:pt x="83339" y="179897"/>
                  </a:lnTo>
                  <a:lnTo>
                    <a:pt x="91476" y="184709"/>
                  </a:lnTo>
                  <a:lnTo>
                    <a:pt x="98795" y="191278"/>
                  </a:lnTo>
                  <a:lnTo>
                    <a:pt x="105233" y="199622"/>
                  </a:lnTo>
                  <a:lnTo>
                    <a:pt x="110726" y="209663"/>
                  </a:lnTo>
                  <a:lnTo>
                    <a:pt x="115125" y="221383"/>
                  </a:lnTo>
                  <a:lnTo>
                    <a:pt x="118457" y="234596"/>
                  </a:lnTo>
                  <a:lnTo>
                    <a:pt x="120887" y="248830"/>
                  </a:lnTo>
                  <a:lnTo>
                    <a:pt x="122874" y="265131"/>
                  </a:lnTo>
                  <a:lnTo>
                    <a:pt x="124592" y="288281"/>
                  </a:lnTo>
                  <a:lnTo>
                    <a:pt x="126343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32870" y="4369326"/>
              <a:ext cx="52644" cy="115815"/>
            </a:xfrm>
            <a:custGeom>
              <a:avLst/>
              <a:gdLst/>
              <a:ahLst/>
              <a:cxnLst/>
              <a:rect l="0" t="0" r="0" b="0"/>
              <a:pathLst>
                <a:path w="52644" h="115815">
                  <a:moveTo>
                    <a:pt x="0" y="0"/>
                  </a:moveTo>
                  <a:lnTo>
                    <a:pt x="5801" y="11668"/>
                  </a:lnTo>
                  <a:lnTo>
                    <a:pt x="10725" y="22157"/>
                  </a:lnTo>
                  <a:lnTo>
                    <a:pt x="15233" y="32459"/>
                  </a:lnTo>
                  <a:lnTo>
                    <a:pt x="19626" y="42760"/>
                  </a:lnTo>
                  <a:lnTo>
                    <a:pt x="24288" y="53103"/>
                  </a:lnTo>
                  <a:lnTo>
                    <a:pt x="29393" y="63484"/>
                  </a:lnTo>
                  <a:lnTo>
                    <a:pt x="34647" y="73632"/>
                  </a:lnTo>
                  <a:lnTo>
                    <a:pt x="39891" y="84127"/>
                  </a:lnTo>
                  <a:lnTo>
                    <a:pt x="45590" y="97008"/>
                  </a:lnTo>
                  <a:lnTo>
                    <a:pt x="52643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201285" y="4337741"/>
              <a:ext cx="136871" cy="410612"/>
            </a:xfrm>
            <a:custGeom>
              <a:avLst/>
              <a:gdLst/>
              <a:ahLst/>
              <a:cxnLst/>
              <a:rect l="0" t="0" r="0" b="0"/>
              <a:pathLst>
                <a:path w="136871" h="410612">
                  <a:moveTo>
                    <a:pt x="136870" y="0"/>
                  </a:moveTo>
                  <a:lnTo>
                    <a:pt x="133870" y="8868"/>
                  </a:lnTo>
                  <a:lnTo>
                    <a:pt x="130447" y="17855"/>
                  </a:lnTo>
                  <a:lnTo>
                    <a:pt x="126256" y="27854"/>
                  </a:lnTo>
                  <a:lnTo>
                    <a:pt x="121529" y="39008"/>
                  </a:lnTo>
                  <a:lnTo>
                    <a:pt x="116696" y="51468"/>
                  </a:lnTo>
                  <a:lnTo>
                    <a:pt x="112018" y="65170"/>
                  </a:lnTo>
                  <a:lnTo>
                    <a:pt x="107582" y="79588"/>
                  </a:lnTo>
                  <a:lnTo>
                    <a:pt x="103380" y="93869"/>
                  </a:lnTo>
                  <a:lnTo>
                    <a:pt x="99371" y="107540"/>
                  </a:lnTo>
                  <a:lnTo>
                    <a:pt x="95512" y="120496"/>
                  </a:lnTo>
                  <a:lnTo>
                    <a:pt x="91759" y="132809"/>
                  </a:lnTo>
                  <a:lnTo>
                    <a:pt x="88083" y="144610"/>
                  </a:lnTo>
                  <a:lnTo>
                    <a:pt x="84460" y="156028"/>
                  </a:lnTo>
                  <a:lnTo>
                    <a:pt x="80874" y="167170"/>
                  </a:lnTo>
                  <a:lnTo>
                    <a:pt x="77313" y="178117"/>
                  </a:lnTo>
                  <a:lnTo>
                    <a:pt x="73769" y="188930"/>
                  </a:lnTo>
                  <a:lnTo>
                    <a:pt x="70237" y="199651"/>
                  </a:lnTo>
                  <a:lnTo>
                    <a:pt x="66707" y="210317"/>
                  </a:lnTo>
                  <a:lnTo>
                    <a:pt x="63014" y="221278"/>
                  </a:lnTo>
                  <a:lnTo>
                    <a:pt x="58849" y="233161"/>
                  </a:lnTo>
                  <a:lnTo>
                    <a:pt x="54086" y="246235"/>
                  </a:lnTo>
                  <a:lnTo>
                    <a:pt x="48921" y="260440"/>
                  </a:lnTo>
                  <a:lnTo>
                    <a:pt x="43762" y="275579"/>
                  </a:lnTo>
                  <a:lnTo>
                    <a:pt x="38848" y="291422"/>
                  </a:lnTo>
                  <a:lnTo>
                    <a:pt x="34245" y="307449"/>
                  </a:lnTo>
                  <a:lnTo>
                    <a:pt x="29926" y="322895"/>
                  </a:lnTo>
                  <a:lnTo>
                    <a:pt x="25839" y="337384"/>
                  </a:lnTo>
                  <a:lnTo>
                    <a:pt x="21883" y="350839"/>
                  </a:lnTo>
                  <a:lnTo>
                    <a:pt x="17431" y="364823"/>
                  </a:lnTo>
                  <a:lnTo>
                    <a:pt x="10976" y="38279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27668" y="4319913"/>
              <a:ext cx="95886" cy="289025"/>
            </a:xfrm>
            <a:custGeom>
              <a:avLst/>
              <a:gdLst/>
              <a:ahLst/>
              <a:cxnLst/>
              <a:rect l="0" t="0" r="0" b="0"/>
              <a:pathLst>
                <a:path w="95886" h="289025">
                  <a:moveTo>
                    <a:pt x="10487" y="112584"/>
                  </a:moveTo>
                  <a:lnTo>
                    <a:pt x="10488" y="124319"/>
                  </a:lnTo>
                  <a:lnTo>
                    <a:pt x="10488" y="135448"/>
                  </a:lnTo>
                  <a:lnTo>
                    <a:pt x="10488" y="147046"/>
                  </a:lnTo>
                  <a:lnTo>
                    <a:pt x="10488" y="159208"/>
                  </a:lnTo>
                  <a:lnTo>
                    <a:pt x="10488" y="171867"/>
                  </a:lnTo>
                  <a:lnTo>
                    <a:pt x="10488" y="184928"/>
                  </a:lnTo>
                  <a:lnTo>
                    <a:pt x="10488" y="198453"/>
                  </a:lnTo>
                  <a:lnTo>
                    <a:pt x="10488" y="212667"/>
                  </a:lnTo>
                  <a:lnTo>
                    <a:pt x="10488" y="227631"/>
                  </a:lnTo>
                  <a:lnTo>
                    <a:pt x="10488" y="243103"/>
                  </a:lnTo>
                  <a:lnTo>
                    <a:pt x="10488" y="258640"/>
                  </a:lnTo>
                  <a:lnTo>
                    <a:pt x="10459" y="273886"/>
                  </a:lnTo>
                  <a:lnTo>
                    <a:pt x="9433" y="285398"/>
                  </a:lnTo>
                  <a:lnTo>
                    <a:pt x="7028" y="289024"/>
                  </a:lnTo>
                  <a:lnTo>
                    <a:pt x="4801" y="286201"/>
                  </a:lnTo>
                  <a:lnTo>
                    <a:pt x="3188" y="279010"/>
                  </a:lnTo>
                  <a:lnTo>
                    <a:pt x="2097" y="268735"/>
                  </a:lnTo>
                  <a:lnTo>
                    <a:pt x="1375" y="256243"/>
                  </a:lnTo>
                  <a:lnTo>
                    <a:pt x="896" y="242174"/>
                  </a:lnTo>
                  <a:lnTo>
                    <a:pt x="581" y="226999"/>
                  </a:lnTo>
                  <a:lnTo>
                    <a:pt x="372" y="211061"/>
                  </a:lnTo>
                  <a:lnTo>
                    <a:pt x="234" y="194600"/>
                  </a:lnTo>
                  <a:lnTo>
                    <a:pt x="142" y="177784"/>
                  </a:lnTo>
                  <a:lnTo>
                    <a:pt x="81" y="160727"/>
                  </a:lnTo>
                  <a:lnTo>
                    <a:pt x="40" y="143507"/>
                  </a:lnTo>
                  <a:lnTo>
                    <a:pt x="13" y="126180"/>
                  </a:lnTo>
                  <a:lnTo>
                    <a:pt x="0" y="108789"/>
                  </a:lnTo>
                  <a:lnTo>
                    <a:pt x="161" y="91685"/>
                  </a:lnTo>
                  <a:lnTo>
                    <a:pt x="801" y="75500"/>
                  </a:lnTo>
                  <a:lnTo>
                    <a:pt x="2058" y="60507"/>
                  </a:lnTo>
                  <a:lnTo>
                    <a:pt x="4225" y="46813"/>
                  </a:lnTo>
                  <a:lnTo>
                    <a:pt x="7816" y="34526"/>
                  </a:lnTo>
                  <a:lnTo>
                    <a:pt x="12977" y="23570"/>
                  </a:lnTo>
                  <a:lnTo>
                    <a:pt x="19545" y="14212"/>
                  </a:lnTo>
                  <a:lnTo>
                    <a:pt x="27242" y="7121"/>
                  </a:lnTo>
                  <a:lnTo>
                    <a:pt x="35783" y="2466"/>
                  </a:lnTo>
                  <a:lnTo>
                    <a:pt x="44769" y="135"/>
                  </a:lnTo>
                  <a:lnTo>
                    <a:pt x="53714" y="0"/>
                  </a:lnTo>
                  <a:lnTo>
                    <a:pt x="62349" y="1763"/>
                  </a:lnTo>
                  <a:lnTo>
                    <a:pt x="70450" y="5199"/>
                  </a:lnTo>
                  <a:lnTo>
                    <a:pt x="77745" y="10239"/>
                  </a:lnTo>
                  <a:lnTo>
                    <a:pt x="84161" y="16697"/>
                  </a:lnTo>
                  <a:lnTo>
                    <a:pt x="89470" y="24301"/>
                  </a:lnTo>
                  <a:lnTo>
                    <a:pt x="93214" y="32775"/>
                  </a:lnTo>
                  <a:lnTo>
                    <a:pt x="95288" y="41881"/>
                  </a:lnTo>
                  <a:lnTo>
                    <a:pt x="95885" y="51436"/>
                  </a:lnTo>
                  <a:lnTo>
                    <a:pt x="95306" y="61303"/>
                  </a:lnTo>
                  <a:lnTo>
                    <a:pt x="93842" y="71384"/>
                  </a:lnTo>
                  <a:lnTo>
                    <a:pt x="91573" y="81610"/>
                  </a:lnTo>
                  <a:lnTo>
                    <a:pt x="88381" y="91937"/>
                  </a:lnTo>
                  <a:lnTo>
                    <a:pt x="84273" y="102325"/>
                  </a:lnTo>
                  <a:lnTo>
                    <a:pt x="79381" y="112590"/>
                  </a:lnTo>
                  <a:lnTo>
                    <a:pt x="73873" y="122409"/>
                  </a:lnTo>
                  <a:lnTo>
                    <a:pt x="67912" y="131634"/>
                  </a:lnTo>
                  <a:lnTo>
                    <a:pt x="61738" y="139993"/>
                  </a:lnTo>
                  <a:lnTo>
                    <a:pt x="54962" y="147820"/>
                  </a:lnTo>
                  <a:lnTo>
                    <a:pt x="45871" y="155801"/>
                  </a:lnTo>
                  <a:lnTo>
                    <a:pt x="31544" y="165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52085" y="4337741"/>
              <a:ext cx="112697" cy="176212"/>
            </a:xfrm>
            <a:custGeom>
              <a:avLst/>
              <a:gdLst/>
              <a:ahLst/>
              <a:cxnLst/>
              <a:rect l="0" t="0" r="0" b="0"/>
              <a:pathLst>
                <a:path w="112697" h="176212">
                  <a:moveTo>
                    <a:pt x="75584" y="10528"/>
                  </a:moveTo>
                  <a:lnTo>
                    <a:pt x="66782" y="13529"/>
                  </a:lnTo>
                  <a:lnTo>
                    <a:pt x="58435" y="16951"/>
                  </a:lnTo>
                  <a:lnTo>
                    <a:pt x="49746" y="21152"/>
                  </a:lnTo>
                  <a:lnTo>
                    <a:pt x="40970" y="26225"/>
                  </a:lnTo>
                  <a:lnTo>
                    <a:pt x="32772" y="32355"/>
                  </a:lnTo>
                  <a:lnTo>
                    <a:pt x="25487" y="39539"/>
                  </a:lnTo>
                  <a:lnTo>
                    <a:pt x="19123" y="47626"/>
                  </a:lnTo>
                  <a:lnTo>
                    <a:pt x="13543" y="56421"/>
                  </a:lnTo>
                  <a:lnTo>
                    <a:pt x="8578" y="65741"/>
                  </a:lnTo>
                  <a:lnTo>
                    <a:pt x="4396" y="75438"/>
                  </a:lnTo>
                  <a:lnTo>
                    <a:pt x="1483" y="85399"/>
                  </a:lnTo>
                  <a:lnTo>
                    <a:pt x="8" y="95543"/>
                  </a:lnTo>
                  <a:lnTo>
                    <a:pt x="0" y="105812"/>
                  </a:lnTo>
                  <a:lnTo>
                    <a:pt x="1515" y="116166"/>
                  </a:lnTo>
                  <a:lnTo>
                    <a:pt x="4424" y="126573"/>
                  </a:lnTo>
                  <a:lnTo>
                    <a:pt x="8479" y="136851"/>
                  </a:lnTo>
                  <a:lnTo>
                    <a:pt x="13410" y="146679"/>
                  </a:lnTo>
                  <a:lnTo>
                    <a:pt x="18985" y="155905"/>
                  </a:lnTo>
                  <a:lnTo>
                    <a:pt x="25184" y="164065"/>
                  </a:lnTo>
                  <a:lnTo>
                    <a:pt x="32176" y="170338"/>
                  </a:lnTo>
                  <a:lnTo>
                    <a:pt x="39991" y="174430"/>
                  </a:lnTo>
                  <a:lnTo>
                    <a:pt x="48528" y="176211"/>
                  </a:lnTo>
                  <a:lnTo>
                    <a:pt x="57637" y="175445"/>
                  </a:lnTo>
                  <a:lnTo>
                    <a:pt x="67164" y="172262"/>
                  </a:lnTo>
                  <a:lnTo>
                    <a:pt x="76663" y="167059"/>
                  </a:lnTo>
                  <a:lnTo>
                    <a:pt x="85427" y="160296"/>
                  </a:lnTo>
                  <a:lnTo>
                    <a:pt x="93127" y="152379"/>
                  </a:lnTo>
                  <a:lnTo>
                    <a:pt x="99618" y="143475"/>
                  </a:lnTo>
                  <a:lnTo>
                    <a:pt x="104761" y="133521"/>
                  </a:lnTo>
                  <a:lnTo>
                    <a:pt x="108623" y="122564"/>
                  </a:lnTo>
                  <a:lnTo>
                    <a:pt x="111253" y="110596"/>
                  </a:lnTo>
                  <a:lnTo>
                    <a:pt x="112584" y="97497"/>
                  </a:lnTo>
                  <a:lnTo>
                    <a:pt x="112696" y="83325"/>
                  </a:lnTo>
                  <a:lnTo>
                    <a:pt x="111469" y="68741"/>
                  </a:lnTo>
                  <a:lnTo>
                    <a:pt x="108519" y="54869"/>
                  </a:lnTo>
                  <a:lnTo>
                    <a:pt x="103806" y="42295"/>
                  </a:lnTo>
                  <a:lnTo>
                    <a:pt x="98020" y="31363"/>
                  </a:lnTo>
                  <a:lnTo>
                    <a:pt x="91841" y="21374"/>
                  </a:lnTo>
                  <a:lnTo>
                    <a:pt x="84728" y="11458"/>
                  </a:lnTo>
                  <a:lnTo>
                    <a:pt x="755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24354" y="4158756"/>
              <a:ext cx="19129" cy="347442"/>
            </a:xfrm>
            <a:custGeom>
              <a:avLst/>
              <a:gdLst/>
              <a:ahLst/>
              <a:cxnLst/>
              <a:rect l="0" t="0" r="0" b="0"/>
              <a:pathLst>
                <a:path w="19129" h="347442">
                  <a:moveTo>
                    <a:pt x="19128" y="0"/>
                  </a:moveTo>
                  <a:lnTo>
                    <a:pt x="13394" y="6069"/>
                  </a:lnTo>
                  <a:lnTo>
                    <a:pt x="9110" y="13553"/>
                  </a:lnTo>
                  <a:lnTo>
                    <a:pt x="5904" y="23251"/>
                  </a:lnTo>
                  <a:lnTo>
                    <a:pt x="3542" y="35257"/>
                  </a:lnTo>
                  <a:lnTo>
                    <a:pt x="1846" y="49833"/>
                  </a:lnTo>
                  <a:lnTo>
                    <a:pt x="656" y="66867"/>
                  </a:lnTo>
                  <a:lnTo>
                    <a:pt x="0" y="85965"/>
                  </a:lnTo>
                  <a:lnTo>
                    <a:pt x="79" y="106662"/>
                  </a:lnTo>
                  <a:lnTo>
                    <a:pt x="941" y="128529"/>
                  </a:lnTo>
                  <a:lnTo>
                    <a:pt x="2332" y="150901"/>
                  </a:lnTo>
                  <a:lnTo>
                    <a:pt x="3804" y="172912"/>
                  </a:lnTo>
                  <a:lnTo>
                    <a:pt x="5087" y="194114"/>
                  </a:lnTo>
                  <a:lnTo>
                    <a:pt x="6101" y="214282"/>
                  </a:lnTo>
                  <a:lnTo>
                    <a:pt x="6856" y="233220"/>
                  </a:lnTo>
                  <a:lnTo>
                    <a:pt x="7400" y="250957"/>
                  </a:lnTo>
                  <a:lnTo>
                    <a:pt x="7781" y="267656"/>
                  </a:lnTo>
                  <a:lnTo>
                    <a:pt x="8086" y="285463"/>
                  </a:lnTo>
                  <a:lnTo>
                    <a:pt x="8343" y="309299"/>
                  </a:lnTo>
                  <a:lnTo>
                    <a:pt x="859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17140" y="4285501"/>
              <a:ext cx="200042" cy="10126"/>
            </a:xfrm>
            <a:custGeom>
              <a:avLst/>
              <a:gdLst/>
              <a:ahLst/>
              <a:cxnLst/>
              <a:rect l="0" t="0" r="0" b="0"/>
              <a:pathLst>
                <a:path w="200042" h="10126">
                  <a:moveTo>
                    <a:pt x="200041" y="10125"/>
                  </a:moveTo>
                  <a:lnTo>
                    <a:pt x="191173" y="7259"/>
                  </a:lnTo>
                  <a:lnTo>
                    <a:pt x="182185" y="5116"/>
                  </a:lnTo>
                  <a:lnTo>
                    <a:pt x="172186" y="3513"/>
                  </a:lnTo>
                  <a:lnTo>
                    <a:pt x="161032" y="2333"/>
                  </a:lnTo>
                  <a:lnTo>
                    <a:pt x="148573" y="1485"/>
                  </a:lnTo>
                  <a:lnTo>
                    <a:pt x="134865" y="887"/>
                  </a:lnTo>
                  <a:lnTo>
                    <a:pt x="120275" y="473"/>
                  </a:lnTo>
                  <a:lnTo>
                    <a:pt x="105347" y="189"/>
                  </a:lnTo>
                  <a:lnTo>
                    <a:pt x="90427" y="0"/>
                  </a:lnTo>
                  <a:lnTo>
                    <a:pt x="75818" y="42"/>
                  </a:lnTo>
                  <a:lnTo>
                    <a:pt x="61857" y="602"/>
                  </a:lnTo>
                  <a:lnTo>
                    <a:pt x="48666" y="1791"/>
                  </a:lnTo>
                  <a:lnTo>
                    <a:pt x="36633" y="3413"/>
                  </a:lnTo>
                  <a:lnTo>
                    <a:pt x="25319" y="5208"/>
                  </a:lnTo>
                  <a:lnTo>
                    <a:pt x="13731" y="7338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58754" y="4295316"/>
              <a:ext cx="153185" cy="171948"/>
            </a:xfrm>
            <a:custGeom>
              <a:avLst/>
              <a:gdLst/>
              <a:ahLst/>
              <a:cxnLst/>
              <a:rect l="0" t="0" r="0" b="0"/>
              <a:pathLst>
                <a:path w="153185" h="171948">
                  <a:moveTo>
                    <a:pt x="26841" y="74010"/>
                  </a:moveTo>
                  <a:lnTo>
                    <a:pt x="38577" y="73943"/>
                  </a:lnTo>
                  <a:lnTo>
                    <a:pt x="49707" y="73303"/>
                  </a:lnTo>
                  <a:lnTo>
                    <a:pt x="61291" y="71997"/>
                  </a:lnTo>
                  <a:lnTo>
                    <a:pt x="72934" y="69792"/>
                  </a:lnTo>
                  <a:lnTo>
                    <a:pt x="83649" y="66179"/>
                  </a:lnTo>
                  <a:lnTo>
                    <a:pt x="92931" y="61006"/>
                  </a:lnTo>
                  <a:lnTo>
                    <a:pt x="100288" y="54431"/>
                  </a:lnTo>
                  <a:lnTo>
                    <a:pt x="105019" y="46730"/>
                  </a:lnTo>
                  <a:lnTo>
                    <a:pt x="107002" y="38193"/>
                  </a:lnTo>
                  <a:lnTo>
                    <a:pt x="106416" y="29377"/>
                  </a:lnTo>
                  <a:lnTo>
                    <a:pt x="103454" y="21081"/>
                  </a:lnTo>
                  <a:lnTo>
                    <a:pt x="98466" y="13703"/>
                  </a:lnTo>
                  <a:lnTo>
                    <a:pt x="91714" y="7600"/>
                  </a:lnTo>
                  <a:lnTo>
                    <a:pt x="83297" y="3250"/>
                  </a:lnTo>
                  <a:lnTo>
                    <a:pt x="73426" y="738"/>
                  </a:lnTo>
                  <a:lnTo>
                    <a:pt x="62717" y="0"/>
                  </a:lnTo>
                  <a:lnTo>
                    <a:pt x="52071" y="1009"/>
                  </a:lnTo>
                  <a:lnTo>
                    <a:pt x="41992" y="3581"/>
                  </a:lnTo>
                  <a:lnTo>
                    <a:pt x="32769" y="7746"/>
                  </a:lnTo>
                  <a:lnTo>
                    <a:pt x="24646" y="13813"/>
                  </a:lnTo>
                  <a:lnTo>
                    <a:pt x="17634" y="21783"/>
                  </a:lnTo>
                  <a:lnTo>
                    <a:pt x="11738" y="31388"/>
                  </a:lnTo>
                  <a:lnTo>
                    <a:pt x="7060" y="42276"/>
                  </a:lnTo>
                  <a:lnTo>
                    <a:pt x="3542" y="54113"/>
                  </a:lnTo>
                  <a:lnTo>
                    <a:pt x="1159" y="66467"/>
                  </a:lnTo>
                  <a:lnTo>
                    <a:pt x="0" y="78825"/>
                  </a:lnTo>
                  <a:lnTo>
                    <a:pt x="2" y="90906"/>
                  </a:lnTo>
                  <a:lnTo>
                    <a:pt x="1137" y="102474"/>
                  </a:lnTo>
                  <a:lnTo>
                    <a:pt x="3495" y="113250"/>
                  </a:lnTo>
                  <a:lnTo>
                    <a:pt x="7011" y="123165"/>
                  </a:lnTo>
                  <a:lnTo>
                    <a:pt x="11659" y="132317"/>
                  </a:lnTo>
                  <a:lnTo>
                    <a:pt x="17528" y="140858"/>
                  </a:lnTo>
                  <a:lnTo>
                    <a:pt x="24555" y="148934"/>
                  </a:lnTo>
                  <a:lnTo>
                    <a:pt x="32714" y="156341"/>
                  </a:lnTo>
                  <a:lnTo>
                    <a:pt x="42092" y="162566"/>
                  </a:lnTo>
                  <a:lnTo>
                    <a:pt x="52620" y="167410"/>
                  </a:lnTo>
                  <a:lnTo>
                    <a:pt x="63943" y="170663"/>
                  </a:lnTo>
                  <a:lnTo>
                    <a:pt x="75536" y="171947"/>
                  </a:lnTo>
                  <a:lnTo>
                    <a:pt x="87066" y="171251"/>
                  </a:lnTo>
                  <a:lnTo>
                    <a:pt x="98248" y="168852"/>
                  </a:lnTo>
                  <a:lnTo>
                    <a:pt x="108756" y="165116"/>
                  </a:lnTo>
                  <a:lnTo>
                    <a:pt x="118481" y="160395"/>
                  </a:lnTo>
                  <a:lnTo>
                    <a:pt x="127191" y="155275"/>
                  </a:lnTo>
                  <a:lnTo>
                    <a:pt x="135301" y="150074"/>
                  </a:lnTo>
                  <a:lnTo>
                    <a:pt x="143521" y="144340"/>
                  </a:lnTo>
                  <a:lnTo>
                    <a:pt x="153184" y="137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19157" y="4319303"/>
              <a:ext cx="108595" cy="176366"/>
            </a:xfrm>
            <a:custGeom>
              <a:avLst/>
              <a:gdLst/>
              <a:ahLst/>
              <a:cxnLst/>
              <a:rect l="0" t="0" r="0" b="0"/>
              <a:pathLst>
                <a:path w="108595" h="176366">
                  <a:moveTo>
                    <a:pt x="24366" y="60552"/>
                  </a:moveTo>
                  <a:lnTo>
                    <a:pt x="21566" y="69488"/>
                  </a:lnTo>
                  <a:lnTo>
                    <a:pt x="20065" y="79114"/>
                  </a:lnTo>
                  <a:lnTo>
                    <a:pt x="19753" y="90401"/>
                  </a:lnTo>
                  <a:lnTo>
                    <a:pt x="20259" y="103069"/>
                  </a:lnTo>
                  <a:lnTo>
                    <a:pt x="21079" y="116549"/>
                  </a:lnTo>
                  <a:lnTo>
                    <a:pt x="21869" y="130323"/>
                  </a:lnTo>
                  <a:lnTo>
                    <a:pt x="21595" y="140734"/>
                  </a:lnTo>
                  <a:lnTo>
                    <a:pt x="19843" y="143515"/>
                  </a:lnTo>
                  <a:lnTo>
                    <a:pt x="18051" y="140160"/>
                  </a:lnTo>
                  <a:lnTo>
                    <a:pt x="16526" y="132999"/>
                  </a:lnTo>
                  <a:lnTo>
                    <a:pt x="14938" y="123842"/>
                  </a:lnTo>
                  <a:lnTo>
                    <a:pt x="13047" y="113757"/>
                  </a:lnTo>
                  <a:lnTo>
                    <a:pt x="10794" y="103281"/>
                  </a:lnTo>
                  <a:lnTo>
                    <a:pt x="8211" y="92666"/>
                  </a:lnTo>
                  <a:lnTo>
                    <a:pt x="5373" y="82020"/>
                  </a:lnTo>
                  <a:lnTo>
                    <a:pt x="2673" y="71383"/>
                  </a:lnTo>
                  <a:lnTo>
                    <a:pt x="779" y="60768"/>
                  </a:lnTo>
                  <a:lnTo>
                    <a:pt x="0" y="50178"/>
                  </a:lnTo>
                  <a:lnTo>
                    <a:pt x="463" y="39776"/>
                  </a:lnTo>
                  <a:lnTo>
                    <a:pt x="2295" y="29863"/>
                  </a:lnTo>
                  <a:lnTo>
                    <a:pt x="5423" y="20578"/>
                  </a:lnTo>
                  <a:lnTo>
                    <a:pt x="9793" y="12378"/>
                  </a:lnTo>
                  <a:lnTo>
                    <a:pt x="15467" y="6081"/>
                  </a:lnTo>
                  <a:lnTo>
                    <a:pt x="22356" y="1965"/>
                  </a:lnTo>
                  <a:lnTo>
                    <a:pt x="30250" y="0"/>
                  </a:lnTo>
                  <a:lnTo>
                    <a:pt x="38919" y="110"/>
                  </a:lnTo>
                  <a:lnTo>
                    <a:pt x="48147" y="2040"/>
                  </a:lnTo>
                  <a:lnTo>
                    <a:pt x="57444" y="5586"/>
                  </a:lnTo>
                  <a:lnTo>
                    <a:pt x="66072" y="10699"/>
                  </a:lnTo>
                  <a:lnTo>
                    <a:pt x="73686" y="17211"/>
                  </a:lnTo>
                  <a:lnTo>
                    <a:pt x="80287" y="25022"/>
                  </a:lnTo>
                  <a:lnTo>
                    <a:pt x="86038" y="34166"/>
                  </a:lnTo>
                  <a:lnTo>
                    <a:pt x="91126" y="44545"/>
                  </a:lnTo>
                  <a:lnTo>
                    <a:pt x="95562" y="56108"/>
                  </a:lnTo>
                  <a:lnTo>
                    <a:pt x="99176" y="68926"/>
                  </a:lnTo>
                  <a:lnTo>
                    <a:pt x="101946" y="82911"/>
                  </a:lnTo>
                  <a:lnTo>
                    <a:pt x="103983" y="97682"/>
                  </a:lnTo>
                  <a:lnTo>
                    <a:pt x="105654" y="114409"/>
                  </a:lnTo>
                  <a:lnTo>
                    <a:pt x="107107" y="137914"/>
                  </a:lnTo>
                  <a:lnTo>
                    <a:pt x="108594" y="176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972579" y="4285098"/>
              <a:ext cx="111148" cy="214136"/>
            </a:xfrm>
            <a:custGeom>
              <a:avLst/>
              <a:gdLst/>
              <a:ahLst/>
              <a:cxnLst/>
              <a:rect l="0" t="0" r="0" b="0"/>
              <a:pathLst>
                <a:path w="111148" h="214136">
                  <a:moveTo>
                    <a:pt x="7815" y="21057"/>
                  </a:moveTo>
                  <a:lnTo>
                    <a:pt x="4948" y="29926"/>
                  </a:lnTo>
                  <a:lnTo>
                    <a:pt x="2806" y="38912"/>
                  </a:lnTo>
                  <a:lnTo>
                    <a:pt x="1207" y="48913"/>
                  </a:lnTo>
                  <a:lnTo>
                    <a:pt x="200" y="60065"/>
                  </a:lnTo>
                  <a:lnTo>
                    <a:pt x="0" y="72525"/>
                  </a:lnTo>
                  <a:lnTo>
                    <a:pt x="655" y="86237"/>
                  </a:lnTo>
                  <a:lnTo>
                    <a:pt x="2066" y="101000"/>
                  </a:lnTo>
                  <a:lnTo>
                    <a:pt x="4078" y="116578"/>
                  </a:lnTo>
                  <a:lnTo>
                    <a:pt x="6546" y="132747"/>
                  </a:lnTo>
                  <a:lnTo>
                    <a:pt x="9506" y="149008"/>
                  </a:lnTo>
                  <a:lnTo>
                    <a:pt x="13171" y="164617"/>
                  </a:lnTo>
                  <a:lnTo>
                    <a:pt x="17609" y="179207"/>
                  </a:lnTo>
                  <a:lnTo>
                    <a:pt x="23063" y="192119"/>
                  </a:lnTo>
                  <a:lnTo>
                    <a:pt x="30014" y="202283"/>
                  </a:lnTo>
                  <a:lnTo>
                    <a:pt x="38575" y="209364"/>
                  </a:lnTo>
                  <a:lnTo>
                    <a:pt x="48239" y="213339"/>
                  </a:lnTo>
                  <a:lnTo>
                    <a:pt x="58103" y="214135"/>
                  </a:lnTo>
                  <a:lnTo>
                    <a:pt x="67617" y="212040"/>
                  </a:lnTo>
                  <a:lnTo>
                    <a:pt x="76443" y="207418"/>
                  </a:lnTo>
                  <a:lnTo>
                    <a:pt x="84290" y="200520"/>
                  </a:lnTo>
                  <a:lnTo>
                    <a:pt x="91114" y="191703"/>
                  </a:lnTo>
                  <a:lnTo>
                    <a:pt x="96882" y="181382"/>
                  </a:lnTo>
                  <a:lnTo>
                    <a:pt x="101474" y="169939"/>
                  </a:lnTo>
                  <a:lnTo>
                    <a:pt x="104937" y="157690"/>
                  </a:lnTo>
                  <a:lnTo>
                    <a:pt x="107453" y="144873"/>
                  </a:lnTo>
                  <a:lnTo>
                    <a:pt x="109234" y="131663"/>
                  </a:lnTo>
                  <a:lnTo>
                    <a:pt x="110469" y="118189"/>
                  </a:lnTo>
                  <a:lnTo>
                    <a:pt x="111147" y="104700"/>
                  </a:lnTo>
                  <a:lnTo>
                    <a:pt x="111078" y="91563"/>
                  </a:lnTo>
                  <a:lnTo>
                    <a:pt x="110217" y="78947"/>
                  </a:lnTo>
                  <a:lnTo>
                    <a:pt x="108656" y="66848"/>
                  </a:lnTo>
                  <a:lnTo>
                    <a:pt x="106538" y="55182"/>
                  </a:lnTo>
                  <a:lnTo>
                    <a:pt x="104006" y="43864"/>
                  </a:lnTo>
                  <a:lnTo>
                    <a:pt x="101330" y="33259"/>
                  </a:lnTo>
                  <a:lnTo>
                    <a:pt x="98637" y="23141"/>
                  </a:lnTo>
                  <a:lnTo>
                    <a:pt x="95695" y="12617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06735" y="4316684"/>
              <a:ext cx="120183" cy="211431"/>
            </a:xfrm>
            <a:custGeom>
              <a:avLst/>
              <a:gdLst/>
              <a:ahLst/>
              <a:cxnLst/>
              <a:rect l="0" t="0" r="0" b="0"/>
              <a:pathLst>
                <a:path w="120183" h="211431">
                  <a:moveTo>
                    <a:pt x="94757" y="0"/>
                  </a:moveTo>
                  <a:lnTo>
                    <a:pt x="83088" y="66"/>
                  </a:lnTo>
                  <a:lnTo>
                    <a:pt x="72600" y="707"/>
                  </a:lnTo>
                  <a:lnTo>
                    <a:pt x="62303" y="2008"/>
                  </a:lnTo>
                  <a:lnTo>
                    <a:pt x="52174" y="4041"/>
                  </a:lnTo>
                  <a:lnTo>
                    <a:pt x="42479" y="7005"/>
                  </a:lnTo>
                  <a:lnTo>
                    <a:pt x="33347" y="10930"/>
                  </a:lnTo>
                  <a:lnTo>
                    <a:pt x="24917" y="15852"/>
                  </a:lnTo>
                  <a:lnTo>
                    <a:pt x="17404" y="21904"/>
                  </a:lnTo>
                  <a:lnTo>
                    <a:pt x="10847" y="29043"/>
                  </a:lnTo>
                  <a:lnTo>
                    <a:pt x="5615" y="36939"/>
                  </a:lnTo>
                  <a:lnTo>
                    <a:pt x="2455" y="45076"/>
                  </a:lnTo>
                  <a:lnTo>
                    <a:pt x="1596" y="53134"/>
                  </a:lnTo>
                  <a:lnTo>
                    <a:pt x="2969" y="60830"/>
                  </a:lnTo>
                  <a:lnTo>
                    <a:pt x="6474" y="67845"/>
                  </a:lnTo>
                  <a:lnTo>
                    <a:pt x="11835" y="74079"/>
                  </a:lnTo>
                  <a:lnTo>
                    <a:pt x="18839" y="79605"/>
                  </a:lnTo>
                  <a:lnTo>
                    <a:pt x="27426" y="84557"/>
                  </a:lnTo>
                  <a:lnTo>
                    <a:pt x="37416" y="89079"/>
                  </a:lnTo>
                  <a:lnTo>
                    <a:pt x="48375" y="93287"/>
                  </a:lnTo>
                  <a:lnTo>
                    <a:pt x="59722" y="97275"/>
                  </a:lnTo>
                  <a:lnTo>
                    <a:pt x="71084" y="101118"/>
                  </a:lnTo>
                  <a:lnTo>
                    <a:pt x="81982" y="105192"/>
                  </a:lnTo>
                  <a:lnTo>
                    <a:pt x="91767" y="110146"/>
                  </a:lnTo>
                  <a:lnTo>
                    <a:pt x="100194" y="116267"/>
                  </a:lnTo>
                  <a:lnTo>
                    <a:pt x="107189" y="123666"/>
                  </a:lnTo>
                  <a:lnTo>
                    <a:pt x="112680" y="132461"/>
                  </a:lnTo>
                  <a:lnTo>
                    <a:pt x="116775" y="142556"/>
                  </a:lnTo>
                  <a:lnTo>
                    <a:pt x="119391" y="153403"/>
                  </a:lnTo>
                  <a:lnTo>
                    <a:pt x="120182" y="164134"/>
                  </a:lnTo>
                  <a:lnTo>
                    <a:pt x="119115" y="174265"/>
                  </a:lnTo>
                  <a:lnTo>
                    <a:pt x="116111" y="183521"/>
                  </a:lnTo>
                  <a:lnTo>
                    <a:pt x="110898" y="191666"/>
                  </a:lnTo>
                  <a:lnTo>
                    <a:pt x="103535" y="198688"/>
                  </a:lnTo>
                  <a:lnTo>
                    <a:pt x="94356" y="204421"/>
                  </a:lnTo>
                  <a:lnTo>
                    <a:pt x="83762" y="208457"/>
                  </a:lnTo>
                  <a:lnTo>
                    <a:pt x="72129" y="210730"/>
                  </a:lnTo>
                  <a:lnTo>
                    <a:pt x="59981" y="211430"/>
                  </a:lnTo>
                  <a:lnTo>
                    <a:pt x="46584" y="210791"/>
                  </a:lnTo>
                  <a:lnTo>
                    <a:pt x="28530" y="20764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58760" y="4356325"/>
              <a:ext cx="142775" cy="199552"/>
            </a:xfrm>
            <a:custGeom>
              <a:avLst/>
              <a:gdLst/>
              <a:ahLst/>
              <a:cxnLst/>
              <a:rect l="0" t="0" r="0" b="0"/>
              <a:pathLst>
                <a:path w="142775" h="199552">
                  <a:moveTo>
                    <a:pt x="16432" y="76172"/>
                  </a:moveTo>
                  <a:lnTo>
                    <a:pt x="28167" y="76172"/>
                  </a:lnTo>
                  <a:lnTo>
                    <a:pt x="39296" y="76172"/>
                  </a:lnTo>
                  <a:lnTo>
                    <a:pt x="50885" y="76163"/>
                  </a:lnTo>
                  <a:lnTo>
                    <a:pt x="62700" y="75818"/>
                  </a:lnTo>
                  <a:lnTo>
                    <a:pt x="74063" y="74520"/>
                  </a:lnTo>
                  <a:lnTo>
                    <a:pt x="84604" y="72005"/>
                  </a:lnTo>
                  <a:lnTo>
                    <a:pt x="93959" y="68008"/>
                  </a:lnTo>
                  <a:lnTo>
                    <a:pt x="101634" y="62119"/>
                  </a:lnTo>
                  <a:lnTo>
                    <a:pt x="107522" y="54309"/>
                  </a:lnTo>
                  <a:lnTo>
                    <a:pt x="111507" y="45167"/>
                  </a:lnTo>
                  <a:lnTo>
                    <a:pt x="113299" y="35662"/>
                  </a:lnTo>
                  <a:lnTo>
                    <a:pt x="112941" y="26398"/>
                  </a:lnTo>
                  <a:lnTo>
                    <a:pt x="110434" y="17911"/>
                  </a:lnTo>
                  <a:lnTo>
                    <a:pt x="105561" y="10823"/>
                  </a:lnTo>
                  <a:lnTo>
                    <a:pt x="98436" y="5332"/>
                  </a:lnTo>
                  <a:lnTo>
                    <a:pt x="89586" y="1613"/>
                  </a:lnTo>
                  <a:lnTo>
                    <a:pt x="79746" y="0"/>
                  </a:lnTo>
                  <a:lnTo>
                    <a:pt x="69434" y="468"/>
                  </a:lnTo>
                  <a:lnTo>
                    <a:pt x="59091" y="2712"/>
                  </a:lnTo>
                  <a:lnTo>
                    <a:pt x="49152" y="6342"/>
                  </a:lnTo>
                  <a:lnTo>
                    <a:pt x="39810" y="11009"/>
                  </a:lnTo>
                  <a:lnTo>
                    <a:pt x="31216" y="16750"/>
                  </a:lnTo>
                  <a:lnTo>
                    <a:pt x="23582" y="23958"/>
                  </a:lnTo>
                  <a:lnTo>
                    <a:pt x="16930" y="32733"/>
                  </a:lnTo>
                  <a:lnTo>
                    <a:pt x="11291" y="42897"/>
                  </a:lnTo>
                  <a:lnTo>
                    <a:pt x="6793" y="54168"/>
                  </a:lnTo>
                  <a:lnTo>
                    <a:pt x="3399" y="66271"/>
                  </a:lnTo>
                  <a:lnTo>
                    <a:pt x="1101" y="78974"/>
                  </a:lnTo>
                  <a:lnTo>
                    <a:pt x="0" y="92099"/>
                  </a:lnTo>
                  <a:lnTo>
                    <a:pt x="41" y="105514"/>
                  </a:lnTo>
                  <a:lnTo>
                    <a:pt x="1203" y="118961"/>
                  </a:lnTo>
                  <a:lnTo>
                    <a:pt x="3578" y="132069"/>
                  </a:lnTo>
                  <a:lnTo>
                    <a:pt x="7105" y="144660"/>
                  </a:lnTo>
                  <a:lnTo>
                    <a:pt x="11762" y="156573"/>
                  </a:lnTo>
                  <a:lnTo>
                    <a:pt x="17635" y="167582"/>
                  </a:lnTo>
                  <a:lnTo>
                    <a:pt x="24662" y="177640"/>
                  </a:lnTo>
                  <a:lnTo>
                    <a:pt x="32650" y="186378"/>
                  </a:lnTo>
                  <a:lnTo>
                    <a:pt x="41383" y="193044"/>
                  </a:lnTo>
                  <a:lnTo>
                    <a:pt x="50663" y="197411"/>
                  </a:lnTo>
                  <a:lnTo>
                    <a:pt x="60335" y="199547"/>
                  </a:lnTo>
                  <a:lnTo>
                    <a:pt x="70279" y="199551"/>
                  </a:lnTo>
                  <a:lnTo>
                    <a:pt x="80407" y="197713"/>
                  </a:lnTo>
                  <a:lnTo>
                    <a:pt x="90589" y="194719"/>
                  </a:lnTo>
                  <a:lnTo>
                    <a:pt x="101858" y="191265"/>
                  </a:lnTo>
                  <a:lnTo>
                    <a:pt x="117438" y="187055"/>
                  </a:lnTo>
                  <a:lnTo>
                    <a:pt x="142774" y="181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06176" y="4411440"/>
              <a:ext cx="16457" cy="147400"/>
            </a:xfrm>
            <a:custGeom>
              <a:avLst/>
              <a:gdLst/>
              <a:ahLst/>
              <a:cxnLst/>
              <a:rect l="0" t="0" r="0" b="0"/>
              <a:pathLst>
                <a:path w="16457" h="147400">
                  <a:moveTo>
                    <a:pt x="16456" y="0"/>
                  </a:moveTo>
                  <a:lnTo>
                    <a:pt x="10722" y="6001"/>
                  </a:lnTo>
                  <a:lnTo>
                    <a:pt x="6438" y="12847"/>
                  </a:lnTo>
                  <a:lnTo>
                    <a:pt x="3237" y="21244"/>
                  </a:lnTo>
                  <a:lnTo>
                    <a:pt x="1048" y="31216"/>
                  </a:lnTo>
                  <a:lnTo>
                    <a:pt x="0" y="42828"/>
                  </a:lnTo>
                  <a:lnTo>
                    <a:pt x="57" y="55933"/>
                  </a:lnTo>
                  <a:lnTo>
                    <a:pt x="1055" y="69936"/>
                  </a:lnTo>
                  <a:lnTo>
                    <a:pt x="2782" y="83932"/>
                  </a:lnTo>
                  <a:lnTo>
                    <a:pt x="5048" y="97396"/>
                  </a:lnTo>
                  <a:lnTo>
                    <a:pt x="7542" y="109745"/>
                  </a:lnTo>
                  <a:lnTo>
                    <a:pt x="10092" y="121369"/>
                  </a:lnTo>
                  <a:lnTo>
                    <a:pt x="12917" y="133281"/>
                  </a:lnTo>
                  <a:lnTo>
                    <a:pt x="1645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91046" y="42745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74525" y="4395809"/>
              <a:ext cx="116664" cy="191767"/>
            </a:xfrm>
            <a:custGeom>
              <a:avLst/>
              <a:gdLst/>
              <a:ahLst/>
              <a:cxnLst/>
              <a:rect l="0" t="0" r="0" b="0"/>
              <a:pathLst>
                <a:path w="116664" h="191767">
                  <a:moveTo>
                    <a:pt x="95506" y="15631"/>
                  </a:moveTo>
                  <a:lnTo>
                    <a:pt x="86637" y="9898"/>
                  </a:lnTo>
                  <a:lnTo>
                    <a:pt x="77649" y="5613"/>
                  </a:lnTo>
                  <a:lnTo>
                    <a:pt x="67664" y="2417"/>
                  </a:lnTo>
                  <a:lnTo>
                    <a:pt x="57029" y="401"/>
                  </a:lnTo>
                  <a:lnTo>
                    <a:pt x="46514" y="0"/>
                  </a:lnTo>
                  <a:lnTo>
                    <a:pt x="36567" y="1316"/>
                  </a:lnTo>
                  <a:lnTo>
                    <a:pt x="27454" y="4312"/>
                  </a:lnTo>
                  <a:lnTo>
                    <a:pt x="19414" y="8985"/>
                  </a:lnTo>
                  <a:lnTo>
                    <a:pt x="12467" y="15164"/>
                  </a:lnTo>
                  <a:lnTo>
                    <a:pt x="6786" y="22564"/>
                  </a:lnTo>
                  <a:lnTo>
                    <a:pt x="2787" y="30893"/>
                  </a:lnTo>
                  <a:lnTo>
                    <a:pt x="542" y="39894"/>
                  </a:lnTo>
                  <a:lnTo>
                    <a:pt x="0" y="49207"/>
                  </a:lnTo>
                  <a:lnTo>
                    <a:pt x="1147" y="58378"/>
                  </a:lnTo>
                  <a:lnTo>
                    <a:pt x="3810" y="67160"/>
                  </a:lnTo>
                  <a:lnTo>
                    <a:pt x="7868" y="75021"/>
                  </a:lnTo>
                  <a:lnTo>
                    <a:pt x="13333" y="81091"/>
                  </a:lnTo>
                  <a:lnTo>
                    <a:pt x="20080" y="85068"/>
                  </a:lnTo>
                  <a:lnTo>
                    <a:pt x="27880" y="87450"/>
                  </a:lnTo>
                  <a:lnTo>
                    <a:pt x="36486" y="89216"/>
                  </a:lnTo>
                  <a:lnTo>
                    <a:pt x="45681" y="91005"/>
                  </a:lnTo>
                  <a:lnTo>
                    <a:pt x="55295" y="93077"/>
                  </a:lnTo>
                  <a:lnTo>
                    <a:pt x="65201" y="95482"/>
                  </a:lnTo>
                  <a:lnTo>
                    <a:pt x="75299" y="98191"/>
                  </a:lnTo>
                  <a:lnTo>
                    <a:pt x="85198" y="101470"/>
                  </a:lnTo>
                  <a:lnTo>
                    <a:pt x="94240" y="105875"/>
                  </a:lnTo>
                  <a:lnTo>
                    <a:pt x="102125" y="111614"/>
                  </a:lnTo>
                  <a:lnTo>
                    <a:pt x="108572" y="118587"/>
                  </a:lnTo>
                  <a:lnTo>
                    <a:pt x="113154" y="126561"/>
                  </a:lnTo>
                  <a:lnTo>
                    <a:pt x="115821" y="135291"/>
                  </a:lnTo>
                  <a:lnTo>
                    <a:pt x="116663" y="144407"/>
                  </a:lnTo>
                  <a:lnTo>
                    <a:pt x="115723" y="153438"/>
                  </a:lnTo>
                  <a:lnTo>
                    <a:pt x="113198" y="162127"/>
                  </a:lnTo>
                  <a:lnTo>
                    <a:pt x="109065" y="170095"/>
                  </a:lnTo>
                  <a:lnTo>
                    <a:pt x="103018" y="176768"/>
                  </a:lnTo>
                  <a:lnTo>
                    <a:pt x="95062" y="181957"/>
                  </a:lnTo>
                  <a:lnTo>
                    <a:pt x="85466" y="185798"/>
                  </a:lnTo>
                  <a:lnTo>
                    <a:pt x="74584" y="188550"/>
                  </a:lnTo>
                  <a:lnTo>
                    <a:pt x="62761" y="190475"/>
                  </a:lnTo>
                  <a:lnTo>
                    <a:pt x="50681" y="191609"/>
                  </a:lnTo>
                  <a:lnTo>
                    <a:pt x="38080" y="191766"/>
                  </a:lnTo>
                  <a:lnTo>
                    <a:pt x="22740" y="189847"/>
                  </a:lnTo>
                  <a:lnTo>
                    <a:pt x="749" y="1840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24579" y="4428087"/>
              <a:ext cx="166593" cy="176546"/>
            </a:xfrm>
            <a:custGeom>
              <a:avLst/>
              <a:gdLst/>
              <a:ahLst/>
              <a:cxnLst/>
              <a:rect l="0" t="0" r="0" b="0"/>
              <a:pathLst>
                <a:path w="166593" h="176546">
                  <a:moveTo>
                    <a:pt x="82364" y="109695"/>
                  </a:moveTo>
                  <a:lnTo>
                    <a:pt x="82364" y="95093"/>
                  </a:lnTo>
                  <a:lnTo>
                    <a:pt x="82364" y="81822"/>
                  </a:lnTo>
                  <a:lnTo>
                    <a:pt x="82354" y="68626"/>
                  </a:lnTo>
                  <a:lnTo>
                    <a:pt x="82008" y="55457"/>
                  </a:lnTo>
                  <a:lnTo>
                    <a:pt x="80712" y="42597"/>
                  </a:lnTo>
                  <a:lnTo>
                    <a:pt x="78200" y="30214"/>
                  </a:lnTo>
                  <a:lnTo>
                    <a:pt x="74377" y="18965"/>
                  </a:lnTo>
                  <a:lnTo>
                    <a:pt x="69136" y="10005"/>
                  </a:lnTo>
                  <a:lnTo>
                    <a:pt x="62574" y="3775"/>
                  </a:lnTo>
                  <a:lnTo>
                    <a:pt x="55085" y="391"/>
                  </a:lnTo>
                  <a:lnTo>
                    <a:pt x="47229" y="0"/>
                  </a:lnTo>
                  <a:lnTo>
                    <a:pt x="39362" y="2366"/>
                  </a:lnTo>
                  <a:lnTo>
                    <a:pt x="31795" y="7003"/>
                  </a:lnTo>
                  <a:lnTo>
                    <a:pt x="24868" y="13379"/>
                  </a:lnTo>
                  <a:lnTo>
                    <a:pt x="18698" y="21031"/>
                  </a:lnTo>
                  <a:lnTo>
                    <a:pt x="13386" y="29757"/>
                  </a:lnTo>
                  <a:lnTo>
                    <a:pt x="9108" y="39589"/>
                  </a:lnTo>
                  <a:lnTo>
                    <a:pt x="5857" y="50461"/>
                  </a:lnTo>
                  <a:lnTo>
                    <a:pt x="3487" y="62202"/>
                  </a:lnTo>
                  <a:lnTo>
                    <a:pt x="1803" y="74615"/>
                  </a:lnTo>
                  <a:lnTo>
                    <a:pt x="635" y="87519"/>
                  </a:lnTo>
                  <a:lnTo>
                    <a:pt x="0" y="100609"/>
                  </a:lnTo>
                  <a:lnTo>
                    <a:pt x="98" y="113469"/>
                  </a:lnTo>
                  <a:lnTo>
                    <a:pt x="983" y="125892"/>
                  </a:lnTo>
                  <a:lnTo>
                    <a:pt x="2730" y="137690"/>
                  </a:lnTo>
                  <a:lnTo>
                    <a:pt x="5506" y="148620"/>
                  </a:lnTo>
                  <a:lnTo>
                    <a:pt x="9301" y="158622"/>
                  </a:lnTo>
                  <a:lnTo>
                    <a:pt x="13969" y="167152"/>
                  </a:lnTo>
                  <a:lnTo>
                    <a:pt x="19319" y="173147"/>
                  </a:lnTo>
                  <a:lnTo>
                    <a:pt x="25170" y="176245"/>
                  </a:lnTo>
                  <a:lnTo>
                    <a:pt x="31216" y="176545"/>
                  </a:lnTo>
                  <a:lnTo>
                    <a:pt x="37041" y="174246"/>
                  </a:lnTo>
                  <a:lnTo>
                    <a:pt x="42437" y="169737"/>
                  </a:lnTo>
                  <a:lnTo>
                    <a:pt x="47381" y="163493"/>
                  </a:lnTo>
                  <a:lnTo>
                    <a:pt x="51937" y="155957"/>
                  </a:lnTo>
                  <a:lnTo>
                    <a:pt x="56187" y="147490"/>
                  </a:lnTo>
                  <a:lnTo>
                    <a:pt x="60212" y="138369"/>
                  </a:lnTo>
                  <a:lnTo>
                    <a:pt x="64076" y="128796"/>
                  </a:lnTo>
                  <a:lnTo>
                    <a:pt x="67841" y="118956"/>
                  </a:lnTo>
                  <a:lnTo>
                    <a:pt x="72014" y="110539"/>
                  </a:lnTo>
                  <a:lnTo>
                    <a:pt x="76738" y="106352"/>
                  </a:lnTo>
                  <a:lnTo>
                    <a:pt x="81363" y="106875"/>
                  </a:lnTo>
                  <a:lnTo>
                    <a:pt x="86077" y="110937"/>
                  </a:lnTo>
                  <a:lnTo>
                    <a:pt x="91148" y="117311"/>
                  </a:lnTo>
                  <a:lnTo>
                    <a:pt x="96984" y="124494"/>
                  </a:lnTo>
                  <a:lnTo>
                    <a:pt x="104166" y="130714"/>
                  </a:lnTo>
                  <a:lnTo>
                    <a:pt x="112866" y="135114"/>
                  </a:lnTo>
                  <a:lnTo>
                    <a:pt x="122517" y="137582"/>
                  </a:lnTo>
                  <a:lnTo>
                    <a:pt x="133065" y="138489"/>
                  </a:lnTo>
                  <a:lnTo>
                    <a:pt x="146557" y="136782"/>
                  </a:lnTo>
                  <a:lnTo>
                    <a:pt x="166592" y="1307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177177" y="4449960"/>
              <a:ext cx="108751" cy="130753"/>
            </a:xfrm>
            <a:custGeom>
              <a:avLst/>
              <a:gdLst/>
              <a:ahLst/>
              <a:cxnLst/>
              <a:rect l="0" t="0" r="0" b="0"/>
              <a:pathLst>
                <a:path w="108751" h="130753">
                  <a:moveTo>
                    <a:pt x="66636" y="3594"/>
                  </a:moveTo>
                  <a:lnTo>
                    <a:pt x="57901" y="861"/>
                  </a:lnTo>
                  <a:lnTo>
                    <a:pt x="50195" y="0"/>
                  </a:lnTo>
                  <a:lnTo>
                    <a:pt x="42793" y="990"/>
                  </a:lnTo>
                  <a:lnTo>
                    <a:pt x="35532" y="3529"/>
                  </a:lnTo>
                  <a:lnTo>
                    <a:pt x="28353" y="7313"/>
                  </a:lnTo>
                  <a:lnTo>
                    <a:pt x="21238" y="12057"/>
                  </a:lnTo>
                  <a:lnTo>
                    <a:pt x="14492" y="17836"/>
                  </a:lnTo>
                  <a:lnTo>
                    <a:pt x="8722" y="25063"/>
                  </a:lnTo>
                  <a:lnTo>
                    <a:pt x="4187" y="33842"/>
                  </a:lnTo>
                  <a:lnTo>
                    <a:pt x="1143" y="43837"/>
                  </a:lnTo>
                  <a:lnTo>
                    <a:pt x="0" y="54462"/>
                  </a:lnTo>
                  <a:lnTo>
                    <a:pt x="790" y="65308"/>
                  </a:lnTo>
                  <a:lnTo>
                    <a:pt x="3252" y="76013"/>
                  </a:lnTo>
                  <a:lnTo>
                    <a:pt x="7031" y="86194"/>
                  </a:lnTo>
                  <a:lnTo>
                    <a:pt x="11793" y="95699"/>
                  </a:lnTo>
                  <a:lnTo>
                    <a:pt x="17429" y="104402"/>
                  </a:lnTo>
                  <a:lnTo>
                    <a:pt x="24034" y="112109"/>
                  </a:lnTo>
                  <a:lnTo>
                    <a:pt x="31587" y="118806"/>
                  </a:lnTo>
                  <a:lnTo>
                    <a:pt x="39944" y="124305"/>
                  </a:lnTo>
                  <a:lnTo>
                    <a:pt x="48933" y="128177"/>
                  </a:lnTo>
                  <a:lnTo>
                    <a:pt x="58380" y="130332"/>
                  </a:lnTo>
                  <a:lnTo>
                    <a:pt x="67889" y="130752"/>
                  </a:lnTo>
                  <a:lnTo>
                    <a:pt x="77881" y="129151"/>
                  </a:lnTo>
                  <a:lnTo>
                    <a:pt x="90347" y="123153"/>
                  </a:lnTo>
                  <a:lnTo>
                    <a:pt x="108750" y="1088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295456" y="4411440"/>
              <a:ext cx="74700" cy="136802"/>
            </a:xfrm>
            <a:custGeom>
              <a:avLst/>
              <a:gdLst/>
              <a:ahLst/>
              <a:cxnLst/>
              <a:rect l="0" t="0" r="0" b="0"/>
              <a:pathLst>
                <a:path w="74700" h="136802">
                  <a:moveTo>
                    <a:pt x="22057" y="94757"/>
                  </a:moveTo>
                  <a:lnTo>
                    <a:pt x="24991" y="106424"/>
                  </a:lnTo>
                  <a:lnTo>
                    <a:pt x="27773" y="116913"/>
                  </a:lnTo>
                  <a:lnTo>
                    <a:pt x="30633" y="127144"/>
                  </a:lnTo>
                  <a:lnTo>
                    <a:pt x="32237" y="134801"/>
                  </a:lnTo>
                  <a:lnTo>
                    <a:pt x="31257" y="136801"/>
                  </a:lnTo>
                  <a:lnTo>
                    <a:pt x="28792" y="134154"/>
                  </a:lnTo>
                  <a:lnTo>
                    <a:pt x="25667" y="128497"/>
                  </a:lnTo>
                  <a:lnTo>
                    <a:pt x="22266" y="120994"/>
                  </a:lnTo>
                  <a:lnTo>
                    <a:pt x="18756" y="112366"/>
                  </a:lnTo>
                  <a:lnTo>
                    <a:pt x="15211" y="103045"/>
                  </a:lnTo>
                  <a:lnTo>
                    <a:pt x="11661" y="93292"/>
                  </a:lnTo>
                  <a:lnTo>
                    <a:pt x="8115" y="83266"/>
                  </a:lnTo>
                  <a:lnTo>
                    <a:pt x="4590" y="73065"/>
                  </a:lnTo>
                  <a:lnTo>
                    <a:pt x="1579" y="62752"/>
                  </a:lnTo>
                  <a:lnTo>
                    <a:pt x="0" y="52364"/>
                  </a:lnTo>
                  <a:lnTo>
                    <a:pt x="248" y="41943"/>
                  </a:lnTo>
                  <a:lnTo>
                    <a:pt x="2554" y="31995"/>
                  </a:lnTo>
                  <a:lnTo>
                    <a:pt x="7226" y="23453"/>
                  </a:lnTo>
                  <a:lnTo>
                    <a:pt x="14179" y="16711"/>
                  </a:lnTo>
                  <a:lnTo>
                    <a:pt x="22823" y="11667"/>
                  </a:lnTo>
                  <a:lnTo>
                    <a:pt x="33318" y="7486"/>
                  </a:lnTo>
                  <a:lnTo>
                    <a:pt x="48816" y="3807"/>
                  </a:lnTo>
                  <a:lnTo>
                    <a:pt x="74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386462" y="4471017"/>
              <a:ext cx="82507" cy="134929"/>
            </a:xfrm>
            <a:custGeom>
              <a:avLst/>
              <a:gdLst/>
              <a:ahLst/>
              <a:cxnLst/>
              <a:rect l="0" t="0" r="0" b="0"/>
              <a:pathLst>
                <a:path w="82507" h="134929">
                  <a:moveTo>
                    <a:pt x="67921" y="3594"/>
                  </a:moveTo>
                  <a:lnTo>
                    <a:pt x="59187" y="861"/>
                  </a:lnTo>
                  <a:lnTo>
                    <a:pt x="51480" y="0"/>
                  </a:lnTo>
                  <a:lnTo>
                    <a:pt x="44079" y="994"/>
                  </a:lnTo>
                  <a:lnTo>
                    <a:pt x="36818" y="3706"/>
                  </a:lnTo>
                  <a:lnTo>
                    <a:pt x="29639" y="8138"/>
                  </a:lnTo>
                  <a:lnTo>
                    <a:pt x="22523" y="14132"/>
                  </a:lnTo>
                  <a:lnTo>
                    <a:pt x="15777" y="21563"/>
                  </a:lnTo>
                  <a:lnTo>
                    <a:pt x="10007" y="30438"/>
                  </a:lnTo>
                  <a:lnTo>
                    <a:pt x="5467" y="40621"/>
                  </a:lnTo>
                  <a:lnTo>
                    <a:pt x="2251" y="51708"/>
                  </a:lnTo>
                  <a:lnTo>
                    <a:pt x="459" y="63141"/>
                  </a:lnTo>
                  <a:lnTo>
                    <a:pt x="0" y="74570"/>
                  </a:lnTo>
                  <a:lnTo>
                    <a:pt x="810" y="85853"/>
                  </a:lnTo>
                  <a:lnTo>
                    <a:pt x="2941" y="96961"/>
                  </a:lnTo>
                  <a:lnTo>
                    <a:pt x="6306" y="107897"/>
                  </a:lnTo>
                  <a:lnTo>
                    <a:pt x="11020" y="118037"/>
                  </a:lnTo>
                  <a:lnTo>
                    <a:pt x="17466" y="126183"/>
                  </a:lnTo>
                  <a:lnTo>
                    <a:pt x="25684" y="131835"/>
                  </a:lnTo>
                  <a:lnTo>
                    <a:pt x="35117" y="134815"/>
                  </a:lnTo>
                  <a:lnTo>
                    <a:pt x="44827" y="134928"/>
                  </a:lnTo>
                  <a:lnTo>
                    <a:pt x="54232" y="132367"/>
                  </a:lnTo>
                  <a:lnTo>
                    <a:pt x="62813" y="127429"/>
                  </a:lnTo>
                  <a:lnTo>
                    <a:pt x="69966" y="120319"/>
                  </a:lnTo>
                  <a:lnTo>
                    <a:pt x="75505" y="111359"/>
                  </a:lnTo>
                  <a:lnTo>
                    <a:pt x="79426" y="100941"/>
                  </a:lnTo>
                  <a:lnTo>
                    <a:pt x="81707" y="89435"/>
                  </a:lnTo>
                  <a:lnTo>
                    <a:pt x="82506" y="77152"/>
                  </a:lnTo>
                  <a:lnTo>
                    <a:pt x="82062" y="64547"/>
                  </a:lnTo>
                  <a:lnTo>
                    <a:pt x="80459" y="50785"/>
                  </a:lnTo>
                  <a:lnTo>
                    <a:pt x="76440" y="3242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524104" y="4443026"/>
              <a:ext cx="77679" cy="168457"/>
            </a:xfrm>
            <a:custGeom>
              <a:avLst/>
              <a:gdLst/>
              <a:ahLst/>
              <a:cxnLst/>
              <a:rect l="0" t="0" r="0" b="0"/>
              <a:pathLst>
                <a:path w="77679" h="168457">
                  <a:moveTo>
                    <a:pt x="77678" y="0"/>
                  </a:moveTo>
                  <a:lnTo>
                    <a:pt x="66010" y="3001"/>
                  </a:lnTo>
                  <a:lnTo>
                    <a:pt x="55521" y="6423"/>
                  </a:lnTo>
                  <a:lnTo>
                    <a:pt x="45224" y="10619"/>
                  </a:lnTo>
                  <a:lnTo>
                    <a:pt x="35095" y="15519"/>
                  </a:lnTo>
                  <a:lnTo>
                    <a:pt x="25400" y="21000"/>
                  </a:lnTo>
                  <a:lnTo>
                    <a:pt x="16282" y="26931"/>
                  </a:lnTo>
                  <a:lnTo>
                    <a:pt x="8370" y="33193"/>
                  </a:lnTo>
                  <a:lnTo>
                    <a:pt x="2802" y="39691"/>
                  </a:lnTo>
                  <a:lnTo>
                    <a:pt x="0" y="46346"/>
                  </a:lnTo>
                  <a:lnTo>
                    <a:pt x="72" y="52779"/>
                  </a:lnTo>
                  <a:lnTo>
                    <a:pt x="3154" y="58339"/>
                  </a:lnTo>
                  <a:lnTo>
                    <a:pt x="9001" y="62747"/>
                  </a:lnTo>
                  <a:lnTo>
                    <a:pt x="16957" y="66215"/>
                  </a:lnTo>
                  <a:lnTo>
                    <a:pt x="26182" y="69240"/>
                  </a:lnTo>
                  <a:lnTo>
                    <a:pt x="36069" y="72177"/>
                  </a:lnTo>
                  <a:lnTo>
                    <a:pt x="45955" y="75509"/>
                  </a:lnTo>
                  <a:lnTo>
                    <a:pt x="55053" y="79897"/>
                  </a:lnTo>
                  <a:lnTo>
                    <a:pt x="63002" y="85596"/>
                  </a:lnTo>
                  <a:lnTo>
                    <a:pt x="69338" y="92359"/>
                  </a:lnTo>
                  <a:lnTo>
                    <a:pt x="73321" y="99654"/>
                  </a:lnTo>
                  <a:lnTo>
                    <a:pt x="74777" y="107113"/>
                  </a:lnTo>
                  <a:lnTo>
                    <a:pt x="73992" y="114558"/>
                  </a:lnTo>
                  <a:lnTo>
                    <a:pt x="71424" y="121930"/>
                  </a:lnTo>
                  <a:lnTo>
                    <a:pt x="67509" y="129212"/>
                  </a:lnTo>
                  <a:lnTo>
                    <a:pt x="62291" y="136253"/>
                  </a:lnTo>
                  <a:lnTo>
                    <a:pt x="55442" y="142763"/>
                  </a:lnTo>
                  <a:lnTo>
                    <a:pt x="46930" y="148620"/>
                  </a:lnTo>
                  <a:lnTo>
                    <a:pt x="37583" y="153723"/>
                  </a:lnTo>
                  <a:lnTo>
                    <a:pt x="28007" y="158398"/>
                  </a:lnTo>
                  <a:lnTo>
                    <a:pt x="17359" y="163056"/>
                  </a:lnTo>
                  <a:lnTo>
                    <a:pt x="397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41528" y="4421969"/>
              <a:ext cx="95190" cy="178985"/>
            </a:xfrm>
            <a:custGeom>
              <a:avLst/>
              <a:gdLst/>
              <a:ahLst/>
              <a:cxnLst/>
              <a:rect l="0" t="0" r="0" b="0"/>
              <a:pathLst>
                <a:path w="95190" h="178985">
                  <a:moveTo>
                    <a:pt x="55010" y="0"/>
                  </a:moveTo>
                  <a:lnTo>
                    <a:pt x="46209" y="5868"/>
                  </a:lnTo>
                  <a:lnTo>
                    <a:pt x="37863" y="11432"/>
                  </a:lnTo>
                  <a:lnTo>
                    <a:pt x="29172" y="17235"/>
                  </a:lnTo>
                  <a:lnTo>
                    <a:pt x="20397" y="23489"/>
                  </a:lnTo>
                  <a:lnTo>
                    <a:pt x="12198" y="30467"/>
                  </a:lnTo>
                  <a:lnTo>
                    <a:pt x="4958" y="38251"/>
                  </a:lnTo>
                  <a:lnTo>
                    <a:pt x="237" y="46813"/>
                  </a:lnTo>
                  <a:lnTo>
                    <a:pt x="0" y="55034"/>
                  </a:lnTo>
                  <a:lnTo>
                    <a:pt x="3795" y="61244"/>
                  </a:lnTo>
                  <a:lnTo>
                    <a:pt x="10664" y="65481"/>
                  </a:lnTo>
                  <a:lnTo>
                    <a:pt x="19746" y="68292"/>
                  </a:lnTo>
                  <a:lnTo>
                    <a:pt x="30060" y="70478"/>
                  </a:lnTo>
                  <a:lnTo>
                    <a:pt x="40511" y="72985"/>
                  </a:lnTo>
                  <a:lnTo>
                    <a:pt x="50494" y="76290"/>
                  </a:lnTo>
                  <a:lnTo>
                    <a:pt x="59840" y="80468"/>
                  </a:lnTo>
                  <a:lnTo>
                    <a:pt x="68586" y="85410"/>
                  </a:lnTo>
                  <a:lnTo>
                    <a:pt x="76831" y="90958"/>
                  </a:lnTo>
                  <a:lnTo>
                    <a:pt x="84200" y="97121"/>
                  </a:lnTo>
                  <a:lnTo>
                    <a:pt x="89875" y="104080"/>
                  </a:lnTo>
                  <a:lnTo>
                    <a:pt x="93541" y="111865"/>
                  </a:lnTo>
                  <a:lnTo>
                    <a:pt x="95189" y="120210"/>
                  </a:lnTo>
                  <a:lnTo>
                    <a:pt x="94859" y="128657"/>
                  </a:lnTo>
                  <a:lnTo>
                    <a:pt x="92775" y="136920"/>
                  </a:lnTo>
                  <a:lnTo>
                    <a:pt x="88953" y="144587"/>
                  </a:lnTo>
                  <a:lnTo>
                    <a:pt x="83123" y="151051"/>
                  </a:lnTo>
                  <a:lnTo>
                    <a:pt x="75319" y="156101"/>
                  </a:lnTo>
                  <a:lnTo>
                    <a:pt x="65998" y="160017"/>
                  </a:lnTo>
                  <a:lnTo>
                    <a:pt x="55832" y="163351"/>
                  </a:lnTo>
                  <a:lnTo>
                    <a:pt x="45307" y="166485"/>
                  </a:lnTo>
                  <a:lnTo>
                    <a:pt x="35122" y="169451"/>
                  </a:lnTo>
                  <a:lnTo>
                    <a:pt x="25273" y="172313"/>
                  </a:lnTo>
                  <a:lnTo>
                    <a:pt x="14905" y="175329"/>
                  </a:lnTo>
                  <a:lnTo>
                    <a:pt x="236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399277" y="4828237"/>
            <a:ext cx="2926923" cy="663297"/>
            <a:chOff x="5399277" y="4828237"/>
            <a:chExt cx="2926923" cy="663297"/>
          </a:xfrm>
        </p:grpSpPr>
        <p:sp>
          <p:nvSpPr>
            <p:cNvPr id="76" name="Freeform 75"/>
            <p:cNvSpPr/>
            <p:nvPr/>
          </p:nvSpPr>
          <p:spPr>
            <a:xfrm>
              <a:off x="5449027" y="4828237"/>
              <a:ext cx="160820" cy="484312"/>
            </a:xfrm>
            <a:custGeom>
              <a:avLst/>
              <a:gdLst/>
              <a:ahLst/>
              <a:cxnLst/>
              <a:rect l="0" t="0" r="0" b="0"/>
              <a:pathLst>
                <a:path w="160820" h="484312">
                  <a:moveTo>
                    <a:pt x="87120" y="484311"/>
                  </a:moveTo>
                  <a:lnTo>
                    <a:pt x="84186" y="472643"/>
                  </a:lnTo>
                  <a:lnTo>
                    <a:pt x="81404" y="462154"/>
                  </a:lnTo>
                  <a:lnTo>
                    <a:pt x="78509" y="451843"/>
                  </a:lnTo>
                  <a:lnTo>
                    <a:pt x="75641" y="441196"/>
                  </a:lnTo>
                  <a:lnTo>
                    <a:pt x="73125" y="429556"/>
                  </a:lnTo>
                  <a:lnTo>
                    <a:pt x="71109" y="416669"/>
                  </a:lnTo>
                  <a:lnTo>
                    <a:pt x="69424" y="402935"/>
                  </a:lnTo>
                  <a:lnTo>
                    <a:pt x="67681" y="389181"/>
                  </a:lnTo>
                  <a:lnTo>
                    <a:pt x="65655" y="375882"/>
                  </a:lnTo>
                  <a:lnTo>
                    <a:pt x="63293" y="362683"/>
                  </a:lnTo>
                  <a:lnTo>
                    <a:pt x="60628" y="348617"/>
                  </a:lnTo>
                  <a:lnTo>
                    <a:pt x="57722" y="333201"/>
                  </a:lnTo>
                  <a:lnTo>
                    <a:pt x="54634" y="316914"/>
                  </a:lnTo>
                  <a:lnTo>
                    <a:pt x="51415" y="300889"/>
                  </a:lnTo>
                  <a:lnTo>
                    <a:pt x="48109" y="285771"/>
                  </a:lnTo>
                  <a:lnTo>
                    <a:pt x="44907" y="271534"/>
                  </a:lnTo>
                  <a:lnTo>
                    <a:pt x="42137" y="257760"/>
                  </a:lnTo>
                  <a:lnTo>
                    <a:pt x="39937" y="244132"/>
                  </a:lnTo>
                  <a:lnTo>
                    <a:pt x="38122" y="230658"/>
                  </a:lnTo>
                  <a:lnTo>
                    <a:pt x="36288" y="217590"/>
                  </a:lnTo>
                  <a:lnTo>
                    <a:pt x="34199" y="205051"/>
                  </a:lnTo>
                  <a:lnTo>
                    <a:pt x="31795" y="193016"/>
                  </a:lnTo>
                  <a:lnTo>
                    <a:pt x="29102" y="181402"/>
                  </a:lnTo>
                  <a:lnTo>
                    <a:pt x="26176" y="170103"/>
                  </a:lnTo>
                  <a:lnTo>
                    <a:pt x="23075" y="158871"/>
                  </a:lnTo>
                  <a:lnTo>
                    <a:pt x="19848" y="147330"/>
                  </a:lnTo>
                  <a:lnTo>
                    <a:pt x="16531" y="135306"/>
                  </a:lnTo>
                  <a:lnTo>
                    <a:pt x="13152" y="122957"/>
                  </a:lnTo>
                  <a:lnTo>
                    <a:pt x="9731" y="110668"/>
                  </a:lnTo>
                  <a:lnTo>
                    <a:pt x="6290" y="98660"/>
                  </a:lnTo>
                  <a:lnTo>
                    <a:pt x="3166" y="86988"/>
                  </a:lnTo>
                  <a:lnTo>
                    <a:pt x="981" y="75618"/>
                  </a:lnTo>
                  <a:lnTo>
                    <a:pt x="0" y="64493"/>
                  </a:lnTo>
                  <a:lnTo>
                    <a:pt x="326" y="53716"/>
                  </a:lnTo>
                  <a:lnTo>
                    <a:pt x="2066" y="43547"/>
                  </a:lnTo>
                  <a:lnTo>
                    <a:pt x="5141" y="34083"/>
                  </a:lnTo>
                  <a:lnTo>
                    <a:pt x="9815" y="25591"/>
                  </a:lnTo>
                  <a:lnTo>
                    <a:pt x="16758" y="18566"/>
                  </a:lnTo>
                  <a:lnTo>
                    <a:pt x="26130" y="13139"/>
                  </a:lnTo>
                  <a:lnTo>
                    <a:pt x="37490" y="9139"/>
                  </a:lnTo>
                  <a:lnTo>
                    <a:pt x="50095" y="6280"/>
                  </a:lnTo>
                  <a:lnTo>
                    <a:pt x="63385" y="4279"/>
                  </a:lnTo>
                  <a:lnTo>
                    <a:pt x="77035" y="2899"/>
                  </a:lnTo>
                  <a:lnTo>
                    <a:pt x="90870" y="1955"/>
                  </a:lnTo>
                  <a:lnTo>
                    <a:pt x="104782" y="1315"/>
                  </a:lnTo>
                  <a:lnTo>
                    <a:pt x="118120" y="881"/>
                  </a:lnTo>
                  <a:lnTo>
                    <a:pt x="130981" y="542"/>
                  </a:lnTo>
                  <a:lnTo>
                    <a:pt x="144495" y="266"/>
                  </a:lnTo>
                  <a:lnTo>
                    <a:pt x="1608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99277" y="502827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87" y="2867"/>
                  </a:lnTo>
                  <a:lnTo>
                    <a:pt x="150600" y="5008"/>
                  </a:lnTo>
                  <a:lnTo>
                    <a:pt x="140609" y="6616"/>
                  </a:lnTo>
                  <a:lnTo>
                    <a:pt x="129802" y="7969"/>
                  </a:lnTo>
                  <a:lnTo>
                    <a:pt x="118638" y="9467"/>
                  </a:lnTo>
                  <a:lnTo>
                    <a:pt x="107433" y="11318"/>
                  </a:lnTo>
                  <a:lnTo>
                    <a:pt x="96322" y="13557"/>
                  </a:lnTo>
                  <a:lnTo>
                    <a:pt x="85337" y="16138"/>
                  </a:lnTo>
                  <a:lnTo>
                    <a:pt x="74471" y="18982"/>
                  </a:lnTo>
                  <a:lnTo>
                    <a:pt x="63577" y="21870"/>
                  </a:lnTo>
                  <a:lnTo>
                    <a:pt x="51003" y="24728"/>
                  </a:lnTo>
                  <a:lnTo>
                    <a:pt x="32287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78261" y="5049335"/>
              <a:ext cx="94757" cy="178237"/>
            </a:xfrm>
            <a:custGeom>
              <a:avLst/>
              <a:gdLst/>
              <a:ahLst/>
              <a:cxnLst/>
              <a:rect l="0" t="0" r="0" b="0"/>
              <a:pathLst>
                <a:path w="94757" h="178237">
                  <a:moveTo>
                    <a:pt x="0" y="73700"/>
                  </a:moveTo>
                  <a:lnTo>
                    <a:pt x="67" y="85368"/>
                  </a:lnTo>
                  <a:lnTo>
                    <a:pt x="707" y="95857"/>
                  </a:lnTo>
                  <a:lnTo>
                    <a:pt x="2004" y="106158"/>
                  </a:lnTo>
                  <a:lnTo>
                    <a:pt x="3864" y="116460"/>
                  </a:lnTo>
                  <a:lnTo>
                    <a:pt x="6180" y="126804"/>
                  </a:lnTo>
                  <a:lnTo>
                    <a:pt x="8846" y="137194"/>
                  </a:lnTo>
                  <a:lnTo>
                    <a:pt x="11770" y="147621"/>
                  </a:lnTo>
                  <a:lnTo>
                    <a:pt x="14877" y="158079"/>
                  </a:lnTo>
                  <a:lnTo>
                    <a:pt x="18087" y="168485"/>
                  </a:lnTo>
                  <a:lnTo>
                    <a:pt x="20488" y="176245"/>
                  </a:lnTo>
                  <a:lnTo>
                    <a:pt x="21013" y="178236"/>
                  </a:lnTo>
                  <a:lnTo>
                    <a:pt x="20060" y="175630"/>
                  </a:lnTo>
                  <a:lnTo>
                    <a:pt x="18160" y="169736"/>
                  </a:lnTo>
                  <a:lnTo>
                    <a:pt x="15670" y="161057"/>
                  </a:lnTo>
                  <a:lnTo>
                    <a:pt x="12818" y="150033"/>
                  </a:lnTo>
                  <a:lnTo>
                    <a:pt x="9903" y="137319"/>
                  </a:lnTo>
                  <a:lnTo>
                    <a:pt x="7316" y="123684"/>
                  </a:lnTo>
                  <a:lnTo>
                    <a:pt x="5244" y="109649"/>
                  </a:lnTo>
                  <a:lnTo>
                    <a:pt x="3851" y="95642"/>
                  </a:lnTo>
                  <a:lnTo>
                    <a:pt x="3364" y="82087"/>
                  </a:lnTo>
                  <a:lnTo>
                    <a:pt x="3819" y="69160"/>
                  </a:lnTo>
                  <a:lnTo>
                    <a:pt x="5260" y="57006"/>
                  </a:lnTo>
                  <a:lnTo>
                    <a:pt x="7823" y="45828"/>
                  </a:lnTo>
                  <a:lnTo>
                    <a:pt x="11481" y="35647"/>
                  </a:lnTo>
                  <a:lnTo>
                    <a:pt x="16395" y="26655"/>
                  </a:lnTo>
                  <a:lnTo>
                    <a:pt x="22974" y="19285"/>
                  </a:lnTo>
                  <a:lnTo>
                    <a:pt x="31281" y="13623"/>
                  </a:lnTo>
                  <a:lnTo>
                    <a:pt x="40873" y="9456"/>
                  </a:lnTo>
                  <a:lnTo>
                    <a:pt x="52121" y="6033"/>
                  </a:lnTo>
                  <a:lnTo>
                    <a:pt x="68250" y="305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67736" y="5091450"/>
              <a:ext cx="116467" cy="189932"/>
            </a:xfrm>
            <a:custGeom>
              <a:avLst/>
              <a:gdLst/>
              <a:ahLst/>
              <a:cxnLst/>
              <a:rect l="0" t="0" r="0" b="0"/>
              <a:pathLst>
                <a:path w="116467" h="189932">
                  <a:moveTo>
                    <a:pt x="89509" y="10528"/>
                  </a:moveTo>
                  <a:lnTo>
                    <a:pt x="77909" y="10796"/>
                  </a:lnTo>
                  <a:lnTo>
                    <a:pt x="68060" y="13357"/>
                  </a:lnTo>
                  <a:lnTo>
                    <a:pt x="59055" y="18543"/>
                  </a:lnTo>
                  <a:lnTo>
                    <a:pt x="50613" y="25982"/>
                  </a:lnTo>
                  <a:lnTo>
                    <a:pt x="42585" y="35248"/>
                  </a:lnTo>
                  <a:lnTo>
                    <a:pt x="34867" y="45910"/>
                  </a:lnTo>
                  <a:lnTo>
                    <a:pt x="27535" y="57431"/>
                  </a:lnTo>
                  <a:lnTo>
                    <a:pt x="20833" y="69211"/>
                  </a:lnTo>
                  <a:lnTo>
                    <a:pt x="14846" y="80904"/>
                  </a:lnTo>
                  <a:lnTo>
                    <a:pt x="9674" y="92547"/>
                  </a:lnTo>
                  <a:lnTo>
                    <a:pt x="5497" y="104436"/>
                  </a:lnTo>
                  <a:lnTo>
                    <a:pt x="2327" y="116730"/>
                  </a:lnTo>
                  <a:lnTo>
                    <a:pt x="352" y="129277"/>
                  </a:lnTo>
                  <a:lnTo>
                    <a:pt x="0" y="141708"/>
                  </a:lnTo>
                  <a:lnTo>
                    <a:pt x="1366" y="153799"/>
                  </a:lnTo>
                  <a:lnTo>
                    <a:pt x="4572" y="165021"/>
                  </a:lnTo>
                  <a:lnTo>
                    <a:pt x="9921" y="174493"/>
                  </a:lnTo>
                  <a:lnTo>
                    <a:pt x="17369" y="181885"/>
                  </a:lnTo>
                  <a:lnTo>
                    <a:pt x="26437" y="187033"/>
                  </a:lnTo>
                  <a:lnTo>
                    <a:pt x="36425" y="189679"/>
                  </a:lnTo>
                  <a:lnTo>
                    <a:pt x="46836" y="189931"/>
                  </a:lnTo>
                  <a:lnTo>
                    <a:pt x="57247" y="187849"/>
                  </a:lnTo>
                  <a:lnTo>
                    <a:pt x="67229" y="183269"/>
                  </a:lnTo>
                  <a:lnTo>
                    <a:pt x="76600" y="176345"/>
                  </a:lnTo>
                  <a:lnTo>
                    <a:pt x="85214" y="167632"/>
                  </a:lnTo>
                  <a:lnTo>
                    <a:pt x="92860" y="157883"/>
                  </a:lnTo>
                  <a:lnTo>
                    <a:pt x="99522" y="147623"/>
                  </a:lnTo>
                  <a:lnTo>
                    <a:pt x="105166" y="136975"/>
                  </a:lnTo>
                  <a:lnTo>
                    <a:pt x="109668" y="125769"/>
                  </a:lnTo>
                  <a:lnTo>
                    <a:pt x="113065" y="113939"/>
                  </a:lnTo>
                  <a:lnTo>
                    <a:pt x="115364" y="101707"/>
                  </a:lnTo>
                  <a:lnTo>
                    <a:pt x="116466" y="89488"/>
                  </a:lnTo>
                  <a:lnTo>
                    <a:pt x="116426" y="77529"/>
                  </a:lnTo>
                  <a:lnTo>
                    <a:pt x="115265" y="66057"/>
                  </a:lnTo>
                  <a:lnTo>
                    <a:pt x="112891" y="55352"/>
                  </a:lnTo>
                  <a:lnTo>
                    <a:pt x="109373" y="45493"/>
                  </a:lnTo>
                  <a:lnTo>
                    <a:pt x="105014" y="36492"/>
                  </a:lnTo>
                  <a:lnTo>
                    <a:pt x="99735" y="27412"/>
                  </a:lnTo>
                  <a:lnTo>
                    <a:pt x="91956" y="16338"/>
                  </a:lnTo>
                  <a:lnTo>
                    <a:pt x="789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820416" y="5085718"/>
              <a:ext cx="178986" cy="195245"/>
            </a:xfrm>
            <a:custGeom>
              <a:avLst/>
              <a:gdLst/>
              <a:ahLst/>
              <a:cxnLst/>
              <a:rect l="0" t="0" r="0" b="0"/>
              <a:pathLst>
                <a:path w="178986" h="195245">
                  <a:moveTo>
                    <a:pt x="0" y="58374"/>
                  </a:moveTo>
                  <a:lnTo>
                    <a:pt x="2867" y="70176"/>
                  </a:lnTo>
                  <a:lnTo>
                    <a:pt x="5009" y="81945"/>
                  </a:lnTo>
                  <a:lnTo>
                    <a:pt x="6617" y="94831"/>
                  </a:lnTo>
                  <a:lnTo>
                    <a:pt x="7970" y="108506"/>
                  </a:lnTo>
                  <a:lnTo>
                    <a:pt x="9467" y="122186"/>
                  </a:lnTo>
                  <a:lnTo>
                    <a:pt x="11314" y="135407"/>
                  </a:lnTo>
                  <a:lnTo>
                    <a:pt x="13381" y="148204"/>
                  </a:lnTo>
                  <a:lnTo>
                    <a:pt x="15313" y="160932"/>
                  </a:lnTo>
                  <a:lnTo>
                    <a:pt x="16884" y="173747"/>
                  </a:lnTo>
                  <a:lnTo>
                    <a:pt x="17186" y="184006"/>
                  </a:lnTo>
                  <a:lnTo>
                    <a:pt x="15872" y="187623"/>
                  </a:lnTo>
                  <a:lnTo>
                    <a:pt x="14365" y="184607"/>
                  </a:lnTo>
                  <a:lnTo>
                    <a:pt x="13177" y="176684"/>
                  </a:lnTo>
                  <a:lnTo>
                    <a:pt x="12327" y="165456"/>
                  </a:lnTo>
                  <a:lnTo>
                    <a:pt x="11742" y="152058"/>
                  </a:lnTo>
                  <a:lnTo>
                    <a:pt x="11344" y="137243"/>
                  </a:lnTo>
                  <a:lnTo>
                    <a:pt x="11076" y="121499"/>
                  </a:lnTo>
                  <a:lnTo>
                    <a:pt x="10904" y="105159"/>
                  </a:lnTo>
                  <a:lnTo>
                    <a:pt x="11128" y="88921"/>
                  </a:lnTo>
                  <a:lnTo>
                    <a:pt x="12344" y="73844"/>
                  </a:lnTo>
                  <a:lnTo>
                    <a:pt x="14796" y="60424"/>
                  </a:lnTo>
                  <a:lnTo>
                    <a:pt x="18436" y="49285"/>
                  </a:lnTo>
                  <a:lnTo>
                    <a:pt x="23905" y="41664"/>
                  </a:lnTo>
                  <a:lnTo>
                    <a:pt x="31044" y="38226"/>
                  </a:lnTo>
                  <a:lnTo>
                    <a:pt x="37881" y="38621"/>
                  </a:lnTo>
                  <a:lnTo>
                    <a:pt x="43860" y="42027"/>
                  </a:lnTo>
                  <a:lnTo>
                    <a:pt x="49088" y="47636"/>
                  </a:lnTo>
                  <a:lnTo>
                    <a:pt x="53768" y="54803"/>
                  </a:lnTo>
                  <a:lnTo>
                    <a:pt x="58072" y="62978"/>
                  </a:lnTo>
                  <a:lnTo>
                    <a:pt x="62331" y="69264"/>
                  </a:lnTo>
                  <a:lnTo>
                    <a:pt x="66452" y="70304"/>
                  </a:lnTo>
                  <a:lnTo>
                    <a:pt x="69902" y="67054"/>
                  </a:lnTo>
                  <a:lnTo>
                    <a:pt x="72920" y="61044"/>
                  </a:lnTo>
                  <a:lnTo>
                    <a:pt x="75823" y="53335"/>
                  </a:lnTo>
                  <a:lnTo>
                    <a:pt x="78778" y="44587"/>
                  </a:lnTo>
                  <a:lnTo>
                    <a:pt x="81850" y="35203"/>
                  </a:lnTo>
                  <a:lnTo>
                    <a:pt x="85368" y="25752"/>
                  </a:lnTo>
                  <a:lnTo>
                    <a:pt x="89931" y="16997"/>
                  </a:lnTo>
                  <a:lnTo>
                    <a:pt x="95771" y="9304"/>
                  </a:lnTo>
                  <a:lnTo>
                    <a:pt x="102640" y="3322"/>
                  </a:lnTo>
                  <a:lnTo>
                    <a:pt x="110012" y="114"/>
                  </a:lnTo>
                  <a:lnTo>
                    <a:pt x="117520" y="0"/>
                  </a:lnTo>
                  <a:lnTo>
                    <a:pt x="124831" y="2669"/>
                  </a:lnTo>
                  <a:lnTo>
                    <a:pt x="131579" y="7575"/>
                  </a:lnTo>
                  <a:lnTo>
                    <a:pt x="137631" y="14169"/>
                  </a:lnTo>
                  <a:lnTo>
                    <a:pt x="143032" y="22150"/>
                  </a:lnTo>
                  <a:lnTo>
                    <a:pt x="147901" y="31468"/>
                  </a:lnTo>
                  <a:lnTo>
                    <a:pt x="152365" y="41986"/>
                  </a:lnTo>
                  <a:lnTo>
                    <a:pt x="156535" y="53488"/>
                  </a:lnTo>
                  <a:lnTo>
                    <a:pt x="160497" y="65738"/>
                  </a:lnTo>
                  <a:lnTo>
                    <a:pt x="164309" y="78538"/>
                  </a:lnTo>
                  <a:lnTo>
                    <a:pt x="167854" y="91727"/>
                  </a:lnTo>
                  <a:lnTo>
                    <a:pt x="170855" y="105187"/>
                  </a:lnTo>
                  <a:lnTo>
                    <a:pt x="173206" y="118825"/>
                  </a:lnTo>
                  <a:lnTo>
                    <a:pt x="174956" y="132360"/>
                  </a:lnTo>
                  <a:lnTo>
                    <a:pt x="176404" y="146856"/>
                  </a:lnTo>
                  <a:lnTo>
                    <a:pt x="177674" y="165823"/>
                  </a:lnTo>
                  <a:lnTo>
                    <a:pt x="178985" y="195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84724" y="4922994"/>
              <a:ext cx="9476" cy="368498"/>
            </a:xfrm>
            <a:custGeom>
              <a:avLst/>
              <a:gdLst/>
              <a:ahLst/>
              <a:cxnLst/>
              <a:rect l="0" t="0" r="0" b="0"/>
              <a:pathLst>
                <a:path w="9476" h="368498">
                  <a:moveTo>
                    <a:pt x="9475" y="0"/>
                  </a:moveTo>
                  <a:lnTo>
                    <a:pt x="6609" y="8868"/>
                  </a:lnTo>
                  <a:lnTo>
                    <a:pt x="4466" y="17855"/>
                  </a:lnTo>
                  <a:lnTo>
                    <a:pt x="2863" y="27859"/>
                  </a:lnTo>
                  <a:lnTo>
                    <a:pt x="1683" y="39185"/>
                  </a:lnTo>
                  <a:lnTo>
                    <a:pt x="834" y="52293"/>
                  </a:lnTo>
                  <a:lnTo>
                    <a:pt x="241" y="67249"/>
                  </a:lnTo>
                  <a:lnTo>
                    <a:pt x="0" y="83492"/>
                  </a:lnTo>
                  <a:lnTo>
                    <a:pt x="364" y="100070"/>
                  </a:lnTo>
                  <a:lnTo>
                    <a:pt x="1419" y="116397"/>
                  </a:lnTo>
                  <a:lnTo>
                    <a:pt x="2941" y="132271"/>
                  </a:lnTo>
                  <a:lnTo>
                    <a:pt x="4501" y="147689"/>
                  </a:lnTo>
                  <a:lnTo>
                    <a:pt x="5844" y="162733"/>
                  </a:lnTo>
                  <a:lnTo>
                    <a:pt x="6897" y="177820"/>
                  </a:lnTo>
                  <a:lnTo>
                    <a:pt x="7679" y="193642"/>
                  </a:lnTo>
                  <a:lnTo>
                    <a:pt x="8239" y="210517"/>
                  </a:lnTo>
                  <a:lnTo>
                    <a:pt x="8632" y="228261"/>
                  </a:lnTo>
                  <a:lnTo>
                    <a:pt x="8903" y="246398"/>
                  </a:lnTo>
                  <a:lnTo>
                    <a:pt x="9089" y="264590"/>
                  </a:lnTo>
                  <a:lnTo>
                    <a:pt x="9216" y="282512"/>
                  </a:lnTo>
                  <a:lnTo>
                    <a:pt x="9315" y="301853"/>
                  </a:lnTo>
                  <a:lnTo>
                    <a:pt x="9396" y="327661"/>
                  </a:lnTo>
                  <a:lnTo>
                    <a:pt x="947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67857" y="5059864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95968" y="67"/>
                  </a:lnTo>
                  <a:lnTo>
                    <a:pt x="182697" y="707"/>
                  </a:lnTo>
                  <a:lnTo>
                    <a:pt x="169491" y="1999"/>
                  </a:lnTo>
                  <a:lnTo>
                    <a:pt x="155977" y="3686"/>
                  </a:lnTo>
                  <a:lnTo>
                    <a:pt x="141820" y="5354"/>
                  </a:lnTo>
                  <a:lnTo>
                    <a:pt x="126922" y="6772"/>
                  </a:lnTo>
                  <a:lnTo>
                    <a:pt x="111676" y="8043"/>
                  </a:lnTo>
                  <a:lnTo>
                    <a:pt x="96827" y="9502"/>
                  </a:lnTo>
                  <a:lnTo>
                    <a:pt x="82769" y="11335"/>
                  </a:lnTo>
                  <a:lnTo>
                    <a:pt x="69552" y="13566"/>
                  </a:lnTo>
                  <a:lnTo>
                    <a:pt x="57062" y="16142"/>
                  </a:lnTo>
                  <a:lnTo>
                    <a:pt x="45156" y="18985"/>
                  </a:lnTo>
                  <a:lnTo>
                    <a:pt x="34138" y="21871"/>
                  </a:lnTo>
                  <a:lnTo>
                    <a:pt x="23690" y="24728"/>
                  </a:lnTo>
                  <a:lnTo>
                    <a:pt x="12890" y="27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10012" y="4859823"/>
              <a:ext cx="357970" cy="369463"/>
            </a:xfrm>
            <a:custGeom>
              <a:avLst/>
              <a:gdLst/>
              <a:ahLst/>
              <a:cxnLst/>
              <a:rect l="0" t="0" r="0" b="0"/>
              <a:pathLst>
                <a:path w="357970" h="369463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6" y="36466"/>
                  </a:lnTo>
                  <a:lnTo>
                    <a:pt x="7970" y="50486"/>
                  </a:lnTo>
                  <a:lnTo>
                    <a:pt x="9467" y="65463"/>
                  </a:lnTo>
                  <a:lnTo>
                    <a:pt x="11313" y="81181"/>
                  </a:lnTo>
                  <a:lnTo>
                    <a:pt x="13380" y="97284"/>
                  </a:lnTo>
                  <a:lnTo>
                    <a:pt x="15313" y="113308"/>
                  </a:lnTo>
                  <a:lnTo>
                    <a:pt x="16909" y="129010"/>
                  </a:lnTo>
                  <a:lnTo>
                    <a:pt x="18133" y="144500"/>
                  </a:lnTo>
                  <a:lnTo>
                    <a:pt x="19028" y="160126"/>
                  </a:lnTo>
                  <a:lnTo>
                    <a:pt x="19666" y="176087"/>
                  </a:lnTo>
                  <a:lnTo>
                    <a:pt x="20111" y="192419"/>
                  </a:lnTo>
                  <a:lnTo>
                    <a:pt x="20417" y="209076"/>
                  </a:lnTo>
                  <a:lnTo>
                    <a:pt x="20631" y="225981"/>
                  </a:lnTo>
                  <a:lnTo>
                    <a:pt x="20945" y="242741"/>
                  </a:lnTo>
                  <a:lnTo>
                    <a:pt x="21689" y="258688"/>
                  </a:lnTo>
                  <a:lnTo>
                    <a:pt x="23001" y="273526"/>
                  </a:lnTo>
                  <a:lnTo>
                    <a:pt x="24697" y="287454"/>
                  </a:lnTo>
                  <a:lnTo>
                    <a:pt x="26374" y="300962"/>
                  </a:lnTo>
                  <a:lnTo>
                    <a:pt x="27799" y="314299"/>
                  </a:lnTo>
                  <a:lnTo>
                    <a:pt x="28981" y="324508"/>
                  </a:lnTo>
                  <a:lnTo>
                    <a:pt x="29941" y="327439"/>
                  </a:lnTo>
                  <a:lnTo>
                    <a:pt x="30585" y="323790"/>
                  </a:lnTo>
                  <a:lnTo>
                    <a:pt x="30979" y="315458"/>
                  </a:lnTo>
                  <a:lnTo>
                    <a:pt x="31214" y="304155"/>
                  </a:lnTo>
                  <a:lnTo>
                    <a:pt x="31354" y="291261"/>
                  </a:lnTo>
                  <a:lnTo>
                    <a:pt x="31449" y="277620"/>
                  </a:lnTo>
                  <a:lnTo>
                    <a:pt x="31847" y="263823"/>
                  </a:lnTo>
                  <a:lnTo>
                    <a:pt x="33177" y="250383"/>
                  </a:lnTo>
                  <a:lnTo>
                    <a:pt x="35713" y="237535"/>
                  </a:lnTo>
                  <a:lnTo>
                    <a:pt x="39724" y="225936"/>
                  </a:lnTo>
                  <a:lnTo>
                    <a:pt x="45623" y="216725"/>
                  </a:lnTo>
                  <a:lnTo>
                    <a:pt x="53438" y="210312"/>
                  </a:lnTo>
                  <a:lnTo>
                    <a:pt x="62583" y="206632"/>
                  </a:lnTo>
                  <a:lnTo>
                    <a:pt x="72091" y="205508"/>
                  </a:lnTo>
                  <a:lnTo>
                    <a:pt x="81362" y="206574"/>
                  </a:lnTo>
                  <a:lnTo>
                    <a:pt x="90022" y="209692"/>
                  </a:lnTo>
                  <a:lnTo>
                    <a:pt x="97758" y="215041"/>
                  </a:lnTo>
                  <a:lnTo>
                    <a:pt x="104512" y="222517"/>
                  </a:lnTo>
                  <a:lnTo>
                    <a:pt x="110403" y="231618"/>
                  </a:lnTo>
                  <a:lnTo>
                    <a:pt x="115609" y="241635"/>
                  </a:lnTo>
                  <a:lnTo>
                    <a:pt x="120304" y="252078"/>
                  </a:lnTo>
                  <a:lnTo>
                    <a:pt x="124631" y="262851"/>
                  </a:lnTo>
                  <a:lnTo>
                    <a:pt x="128698" y="274141"/>
                  </a:lnTo>
                  <a:lnTo>
                    <a:pt x="132585" y="286028"/>
                  </a:lnTo>
                  <a:lnTo>
                    <a:pt x="136351" y="298298"/>
                  </a:lnTo>
                  <a:lnTo>
                    <a:pt x="140032" y="310543"/>
                  </a:lnTo>
                  <a:lnTo>
                    <a:pt x="143670" y="322492"/>
                  </a:lnTo>
                  <a:lnTo>
                    <a:pt x="147769" y="332956"/>
                  </a:lnTo>
                  <a:lnTo>
                    <a:pt x="152920" y="338818"/>
                  </a:lnTo>
                  <a:lnTo>
                    <a:pt x="158421" y="338764"/>
                  </a:lnTo>
                  <a:lnTo>
                    <a:pt x="163330" y="334854"/>
                  </a:lnTo>
                  <a:lnTo>
                    <a:pt x="167802" y="328778"/>
                  </a:lnTo>
                  <a:lnTo>
                    <a:pt x="172373" y="321703"/>
                  </a:lnTo>
                  <a:lnTo>
                    <a:pt x="177350" y="314284"/>
                  </a:lnTo>
                  <a:lnTo>
                    <a:pt x="182963" y="306979"/>
                  </a:lnTo>
                  <a:lnTo>
                    <a:pt x="189469" y="300209"/>
                  </a:lnTo>
                  <a:lnTo>
                    <a:pt x="196909" y="294125"/>
                  </a:lnTo>
                  <a:lnTo>
                    <a:pt x="205002" y="288527"/>
                  </a:lnTo>
                  <a:lnTo>
                    <a:pt x="213271" y="282990"/>
                  </a:lnTo>
                  <a:lnTo>
                    <a:pt x="221421" y="277258"/>
                  </a:lnTo>
                  <a:lnTo>
                    <a:pt x="229347" y="271251"/>
                  </a:lnTo>
                  <a:lnTo>
                    <a:pt x="237050" y="264985"/>
                  </a:lnTo>
                  <a:lnTo>
                    <a:pt x="244559" y="258503"/>
                  </a:lnTo>
                  <a:lnTo>
                    <a:pt x="251753" y="251690"/>
                  </a:lnTo>
                  <a:lnTo>
                    <a:pt x="258366" y="244286"/>
                  </a:lnTo>
                  <a:lnTo>
                    <a:pt x="264289" y="236193"/>
                  </a:lnTo>
                  <a:lnTo>
                    <a:pt x="269250" y="227471"/>
                  </a:lnTo>
                  <a:lnTo>
                    <a:pt x="272752" y="218238"/>
                  </a:lnTo>
                  <a:lnTo>
                    <a:pt x="274655" y="208624"/>
                  </a:lnTo>
                  <a:lnTo>
                    <a:pt x="274966" y="198896"/>
                  </a:lnTo>
                  <a:lnTo>
                    <a:pt x="273663" y="189447"/>
                  </a:lnTo>
                  <a:lnTo>
                    <a:pt x="270889" y="180477"/>
                  </a:lnTo>
                  <a:lnTo>
                    <a:pt x="266588" y="172489"/>
                  </a:lnTo>
                  <a:lnTo>
                    <a:pt x="260428" y="166335"/>
                  </a:lnTo>
                  <a:lnTo>
                    <a:pt x="252399" y="162317"/>
                  </a:lnTo>
                  <a:lnTo>
                    <a:pt x="242926" y="160415"/>
                  </a:lnTo>
                  <a:lnTo>
                    <a:pt x="232657" y="160569"/>
                  </a:lnTo>
                  <a:lnTo>
                    <a:pt x="222059" y="162528"/>
                  </a:lnTo>
                  <a:lnTo>
                    <a:pt x="211692" y="166094"/>
                  </a:lnTo>
                  <a:lnTo>
                    <a:pt x="202270" y="171220"/>
                  </a:lnTo>
                  <a:lnTo>
                    <a:pt x="194093" y="177740"/>
                  </a:lnTo>
                  <a:lnTo>
                    <a:pt x="187265" y="185557"/>
                  </a:lnTo>
                  <a:lnTo>
                    <a:pt x="181887" y="194704"/>
                  </a:lnTo>
                  <a:lnTo>
                    <a:pt x="177861" y="205082"/>
                  </a:lnTo>
                  <a:lnTo>
                    <a:pt x="174950" y="216473"/>
                  </a:lnTo>
                  <a:lnTo>
                    <a:pt x="172895" y="228644"/>
                  </a:lnTo>
                  <a:lnTo>
                    <a:pt x="171479" y="241377"/>
                  </a:lnTo>
                  <a:lnTo>
                    <a:pt x="170848" y="254180"/>
                  </a:lnTo>
                  <a:lnTo>
                    <a:pt x="171479" y="266316"/>
                  </a:lnTo>
                  <a:lnTo>
                    <a:pt x="173535" y="277443"/>
                  </a:lnTo>
                  <a:lnTo>
                    <a:pt x="176882" y="287727"/>
                  </a:lnTo>
                  <a:lnTo>
                    <a:pt x="181271" y="297635"/>
                  </a:lnTo>
                  <a:lnTo>
                    <a:pt x="186451" y="307484"/>
                  </a:lnTo>
                  <a:lnTo>
                    <a:pt x="192368" y="317255"/>
                  </a:lnTo>
                  <a:lnTo>
                    <a:pt x="199164" y="326677"/>
                  </a:lnTo>
                  <a:lnTo>
                    <a:pt x="206850" y="335607"/>
                  </a:lnTo>
                  <a:lnTo>
                    <a:pt x="215468" y="343894"/>
                  </a:lnTo>
                  <a:lnTo>
                    <a:pt x="225162" y="351307"/>
                  </a:lnTo>
                  <a:lnTo>
                    <a:pt x="235905" y="357799"/>
                  </a:lnTo>
                  <a:lnTo>
                    <a:pt x="247374" y="363158"/>
                  </a:lnTo>
                  <a:lnTo>
                    <a:pt x="259065" y="366935"/>
                  </a:lnTo>
                  <a:lnTo>
                    <a:pt x="270666" y="369024"/>
                  </a:lnTo>
                  <a:lnTo>
                    <a:pt x="282064" y="369462"/>
                  </a:lnTo>
                  <a:lnTo>
                    <a:pt x="293251" y="368244"/>
                  </a:lnTo>
                  <a:lnTo>
                    <a:pt x="304248" y="365546"/>
                  </a:lnTo>
                  <a:lnTo>
                    <a:pt x="314835" y="361956"/>
                  </a:lnTo>
                  <a:lnTo>
                    <a:pt x="325683" y="358029"/>
                  </a:lnTo>
                  <a:lnTo>
                    <a:pt x="338864" y="353424"/>
                  </a:lnTo>
                  <a:lnTo>
                    <a:pt x="35796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69917" y="5028279"/>
              <a:ext cx="87578" cy="178470"/>
            </a:xfrm>
            <a:custGeom>
              <a:avLst/>
              <a:gdLst/>
              <a:ahLst/>
              <a:cxnLst/>
              <a:rect l="0" t="0" r="0" b="0"/>
              <a:pathLst>
                <a:path w="87578" h="178470">
                  <a:moveTo>
                    <a:pt x="3349" y="105284"/>
                  </a:moveTo>
                  <a:lnTo>
                    <a:pt x="3416" y="116952"/>
                  </a:lnTo>
                  <a:lnTo>
                    <a:pt x="4057" y="127441"/>
                  </a:lnTo>
                  <a:lnTo>
                    <a:pt x="5353" y="137743"/>
                  </a:lnTo>
                  <a:lnTo>
                    <a:pt x="7213" y="148044"/>
                  </a:lnTo>
                  <a:lnTo>
                    <a:pt x="9529" y="158388"/>
                  </a:lnTo>
                  <a:lnTo>
                    <a:pt x="12179" y="168707"/>
                  </a:lnTo>
                  <a:lnTo>
                    <a:pt x="14465" y="176500"/>
                  </a:lnTo>
                  <a:lnTo>
                    <a:pt x="15575" y="178469"/>
                  </a:lnTo>
                  <a:lnTo>
                    <a:pt x="15775" y="175275"/>
                  </a:lnTo>
                  <a:lnTo>
                    <a:pt x="15543" y="168433"/>
                  </a:lnTo>
                  <a:lnTo>
                    <a:pt x="15020" y="159316"/>
                  </a:lnTo>
                  <a:lnTo>
                    <a:pt x="14035" y="149064"/>
                  </a:lnTo>
                  <a:lnTo>
                    <a:pt x="12506" y="138355"/>
                  </a:lnTo>
                  <a:lnTo>
                    <a:pt x="10470" y="127518"/>
                  </a:lnTo>
                  <a:lnTo>
                    <a:pt x="8020" y="116690"/>
                  </a:lnTo>
                  <a:lnTo>
                    <a:pt x="5266" y="105914"/>
                  </a:lnTo>
                  <a:lnTo>
                    <a:pt x="2617" y="95198"/>
                  </a:lnTo>
                  <a:lnTo>
                    <a:pt x="758" y="84534"/>
                  </a:lnTo>
                  <a:lnTo>
                    <a:pt x="0" y="73913"/>
                  </a:lnTo>
                  <a:lnTo>
                    <a:pt x="476" y="63490"/>
                  </a:lnTo>
                  <a:lnTo>
                    <a:pt x="2317" y="53564"/>
                  </a:lnTo>
                  <a:lnTo>
                    <a:pt x="5451" y="44262"/>
                  </a:lnTo>
                  <a:lnTo>
                    <a:pt x="9825" y="35711"/>
                  </a:lnTo>
                  <a:lnTo>
                    <a:pt x="15503" y="28113"/>
                  </a:lnTo>
                  <a:lnTo>
                    <a:pt x="22392" y="21488"/>
                  </a:lnTo>
                  <a:lnTo>
                    <a:pt x="30405" y="15853"/>
                  </a:lnTo>
                  <a:lnTo>
                    <a:pt x="40637" y="10755"/>
                  </a:lnTo>
                  <a:lnTo>
                    <a:pt x="57334" y="5745"/>
                  </a:lnTo>
                  <a:lnTo>
                    <a:pt x="875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31194" y="5154621"/>
              <a:ext cx="21057" cy="136871"/>
            </a:xfrm>
            <a:custGeom>
              <a:avLst/>
              <a:gdLst/>
              <a:ahLst/>
              <a:cxnLst/>
              <a:rect l="0" t="0" r="0" b="0"/>
              <a:pathLst>
                <a:path w="21057" h="136871">
                  <a:moveTo>
                    <a:pt x="0" y="0"/>
                  </a:moveTo>
                  <a:lnTo>
                    <a:pt x="67" y="11667"/>
                  </a:lnTo>
                  <a:lnTo>
                    <a:pt x="707" y="22156"/>
                  </a:lnTo>
                  <a:lnTo>
                    <a:pt x="2003" y="32463"/>
                  </a:lnTo>
                  <a:lnTo>
                    <a:pt x="3864" y="42937"/>
                  </a:lnTo>
                  <a:lnTo>
                    <a:pt x="6180" y="53928"/>
                  </a:lnTo>
                  <a:lnTo>
                    <a:pt x="8841" y="65563"/>
                  </a:lnTo>
                  <a:lnTo>
                    <a:pt x="11604" y="77573"/>
                  </a:lnTo>
                  <a:lnTo>
                    <a:pt x="14361" y="90796"/>
                  </a:lnTo>
                  <a:lnTo>
                    <a:pt x="17356" y="108630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41722" y="49861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073307" y="5060324"/>
              <a:ext cx="186189" cy="398530"/>
            </a:xfrm>
            <a:custGeom>
              <a:avLst/>
              <a:gdLst/>
              <a:ahLst/>
              <a:cxnLst/>
              <a:rect l="0" t="0" r="0" b="0"/>
              <a:pathLst>
                <a:path w="186189" h="398530">
                  <a:moveTo>
                    <a:pt x="147400" y="157467"/>
                  </a:moveTo>
                  <a:lnTo>
                    <a:pt x="147401" y="145665"/>
                  </a:lnTo>
                  <a:lnTo>
                    <a:pt x="147401" y="133896"/>
                  </a:lnTo>
                  <a:lnTo>
                    <a:pt x="147396" y="121011"/>
                  </a:lnTo>
                  <a:lnTo>
                    <a:pt x="147222" y="107335"/>
                  </a:lnTo>
                  <a:lnTo>
                    <a:pt x="146575" y="93655"/>
                  </a:lnTo>
                  <a:lnTo>
                    <a:pt x="145317" y="80439"/>
                  </a:lnTo>
                  <a:lnTo>
                    <a:pt x="143318" y="67815"/>
                  </a:lnTo>
                  <a:lnTo>
                    <a:pt x="140374" y="55736"/>
                  </a:lnTo>
                  <a:lnTo>
                    <a:pt x="136460" y="44106"/>
                  </a:lnTo>
                  <a:lnTo>
                    <a:pt x="131543" y="33145"/>
                  </a:lnTo>
                  <a:lnTo>
                    <a:pt x="125493" y="23376"/>
                  </a:lnTo>
                  <a:lnTo>
                    <a:pt x="118350" y="14996"/>
                  </a:lnTo>
                  <a:lnTo>
                    <a:pt x="110283" y="8215"/>
                  </a:lnTo>
                  <a:lnTo>
                    <a:pt x="101497" y="3408"/>
                  </a:lnTo>
                  <a:lnTo>
                    <a:pt x="92191" y="598"/>
                  </a:lnTo>
                  <a:lnTo>
                    <a:pt x="82842" y="0"/>
                  </a:lnTo>
                  <a:lnTo>
                    <a:pt x="74178" y="2167"/>
                  </a:lnTo>
                  <a:lnTo>
                    <a:pt x="66547" y="7145"/>
                  </a:lnTo>
                  <a:lnTo>
                    <a:pt x="60101" y="14553"/>
                  </a:lnTo>
                  <a:lnTo>
                    <a:pt x="54989" y="23876"/>
                  </a:lnTo>
                  <a:lnTo>
                    <a:pt x="51148" y="34620"/>
                  </a:lnTo>
                  <a:lnTo>
                    <a:pt x="48531" y="46219"/>
                  </a:lnTo>
                  <a:lnTo>
                    <a:pt x="47210" y="58062"/>
                  </a:lnTo>
                  <a:lnTo>
                    <a:pt x="47099" y="69794"/>
                  </a:lnTo>
                  <a:lnTo>
                    <a:pt x="48157" y="81126"/>
                  </a:lnTo>
                  <a:lnTo>
                    <a:pt x="50462" y="91743"/>
                  </a:lnTo>
                  <a:lnTo>
                    <a:pt x="53937" y="101553"/>
                  </a:lnTo>
                  <a:lnTo>
                    <a:pt x="58388" y="110633"/>
                  </a:lnTo>
                  <a:lnTo>
                    <a:pt x="63593" y="119127"/>
                  </a:lnTo>
                  <a:lnTo>
                    <a:pt x="69356" y="127160"/>
                  </a:lnTo>
                  <a:lnTo>
                    <a:pt x="75682" y="134202"/>
                  </a:lnTo>
                  <a:lnTo>
                    <a:pt x="82760" y="139115"/>
                  </a:lnTo>
                  <a:lnTo>
                    <a:pt x="90629" y="141448"/>
                  </a:lnTo>
                  <a:lnTo>
                    <a:pt x="99031" y="141216"/>
                  </a:lnTo>
                  <a:lnTo>
                    <a:pt x="107518" y="138551"/>
                  </a:lnTo>
                  <a:lnTo>
                    <a:pt x="115813" y="133794"/>
                  </a:lnTo>
                  <a:lnTo>
                    <a:pt x="123671" y="127382"/>
                  </a:lnTo>
                  <a:lnTo>
                    <a:pt x="130795" y="119732"/>
                  </a:lnTo>
                  <a:lnTo>
                    <a:pt x="137112" y="111261"/>
                  </a:lnTo>
                  <a:lnTo>
                    <a:pt x="143010" y="104788"/>
                  </a:lnTo>
                  <a:lnTo>
                    <a:pt x="148445" y="103792"/>
                  </a:lnTo>
                  <a:lnTo>
                    <a:pt x="152774" y="107611"/>
                  </a:lnTo>
                  <a:lnTo>
                    <a:pt x="156323" y="114833"/>
                  </a:lnTo>
                  <a:lnTo>
                    <a:pt x="159370" y="124513"/>
                  </a:lnTo>
                  <a:lnTo>
                    <a:pt x="161868" y="136191"/>
                  </a:lnTo>
                  <a:lnTo>
                    <a:pt x="163798" y="149480"/>
                  </a:lnTo>
                  <a:lnTo>
                    <a:pt x="165389" y="163841"/>
                  </a:lnTo>
                  <a:lnTo>
                    <a:pt x="167053" y="178643"/>
                  </a:lnTo>
                  <a:lnTo>
                    <a:pt x="169017" y="193500"/>
                  </a:lnTo>
                  <a:lnTo>
                    <a:pt x="171332" y="208412"/>
                  </a:lnTo>
                  <a:lnTo>
                    <a:pt x="173963" y="223645"/>
                  </a:lnTo>
                  <a:lnTo>
                    <a:pt x="176842" y="239337"/>
                  </a:lnTo>
                  <a:lnTo>
                    <a:pt x="179740" y="255316"/>
                  </a:lnTo>
                  <a:lnTo>
                    <a:pt x="182300" y="271204"/>
                  </a:lnTo>
                  <a:lnTo>
                    <a:pt x="184346" y="286781"/>
                  </a:lnTo>
                  <a:lnTo>
                    <a:pt x="185718" y="301833"/>
                  </a:lnTo>
                  <a:lnTo>
                    <a:pt x="186188" y="316096"/>
                  </a:lnTo>
                  <a:lnTo>
                    <a:pt x="185721" y="329498"/>
                  </a:lnTo>
                  <a:lnTo>
                    <a:pt x="184270" y="341971"/>
                  </a:lnTo>
                  <a:lnTo>
                    <a:pt x="181702" y="353364"/>
                  </a:lnTo>
                  <a:lnTo>
                    <a:pt x="178041" y="363688"/>
                  </a:lnTo>
                  <a:lnTo>
                    <a:pt x="173124" y="372775"/>
                  </a:lnTo>
                  <a:lnTo>
                    <a:pt x="166544" y="380209"/>
                  </a:lnTo>
                  <a:lnTo>
                    <a:pt x="158226" y="385914"/>
                  </a:lnTo>
                  <a:lnTo>
                    <a:pt x="148386" y="390101"/>
                  </a:lnTo>
                  <a:lnTo>
                    <a:pt x="137339" y="393086"/>
                  </a:lnTo>
                  <a:lnTo>
                    <a:pt x="125392" y="395172"/>
                  </a:lnTo>
                  <a:lnTo>
                    <a:pt x="112794" y="396609"/>
                  </a:lnTo>
                  <a:lnTo>
                    <a:pt x="99740" y="397592"/>
                  </a:lnTo>
                  <a:lnTo>
                    <a:pt x="86373" y="398253"/>
                  </a:lnTo>
                  <a:lnTo>
                    <a:pt x="72959" y="398529"/>
                  </a:lnTo>
                  <a:lnTo>
                    <a:pt x="59873" y="398184"/>
                  </a:lnTo>
                  <a:lnTo>
                    <a:pt x="47305" y="397139"/>
                  </a:lnTo>
                  <a:lnTo>
                    <a:pt x="35708" y="395613"/>
                  </a:lnTo>
                  <a:lnTo>
                    <a:pt x="24741" y="393893"/>
                  </a:lnTo>
                  <a:lnTo>
                    <a:pt x="13444" y="391824"/>
                  </a:lnTo>
                  <a:lnTo>
                    <a:pt x="0" y="389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52292" y="4891408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6"/>
                  </a:lnTo>
                  <a:lnTo>
                    <a:pt x="3863" y="46801"/>
                  </a:lnTo>
                  <a:lnTo>
                    <a:pt x="6180" y="60109"/>
                  </a:lnTo>
                  <a:lnTo>
                    <a:pt x="8846" y="74419"/>
                  </a:lnTo>
                  <a:lnTo>
                    <a:pt x="11770" y="89596"/>
                  </a:lnTo>
                  <a:lnTo>
                    <a:pt x="14878" y="105458"/>
                  </a:lnTo>
                  <a:lnTo>
                    <a:pt x="18113" y="121834"/>
                  </a:lnTo>
                  <a:lnTo>
                    <a:pt x="21437" y="138743"/>
                  </a:lnTo>
                  <a:lnTo>
                    <a:pt x="24821" y="156386"/>
                  </a:lnTo>
                  <a:lnTo>
                    <a:pt x="28241" y="174803"/>
                  </a:lnTo>
                  <a:lnTo>
                    <a:pt x="31523" y="193578"/>
                  </a:lnTo>
                  <a:lnTo>
                    <a:pt x="34346" y="211955"/>
                  </a:lnTo>
                  <a:lnTo>
                    <a:pt x="36581" y="229533"/>
                  </a:lnTo>
                  <a:lnTo>
                    <a:pt x="38421" y="246098"/>
                  </a:lnTo>
                  <a:lnTo>
                    <a:pt x="40271" y="261458"/>
                  </a:lnTo>
                  <a:lnTo>
                    <a:pt x="42348" y="275568"/>
                  </a:lnTo>
                  <a:lnTo>
                    <a:pt x="43925" y="286051"/>
                  </a:lnTo>
                  <a:lnTo>
                    <a:pt x="44253" y="289686"/>
                  </a:lnTo>
                  <a:lnTo>
                    <a:pt x="43995" y="287325"/>
                  </a:lnTo>
                  <a:lnTo>
                    <a:pt x="43760" y="280820"/>
                  </a:lnTo>
                  <a:lnTo>
                    <a:pt x="44025" y="271633"/>
                  </a:lnTo>
                  <a:lnTo>
                    <a:pt x="44972" y="260745"/>
                  </a:lnTo>
                  <a:lnTo>
                    <a:pt x="46737" y="249096"/>
                  </a:lnTo>
                  <a:lnTo>
                    <a:pt x="49515" y="237693"/>
                  </a:lnTo>
                  <a:lnTo>
                    <a:pt x="53310" y="227055"/>
                  </a:lnTo>
                  <a:lnTo>
                    <a:pt x="58145" y="217768"/>
                  </a:lnTo>
                  <a:lnTo>
                    <a:pt x="64138" y="210651"/>
                  </a:lnTo>
                  <a:lnTo>
                    <a:pt x="71238" y="205949"/>
                  </a:lnTo>
                  <a:lnTo>
                    <a:pt x="79107" y="203739"/>
                  </a:lnTo>
                  <a:lnTo>
                    <a:pt x="87226" y="204208"/>
                  </a:lnTo>
                  <a:lnTo>
                    <a:pt x="95271" y="207188"/>
                  </a:lnTo>
                  <a:lnTo>
                    <a:pt x="102959" y="212252"/>
                  </a:lnTo>
                  <a:lnTo>
                    <a:pt x="109970" y="218922"/>
                  </a:lnTo>
                  <a:lnTo>
                    <a:pt x="116200" y="226775"/>
                  </a:lnTo>
                  <a:lnTo>
                    <a:pt x="121723" y="235637"/>
                  </a:lnTo>
                  <a:lnTo>
                    <a:pt x="126674" y="245562"/>
                  </a:lnTo>
                  <a:lnTo>
                    <a:pt x="131190" y="256491"/>
                  </a:lnTo>
                  <a:lnTo>
                    <a:pt x="135239" y="268232"/>
                  </a:lnTo>
                  <a:lnTo>
                    <a:pt x="139018" y="281990"/>
                  </a:lnTo>
                  <a:lnTo>
                    <a:pt x="142864" y="302329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41805" y="4859823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70"/>
                  </a:lnTo>
                  <a:lnTo>
                    <a:pt x="3687" y="50664"/>
                  </a:lnTo>
                  <a:lnTo>
                    <a:pt x="5355" y="66289"/>
                  </a:lnTo>
                  <a:lnTo>
                    <a:pt x="6772" y="83255"/>
                  </a:lnTo>
                  <a:lnTo>
                    <a:pt x="8044" y="101011"/>
                  </a:lnTo>
                  <a:lnTo>
                    <a:pt x="9502" y="118682"/>
                  </a:lnTo>
                  <a:lnTo>
                    <a:pt x="11330" y="135796"/>
                  </a:lnTo>
                  <a:lnTo>
                    <a:pt x="13388" y="152725"/>
                  </a:lnTo>
                  <a:lnTo>
                    <a:pt x="15316" y="170456"/>
                  </a:lnTo>
                  <a:lnTo>
                    <a:pt x="16911" y="189488"/>
                  </a:lnTo>
                  <a:lnTo>
                    <a:pt x="18133" y="209357"/>
                  </a:lnTo>
                  <a:lnTo>
                    <a:pt x="19029" y="228942"/>
                  </a:lnTo>
                  <a:lnTo>
                    <a:pt x="19670" y="247595"/>
                  </a:lnTo>
                  <a:lnTo>
                    <a:pt x="20288" y="265018"/>
                  </a:lnTo>
                  <a:lnTo>
                    <a:pt x="21242" y="281020"/>
                  </a:lnTo>
                  <a:lnTo>
                    <a:pt x="22699" y="295670"/>
                  </a:lnTo>
                  <a:lnTo>
                    <a:pt x="24493" y="309356"/>
                  </a:lnTo>
                  <a:lnTo>
                    <a:pt x="26239" y="322641"/>
                  </a:lnTo>
                  <a:lnTo>
                    <a:pt x="27705" y="335874"/>
                  </a:lnTo>
                  <a:lnTo>
                    <a:pt x="28844" y="348791"/>
                  </a:lnTo>
                  <a:lnTo>
                    <a:pt x="29805" y="361990"/>
                  </a:lnTo>
                  <a:lnTo>
                    <a:pt x="30671" y="377754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04934" y="5030992"/>
              <a:ext cx="221100" cy="60459"/>
            </a:xfrm>
            <a:custGeom>
              <a:avLst/>
              <a:gdLst/>
              <a:ahLst/>
              <a:cxnLst/>
              <a:rect l="0" t="0" r="0" b="0"/>
              <a:pathLst>
                <a:path w="221100" h="60459">
                  <a:moveTo>
                    <a:pt x="221099" y="7815"/>
                  </a:moveTo>
                  <a:lnTo>
                    <a:pt x="212231" y="4949"/>
                  </a:lnTo>
                  <a:lnTo>
                    <a:pt x="203244" y="2806"/>
                  </a:lnTo>
                  <a:lnTo>
                    <a:pt x="193254" y="1207"/>
                  </a:lnTo>
                  <a:lnTo>
                    <a:pt x="182446" y="200"/>
                  </a:lnTo>
                  <a:lnTo>
                    <a:pt x="171283" y="0"/>
                  </a:lnTo>
                  <a:lnTo>
                    <a:pt x="160073" y="656"/>
                  </a:lnTo>
                  <a:lnTo>
                    <a:pt x="148788" y="2067"/>
                  </a:lnTo>
                  <a:lnTo>
                    <a:pt x="137155" y="4079"/>
                  </a:lnTo>
                  <a:lnTo>
                    <a:pt x="125036" y="6546"/>
                  </a:lnTo>
                  <a:lnTo>
                    <a:pt x="112441" y="9506"/>
                  </a:lnTo>
                  <a:lnTo>
                    <a:pt x="99445" y="13171"/>
                  </a:lnTo>
                  <a:lnTo>
                    <a:pt x="86149" y="17599"/>
                  </a:lnTo>
                  <a:lnTo>
                    <a:pt x="72795" y="22708"/>
                  </a:lnTo>
                  <a:lnTo>
                    <a:pt x="59756" y="28363"/>
                  </a:lnTo>
                  <a:lnTo>
                    <a:pt x="47224" y="34417"/>
                  </a:lnTo>
                  <a:lnTo>
                    <a:pt x="35652" y="40454"/>
                  </a:lnTo>
                  <a:lnTo>
                    <a:pt x="24706" y="46380"/>
                  </a:lnTo>
                  <a:lnTo>
                    <a:pt x="13427" y="52714"/>
                  </a:lnTo>
                  <a:lnTo>
                    <a:pt x="0" y="60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64186" y="5045347"/>
              <a:ext cx="251403" cy="218917"/>
            </a:xfrm>
            <a:custGeom>
              <a:avLst/>
              <a:gdLst/>
              <a:ahLst/>
              <a:cxnLst/>
              <a:rect l="0" t="0" r="0" b="0"/>
              <a:pathLst>
                <a:path w="251403" h="218917">
                  <a:moveTo>
                    <a:pt x="72417" y="98745"/>
                  </a:moveTo>
                  <a:lnTo>
                    <a:pt x="72351" y="87077"/>
                  </a:lnTo>
                  <a:lnTo>
                    <a:pt x="71710" y="76589"/>
                  </a:lnTo>
                  <a:lnTo>
                    <a:pt x="70403" y="66296"/>
                  </a:lnTo>
                  <a:lnTo>
                    <a:pt x="68198" y="56340"/>
                  </a:lnTo>
                  <a:lnTo>
                    <a:pt x="64584" y="47293"/>
                  </a:lnTo>
                  <a:lnTo>
                    <a:pt x="59416" y="39428"/>
                  </a:lnTo>
                  <a:lnTo>
                    <a:pt x="53015" y="33342"/>
                  </a:lnTo>
                  <a:lnTo>
                    <a:pt x="45963" y="30070"/>
                  </a:lnTo>
                  <a:lnTo>
                    <a:pt x="38678" y="29921"/>
                  </a:lnTo>
                  <a:lnTo>
                    <a:pt x="31689" y="32736"/>
                  </a:lnTo>
                  <a:lnTo>
                    <a:pt x="25688" y="38274"/>
                  </a:lnTo>
                  <a:lnTo>
                    <a:pt x="20953" y="46101"/>
                  </a:lnTo>
                  <a:lnTo>
                    <a:pt x="17250" y="55556"/>
                  </a:lnTo>
                  <a:lnTo>
                    <a:pt x="14060" y="65869"/>
                  </a:lnTo>
                  <a:lnTo>
                    <a:pt x="11023" y="76539"/>
                  </a:lnTo>
                  <a:lnTo>
                    <a:pt x="8131" y="87478"/>
                  </a:lnTo>
                  <a:lnTo>
                    <a:pt x="5634" y="98888"/>
                  </a:lnTo>
                  <a:lnTo>
                    <a:pt x="3655" y="110861"/>
                  </a:lnTo>
                  <a:lnTo>
                    <a:pt x="2172" y="123361"/>
                  </a:lnTo>
                  <a:lnTo>
                    <a:pt x="1101" y="136293"/>
                  </a:lnTo>
                  <a:lnTo>
                    <a:pt x="351" y="149548"/>
                  </a:lnTo>
                  <a:lnTo>
                    <a:pt x="0" y="162875"/>
                  </a:lnTo>
                  <a:lnTo>
                    <a:pt x="289" y="175895"/>
                  </a:lnTo>
                  <a:lnTo>
                    <a:pt x="1312" y="188411"/>
                  </a:lnTo>
                  <a:lnTo>
                    <a:pt x="3491" y="199762"/>
                  </a:lnTo>
                  <a:lnTo>
                    <a:pt x="7621" y="208796"/>
                  </a:lnTo>
                  <a:lnTo>
                    <a:pt x="13949" y="215079"/>
                  </a:lnTo>
                  <a:lnTo>
                    <a:pt x="21775" y="218499"/>
                  </a:lnTo>
                  <a:lnTo>
                    <a:pt x="29791" y="218916"/>
                  </a:lnTo>
                  <a:lnTo>
                    <a:pt x="37212" y="216562"/>
                  </a:lnTo>
                  <a:lnTo>
                    <a:pt x="43797" y="211763"/>
                  </a:lnTo>
                  <a:lnTo>
                    <a:pt x="49595" y="204748"/>
                  </a:lnTo>
                  <a:lnTo>
                    <a:pt x="54749" y="195853"/>
                  </a:lnTo>
                  <a:lnTo>
                    <a:pt x="59412" y="185478"/>
                  </a:lnTo>
                  <a:lnTo>
                    <a:pt x="63719" y="173999"/>
                  </a:lnTo>
                  <a:lnTo>
                    <a:pt x="67770" y="161725"/>
                  </a:lnTo>
                  <a:lnTo>
                    <a:pt x="71478" y="148893"/>
                  </a:lnTo>
                  <a:lnTo>
                    <a:pt x="74589" y="135673"/>
                  </a:lnTo>
                  <a:lnTo>
                    <a:pt x="77017" y="122274"/>
                  </a:lnTo>
                  <a:lnTo>
                    <a:pt x="78932" y="111855"/>
                  </a:lnTo>
                  <a:lnTo>
                    <a:pt x="80607" y="108346"/>
                  </a:lnTo>
                  <a:lnTo>
                    <a:pt x="82250" y="110522"/>
                  </a:lnTo>
                  <a:lnTo>
                    <a:pt x="84110" y="116233"/>
                  </a:lnTo>
                  <a:lnTo>
                    <a:pt x="86466" y="123813"/>
                  </a:lnTo>
                  <a:lnTo>
                    <a:pt x="89624" y="132069"/>
                  </a:lnTo>
                  <a:lnTo>
                    <a:pt x="93667" y="140363"/>
                  </a:lnTo>
                  <a:lnTo>
                    <a:pt x="98663" y="147960"/>
                  </a:lnTo>
                  <a:lnTo>
                    <a:pt x="104763" y="153883"/>
                  </a:lnTo>
                  <a:lnTo>
                    <a:pt x="111928" y="157753"/>
                  </a:lnTo>
                  <a:lnTo>
                    <a:pt x="119669" y="159223"/>
                  </a:lnTo>
                  <a:lnTo>
                    <a:pt x="127171" y="157719"/>
                  </a:lnTo>
                  <a:lnTo>
                    <a:pt x="133989" y="153229"/>
                  </a:lnTo>
                  <a:lnTo>
                    <a:pt x="140038" y="146336"/>
                  </a:lnTo>
                  <a:lnTo>
                    <a:pt x="145409" y="137900"/>
                  </a:lnTo>
                  <a:lnTo>
                    <a:pt x="150250" y="128640"/>
                  </a:lnTo>
                  <a:lnTo>
                    <a:pt x="154925" y="121457"/>
                  </a:lnTo>
                  <a:lnTo>
                    <a:pt x="159201" y="120024"/>
                  </a:lnTo>
                  <a:lnTo>
                    <a:pt x="162220" y="124074"/>
                  </a:lnTo>
                  <a:lnTo>
                    <a:pt x="164104" y="132253"/>
                  </a:lnTo>
                  <a:lnTo>
                    <a:pt x="164825" y="142079"/>
                  </a:lnTo>
                  <a:lnTo>
                    <a:pt x="164025" y="148617"/>
                  </a:lnTo>
                  <a:lnTo>
                    <a:pt x="162292" y="148587"/>
                  </a:lnTo>
                  <a:lnTo>
                    <a:pt x="160653" y="143201"/>
                  </a:lnTo>
                  <a:lnTo>
                    <a:pt x="159236" y="134338"/>
                  </a:lnTo>
                  <a:lnTo>
                    <a:pt x="157704" y="123768"/>
                  </a:lnTo>
                  <a:lnTo>
                    <a:pt x="155850" y="112575"/>
                  </a:lnTo>
                  <a:lnTo>
                    <a:pt x="153954" y="101274"/>
                  </a:lnTo>
                  <a:lnTo>
                    <a:pt x="152672" y="90065"/>
                  </a:lnTo>
                  <a:lnTo>
                    <a:pt x="152333" y="79001"/>
                  </a:lnTo>
                  <a:lnTo>
                    <a:pt x="152937" y="68074"/>
                  </a:lnTo>
                  <a:lnTo>
                    <a:pt x="154339" y="57260"/>
                  </a:lnTo>
                  <a:lnTo>
                    <a:pt x="156365" y="46536"/>
                  </a:lnTo>
                  <a:lnTo>
                    <a:pt x="159013" y="36042"/>
                  </a:lnTo>
                  <a:lnTo>
                    <a:pt x="162461" y="26067"/>
                  </a:lnTo>
                  <a:lnTo>
                    <a:pt x="166739" y="16746"/>
                  </a:lnTo>
                  <a:lnTo>
                    <a:pt x="171748" y="8691"/>
                  </a:lnTo>
                  <a:lnTo>
                    <a:pt x="177333" y="3023"/>
                  </a:lnTo>
                  <a:lnTo>
                    <a:pt x="183345" y="149"/>
                  </a:lnTo>
                  <a:lnTo>
                    <a:pt x="189501" y="0"/>
                  </a:lnTo>
                  <a:lnTo>
                    <a:pt x="195400" y="2402"/>
                  </a:lnTo>
                  <a:lnTo>
                    <a:pt x="200845" y="6983"/>
                  </a:lnTo>
                  <a:lnTo>
                    <a:pt x="205822" y="13446"/>
                  </a:lnTo>
                  <a:lnTo>
                    <a:pt x="210400" y="21661"/>
                  </a:lnTo>
                  <a:lnTo>
                    <a:pt x="214666" y="31402"/>
                  </a:lnTo>
                  <a:lnTo>
                    <a:pt x="218701" y="42362"/>
                  </a:lnTo>
                  <a:lnTo>
                    <a:pt x="222572" y="54242"/>
                  </a:lnTo>
                  <a:lnTo>
                    <a:pt x="226327" y="66783"/>
                  </a:lnTo>
                  <a:lnTo>
                    <a:pt x="230003" y="79628"/>
                  </a:lnTo>
                  <a:lnTo>
                    <a:pt x="233625" y="92324"/>
                  </a:lnTo>
                  <a:lnTo>
                    <a:pt x="237206" y="104631"/>
                  </a:lnTo>
                  <a:lnTo>
                    <a:pt x="240606" y="116251"/>
                  </a:lnTo>
                  <a:lnTo>
                    <a:pt x="243870" y="127979"/>
                  </a:lnTo>
                  <a:lnTo>
                    <a:pt x="247286" y="141960"/>
                  </a:lnTo>
                  <a:lnTo>
                    <a:pt x="251402" y="1619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05059" y="5083638"/>
              <a:ext cx="176071" cy="407896"/>
            </a:xfrm>
            <a:custGeom>
              <a:avLst/>
              <a:gdLst/>
              <a:ahLst/>
              <a:cxnLst/>
              <a:rect l="0" t="0" r="0" b="0"/>
              <a:pathLst>
                <a:path w="176071" h="407896">
                  <a:moveTo>
                    <a:pt x="136871" y="81511"/>
                  </a:moveTo>
                  <a:lnTo>
                    <a:pt x="136804" y="69843"/>
                  </a:lnTo>
                  <a:lnTo>
                    <a:pt x="136163" y="59354"/>
                  </a:lnTo>
                  <a:lnTo>
                    <a:pt x="134862" y="49057"/>
                  </a:lnTo>
                  <a:lnTo>
                    <a:pt x="132830" y="38929"/>
                  </a:lnTo>
                  <a:lnTo>
                    <a:pt x="129864" y="29233"/>
                  </a:lnTo>
                  <a:lnTo>
                    <a:pt x="125941" y="20110"/>
                  </a:lnTo>
                  <a:lnTo>
                    <a:pt x="121018" y="12026"/>
                  </a:lnTo>
                  <a:lnTo>
                    <a:pt x="114966" y="5810"/>
                  </a:lnTo>
                  <a:lnTo>
                    <a:pt x="107830" y="1755"/>
                  </a:lnTo>
                  <a:lnTo>
                    <a:pt x="100108" y="0"/>
                  </a:lnTo>
                  <a:lnTo>
                    <a:pt x="92620" y="785"/>
                  </a:lnTo>
                  <a:lnTo>
                    <a:pt x="85812" y="3980"/>
                  </a:lnTo>
                  <a:lnTo>
                    <a:pt x="79767" y="9192"/>
                  </a:lnTo>
                  <a:lnTo>
                    <a:pt x="74400" y="15961"/>
                  </a:lnTo>
                  <a:lnTo>
                    <a:pt x="69578" y="23876"/>
                  </a:lnTo>
                  <a:lnTo>
                    <a:pt x="65491" y="32610"/>
                  </a:lnTo>
                  <a:lnTo>
                    <a:pt x="62643" y="41916"/>
                  </a:lnTo>
                  <a:lnTo>
                    <a:pt x="61206" y="51617"/>
                  </a:lnTo>
                  <a:lnTo>
                    <a:pt x="61053" y="61588"/>
                  </a:lnTo>
                  <a:lnTo>
                    <a:pt x="61939" y="71742"/>
                  </a:lnTo>
                  <a:lnTo>
                    <a:pt x="63616" y="82010"/>
                  </a:lnTo>
                  <a:lnTo>
                    <a:pt x="66200" y="92023"/>
                  </a:lnTo>
                  <a:lnTo>
                    <a:pt x="70136" y="101143"/>
                  </a:lnTo>
                  <a:lnTo>
                    <a:pt x="75556" y="109076"/>
                  </a:lnTo>
                  <a:lnTo>
                    <a:pt x="82145" y="115385"/>
                  </a:lnTo>
                  <a:lnTo>
                    <a:pt x="89331" y="119341"/>
                  </a:lnTo>
                  <a:lnTo>
                    <a:pt x="96713" y="120767"/>
                  </a:lnTo>
                  <a:lnTo>
                    <a:pt x="103941" y="119621"/>
                  </a:lnTo>
                  <a:lnTo>
                    <a:pt x="110633" y="115745"/>
                  </a:lnTo>
                  <a:lnTo>
                    <a:pt x="116648" y="109329"/>
                  </a:lnTo>
                  <a:lnTo>
                    <a:pt x="122023" y="100973"/>
                  </a:lnTo>
                  <a:lnTo>
                    <a:pt x="126876" y="91472"/>
                  </a:lnTo>
                  <a:lnTo>
                    <a:pt x="131336" y="81458"/>
                  </a:lnTo>
                  <a:lnTo>
                    <a:pt x="135730" y="73716"/>
                  </a:lnTo>
                  <a:lnTo>
                    <a:pt x="139961" y="71696"/>
                  </a:lnTo>
                  <a:lnTo>
                    <a:pt x="143485" y="74829"/>
                  </a:lnTo>
                  <a:lnTo>
                    <a:pt x="146547" y="81634"/>
                  </a:lnTo>
                  <a:lnTo>
                    <a:pt x="149479" y="91065"/>
                  </a:lnTo>
                  <a:lnTo>
                    <a:pt x="152449" y="102594"/>
                  </a:lnTo>
                  <a:lnTo>
                    <a:pt x="155517" y="115796"/>
                  </a:lnTo>
                  <a:lnTo>
                    <a:pt x="158525" y="130275"/>
                  </a:lnTo>
                  <a:lnTo>
                    <a:pt x="161147" y="145690"/>
                  </a:lnTo>
                  <a:lnTo>
                    <a:pt x="163238" y="161764"/>
                  </a:lnTo>
                  <a:lnTo>
                    <a:pt x="164977" y="177969"/>
                  </a:lnTo>
                  <a:lnTo>
                    <a:pt x="166758" y="193544"/>
                  </a:lnTo>
                  <a:lnTo>
                    <a:pt x="168806" y="208135"/>
                  </a:lnTo>
                  <a:lnTo>
                    <a:pt x="171012" y="221898"/>
                  </a:lnTo>
                  <a:lnTo>
                    <a:pt x="173040" y="235295"/>
                  </a:lnTo>
                  <a:lnTo>
                    <a:pt x="174697" y="248646"/>
                  </a:lnTo>
                  <a:lnTo>
                    <a:pt x="175791" y="262091"/>
                  </a:lnTo>
                  <a:lnTo>
                    <a:pt x="176070" y="275664"/>
                  </a:lnTo>
                  <a:lnTo>
                    <a:pt x="175465" y="289349"/>
                  </a:lnTo>
                  <a:lnTo>
                    <a:pt x="173752" y="302796"/>
                  </a:lnTo>
                  <a:lnTo>
                    <a:pt x="170474" y="315365"/>
                  </a:lnTo>
                  <a:lnTo>
                    <a:pt x="165522" y="326773"/>
                  </a:lnTo>
                  <a:lnTo>
                    <a:pt x="158926" y="336905"/>
                  </a:lnTo>
                  <a:lnTo>
                    <a:pt x="150677" y="345647"/>
                  </a:lnTo>
                  <a:lnTo>
                    <a:pt x="140944" y="353077"/>
                  </a:lnTo>
                  <a:lnTo>
                    <a:pt x="130003" y="359256"/>
                  </a:lnTo>
                  <a:lnTo>
                    <a:pt x="118143" y="364123"/>
                  </a:lnTo>
                  <a:lnTo>
                    <a:pt x="105613" y="367781"/>
                  </a:lnTo>
                  <a:lnTo>
                    <a:pt x="92607" y="370767"/>
                  </a:lnTo>
                  <a:lnTo>
                    <a:pt x="79272" y="373928"/>
                  </a:lnTo>
                  <a:lnTo>
                    <a:pt x="65724" y="377723"/>
                  </a:lnTo>
                  <a:lnTo>
                    <a:pt x="52448" y="382138"/>
                  </a:lnTo>
                  <a:lnTo>
                    <a:pt x="38896" y="387395"/>
                  </a:lnTo>
                  <a:lnTo>
                    <a:pt x="22765" y="395083"/>
                  </a:lnTo>
                  <a:lnTo>
                    <a:pt x="0" y="4078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84043" y="4828237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4" y="8674"/>
                  </a:lnTo>
                  <a:lnTo>
                    <a:pt x="178" y="21022"/>
                  </a:lnTo>
                  <a:lnTo>
                    <a:pt x="827" y="35199"/>
                  </a:lnTo>
                  <a:lnTo>
                    <a:pt x="2075" y="50468"/>
                  </a:lnTo>
                  <a:lnTo>
                    <a:pt x="3727" y="66625"/>
                  </a:lnTo>
                  <a:lnTo>
                    <a:pt x="5376" y="83755"/>
                  </a:lnTo>
                  <a:lnTo>
                    <a:pt x="6784" y="101823"/>
                  </a:lnTo>
                  <a:lnTo>
                    <a:pt x="8049" y="120362"/>
                  </a:lnTo>
                  <a:lnTo>
                    <a:pt x="9506" y="138579"/>
                  </a:lnTo>
                  <a:lnTo>
                    <a:pt x="11336" y="156064"/>
                  </a:lnTo>
                  <a:lnTo>
                    <a:pt x="13566" y="173076"/>
                  </a:lnTo>
                  <a:lnTo>
                    <a:pt x="16143" y="190332"/>
                  </a:lnTo>
                  <a:lnTo>
                    <a:pt x="18986" y="208242"/>
                  </a:lnTo>
                  <a:lnTo>
                    <a:pt x="21861" y="226883"/>
                  </a:lnTo>
                  <a:lnTo>
                    <a:pt x="24404" y="246169"/>
                  </a:lnTo>
                  <a:lnTo>
                    <a:pt x="26448" y="265952"/>
                  </a:lnTo>
                  <a:lnTo>
                    <a:pt x="28159" y="285611"/>
                  </a:lnTo>
                  <a:lnTo>
                    <a:pt x="29922" y="304117"/>
                  </a:lnTo>
                  <a:lnTo>
                    <a:pt x="31961" y="321001"/>
                  </a:lnTo>
                  <a:lnTo>
                    <a:pt x="34333" y="336302"/>
                  </a:lnTo>
                  <a:lnTo>
                    <a:pt x="37005" y="350280"/>
                  </a:lnTo>
                  <a:lnTo>
                    <a:pt x="39912" y="363228"/>
                  </a:lnTo>
                  <a:lnTo>
                    <a:pt x="42842" y="374965"/>
                  </a:lnTo>
                  <a:lnTo>
                    <a:pt x="45732" y="385984"/>
                  </a:lnTo>
                  <a:lnTo>
                    <a:pt x="48836" y="397257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61566" y="4997628"/>
              <a:ext cx="101463" cy="221506"/>
            </a:xfrm>
            <a:custGeom>
              <a:avLst/>
              <a:gdLst/>
              <a:ahLst/>
              <a:cxnLst/>
              <a:rect l="0" t="0" r="0" b="0"/>
              <a:pathLst>
                <a:path w="101463" h="221506">
                  <a:moveTo>
                    <a:pt x="17234" y="93822"/>
                  </a:moveTo>
                  <a:lnTo>
                    <a:pt x="26102" y="90888"/>
                  </a:lnTo>
                  <a:lnTo>
                    <a:pt x="35089" y="88106"/>
                  </a:lnTo>
                  <a:lnTo>
                    <a:pt x="45071" y="85197"/>
                  </a:lnTo>
                  <a:lnTo>
                    <a:pt x="55533" y="81811"/>
                  </a:lnTo>
                  <a:lnTo>
                    <a:pt x="65400" y="77349"/>
                  </a:lnTo>
                  <a:lnTo>
                    <a:pt x="74094" y="71574"/>
                  </a:lnTo>
                  <a:lnTo>
                    <a:pt x="81382" y="64413"/>
                  </a:lnTo>
                  <a:lnTo>
                    <a:pt x="87125" y="55779"/>
                  </a:lnTo>
                  <a:lnTo>
                    <a:pt x="91412" y="45799"/>
                  </a:lnTo>
                  <a:lnTo>
                    <a:pt x="94001" y="35201"/>
                  </a:lnTo>
                  <a:lnTo>
                    <a:pt x="94247" y="25167"/>
                  </a:lnTo>
                  <a:lnTo>
                    <a:pt x="92009" y="16327"/>
                  </a:lnTo>
                  <a:lnTo>
                    <a:pt x="87576" y="9093"/>
                  </a:lnTo>
                  <a:lnTo>
                    <a:pt x="81396" y="3908"/>
                  </a:lnTo>
                  <a:lnTo>
                    <a:pt x="73914" y="809"/>
                  </a:lnTo>
                  <a:lnTo>
                    <a:pt x="65655" y="0"/>
                  </a:lnTo>
                  <a:lnTo>
                    <a:pt x="57208" y="2018"/>
                  </a:lnTo>
                  <a:lnTo>
                    <a:pt x="48909" y="6887"/>
                  </a:lnTo>
                  <a:lnTo>
                    <a:pt x="41035" y="14050"/>
                  </a:lnTo>
                  <a:lnTo>
                    <a:pt x="33893" y="22676"/>
                  </a:lnTo>
                  <a:lnTo>
                    <a:pt x="27571" y="32143"/>
                  </a:lnTo>
                  <a:lnTo>
                    <a:pt x="21985" y="42240"/>
                  </a:lnTo>
                  <a:lnTo>
                    <a:pt x="16991" y="53068"/>
                  </a:lnTo>
                  <a:lnTo>
                    <a:pt x="12445" y="64649"/>
                  </a:lnTo>
                  <a:lnTo>
                    <a:pt x="8391" y="77053"/>
                  </a:lnTo>
                  <a:lnTo>
                    <a:pt x="5037" y="90451"/>
                  </a:lnTo>
                  <a:lnTo>
                    <a:pt x="2454" y="104833"/>
                  </a:lnTo>
                  <a:lnTo>
                    <a:pt x="717" y="119729"/>
                  </a:lnTo>
                  <a:lnTo>
                    <a:pt x="0" y="134344"/>
                  </a:lnTo>
                  <a:lnTo>
                    <a:pt x="304" y="148238"/>
                  </a:lnTo>
                  <a:lnTo>
                    <a:pt x="1643" y="161177"/>
                  </a:lnTo>
                  <a:lnTo>
                    <a:pt x="4137" y="172947"/>
                  </a:lnTo>
                  <a:lnTo>
                    <a:pt x="7745" y="183562"/>
                  </a:lnTo>
                  <a:lnTo>
                    <a:pt x="12455" y="193030"/>
                  </a:lnTo>
                  <a:lnTo>
                    <a:pt x="18365" y="201258"/>
                  </a:lnTo>
                  <a:lnTo>
                    <a:pt x="25415" y="208309"/>
                  </a:lnTo>
                  <a:lnTo>
                    <a:pt x="33421" y="214046"/>
                  </a:lnTo>
                  <a:lnTo>
                    <a:pt x="42164" y="218078"/>
                  </a:lnTo>
                  <a:lnTo>
                    <a:pt x="51441" y="220351"/>
                  </a:lnTo>
                  <a:lnTo>
                    <a:pt x="60835" y="221246"/>
                  </a:lnTo>
                  <a:lnTo>
                    <a:pt x="70736" y="221505"/>
                  </a:lnTo>
                  <a:lnTo>
                    <a:pt x="83129" y="221149"/>
                  </a:lnTo>
                  <a:lnTo>
                    <a:pt x="101462" y="2201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326199" y="51546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8445779" y="2537367"/>
            <a:ext cx="261289" cy="143281"/>
          </a:xfrm>
          <a:custGeom>
            <a:avLst/>
            <a:gdLst/>
            <a:ahLst/>
            <a:cxnLst/>
            <a:rect l="0" t="0" r="0" b="0"/>
            <a:pathLst>
              <a:path w="261289" h="143281">
                <a:moveTo>
                  <a:pt x="261288" y="0"/>
                </a:moveTo>
                <a:lnTo>
                  <a:pt x="255420" y="5868"/>
                </a:lnTo>
                <a:lnTo>
                  <a:pt x="249856" y="11433"/>
                </a:lnTo>
                <a:lnTo>
                  <a:pt x="244052" y="17227"/>
                </a:lnTo>
                <a:lnTo>
                  <a:pt x="237799" y="23135"/>
                </a:lnTo>
                <a:lnTo>
                  <a:pt x="230821" y="28816"/>
                </a:lnTo>
                <a:lnTo>
                  <a:pt x="223039" y="34096"/>
                </a:lnTo>
                <a:lnTo>
                  <a:pt x="214538" y="39119"/>
                </a:lnTo>
                <a:lnTo>
                  <a:pt x="205458" y="44253"/>
                </a:lnTo>
                <a:lnTo>
                  <a:pt x="195944" y="49704"/>
                </a:lnTo>
                <a:lnTo>
                  <a:pt x="186117" y="55348"/>
                </a:lnTo>
                <a:lnTo>
                  <a:pt x="176067" y="60837"/>
                </a:lnTo>
                <a:lnTo>
                  <a:pt x="165865" y="65974"/>
                </a:lnTo>
                <a:lnTo>
                  <a:pt x="155556" y="70730"/>
                </a:lnTo>
                <a:lnTo>
                  <a:pt x="145176" y="75150"/>
                </a:lnTo>
                <a:lnTo>
                  <a:pt x="134746" y="79307"/>
                </a:lnTo>
                <a:lnTo>
                  <a:pt x="124283" y="83268"/>
                </a:lnTo>
                <a:lnTo>
                  <a:pt x="113800" y="87088"/>
                </a:lnTo>
                <a:lnTo>
                  <a:pt x="103301" y="90814"/>
                </a:lnTo>
                <a:lnTo>
                  <a:pt x="92792" y="94640"/>
                </a:lnTo>
                <a:lnTo>
                  <a:pt x="82277" y="98895"/>
                </a:lnTo>
                <a:lnTo>
                  <a:pt x="71757" y="103718"/>
                </a:lnTo>
                <a:lnTo>
                  <a:pt x="61235" y="108924"/>
                </a:lnTo>
                <a:lnTo>
                  <a:pt x="50710" y="114112"/>
                </a:lnTo>
                <a:lnTo>
                  <a:pt x="40255" y="119051"/>
                </a:lnTo>
                <a:lnTo>
                  <a:pt x="32352" y="123938"/>
                </a:lnTo>
                <a:lnTo>
                  <a:pt x="30132" y="128615"/>
                </a:lnTo>
                <a:lnTo>
                  <a:pt x="32625" y="132452"/>
                </a:lnTo>
                <a:lnTo>
                  <a:pt x="38191" y="135706"/>
                </a:lnTo>
                <a:lnTo>
                  <a:pt x="45808" y="138581"/>
                </a:lnTo>
                <a:lnTo>
                  <a:pt x="55050" y="140975"/>
                </a:lnTo>
                <a:lnTo>
                  <a:pt x="65528" y="142814"/>
                </a:lnTo>
                <a:lnTo>
                  <a:pt x="74296" y="143280"/>
                </a:lnTo>
                <a:lnTo>
                  <a:pt x="77329" y="142073"/>
                </a:lnTo>
                <a:lnTo>
                  <a:pt x="74793" y="140624"/>
                </a:lnTo>
                <a:lnTo>
                  <a:pt x="68420" y="139298"/>
                </a:lnTo>
                <a:lnTo>
                  <a:pt x="59886" y="137819"/>
                </a:lnTo>
                <a:lnTo>
                  <a:pt x="50260" y="135987"/>
                </a:lnTo>
                <a:lnTo>
                  <a:pt x="40281" y="133596"/>
                </a:lnTo>
                <a:lnTo>
                  <a:pt x="30540" y="130386"/>
                </a:lnTo>
                <a:lnTo>
                  <a:pt x="21315" y="126289"/>
                </a:lnTo>
                <a:lnTo>
                  <a:pt x="13127" y="121079"/>
                </a:lnTo>
                <a:lnTo>
                  <a:pt x="6825" y="114301"/>
                </a:lnTo>
                <a:lnTo>
                  <a:pt x="2695" y="105855"/>
                </a:lnTo>
                <a:lnTo>
                  <a:pt x="547" y="96099"/>
                </a:lnTo>
                <a:lnTo>
                  <a:pt x="0" y="85642"/>
                </a:lnTo>
                <a:lnTo>
                  <a:pt x="671" y="74908"/>
                </a:lnTo>
                <a:lnTo>
                  <a:pt x="2388" y="64110"/>
                </a:lnTo>
                <a:lnTo>
                  <a:pt x="5201" y="53334"/>
                </a:lnTo>
                <a:lnTo>
                  <a:pt x="9041" y="42622"/>
                </a:lnTo>
                <a:lnTo>
                  <a:pt x="13433" y="32426"/>
                </a:lnTo>
                <a:lnTo>
                  <a:pt x="18001" y="22628"/>
                </a:lnTo>
                <a:lnTo>
                  <a:pt x="23145" y="12367"/>
                </a:lnTo>
                <a:lnTo>
                  <a:pt x="29661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1207158" y="3180790"/>
            <a:ext cx="711435" cy="284271"/>
            <a:chOff x="1207158" y="3180790"/>
            <a:chExt cx="711435" cy="284271"/>
          </a:xfrm>
        </p:grpSpPr>
        <p:sp>
          <p:nvSpPr>
            <p:cNvPr id="98" name="Freeform 97"/>
            <p:cNvSpPr/>
            <p:nvPr/>
          </p:nvSpPr>
          <p:spPr>
            <a:xfrm>
              <a:off x="1790880" y="3180790"/>
              <a:ext cx="127713" cy="222183"/>
            </a:xfrm>
            <a:custGeom>
              <a:avLst/>
              <a:gdLst/>
              <a:ahLst/>
              <a:cxnLst/>
              <a:rect l="0" t="0" r="0" b="0"/>
              <a:pathLst>
                <a:path w="127713" h="222183">
                  <a:moveTo>
                    <a:pt x="121687" y="147399"/>
                  </a:moveTo>
                  <a:lnTo>
                    <a:pt x="112886" y="153267"/>
                  </a:lnTo>
                  <a:lnTo>
                    <a:pt x="104539" y="158832"/>
                  </a:lnTo>
                  <a:lnTo>
                    <a:pt x="95845" y="164630"/>
                  </a:lnTo>
                  <a:lnTo>
                    <a:pt x="86897" y="170711"/>
                  </a:lnTo>
                  <a:lnTo>
                    <a:pt x="78050" y="177041"/>
                  </a:lnTo>
                  <a:lnTo>
                    <a:pt x="69502" y="183565"/>
                  </a:lnTo>
                  <a:lnTo>
                    <a:pt x="60968" y="190068"/>
                  </a:lnTo>
                  <a:lnTo>
                    <a:pt x="51794" y="196202"/>
                  </a:lnTo>
                  <a:lnTo>
                    <a:pt x="41666" y="201811"/>
                  </a:lnTo>
                  <a:lnTo>
                    <a:pt x="30915" y="207067"/>
                  </a:lnTo>
                  <a:lnTo>
                    <a:pt x="20305" y="212364"/>
                  </a:lnTo>
                  <a:lnTo>
                    <a:pt x="10328" y="217879"/>
                  </a:lnTo>
                  <a:lnTo>
                    <a:pt x="2781" y="221851"/>
                  </a:lnTo>
                  <a:lnTo>
                    <a:pt x="0" y="222182"/>
                  </a:lnTo>
                  <a:lnTo>
                    <a:pt x="1591" y="219792"/>
                  </a:lnTo>
                  <a:lnTo>
                    <a:pt x="6125" y="215705"/>
                  </a:lnTo>
                  <a:lnTo>
                    <a:pt x="12228" y="210561"/>
                  </a:lnTo>
                  <a:lnTo>
                    <a:pt x="19051" y="204758"/>
                  </a:lnTo>
                  <a:lnTo>
                    <a:pt x="26320" y="198699"/>
                  </a:lnTo>
                  <a:lnTo>
                    <a:pt x="34146" y="192845"/>
                  </a:lnTo>
                  <a:lnTo>
                    <a:pt x="42576" y="187413"/>
                  </a:lnTo>
                  <a:lnTo>
                    <a:pt x="51553" y="182271"/>
                  </a:lnTo>
                  <a:lnTo>
                    <a:pt x="60969" y="177048"/>
                  </a:lnTo>
                  <a:lnTo>
                    <a:pt x="70717" y="171534"/>
                  </a:lnTo>
                  <a:lnTo>
                    <a:pt x="80706" y="165846"/>
                  </a:lnTo>
                  <a:lnTo>
                    <a:pt x="90866" y="160327"/>
                  </a:lnTo>
                  <a:lnTo>
                    <a:pt x="101126" y="155159"/>
                  </a:lnTo>
                  <a:lnTo>
                    <a:pt x="110794" y="150044"/>
                  </a:lnTo>
                  <a:lnTo>
                    <a:pt x="118615" y="144317"/>
                  </a:lnTo>
                  <a:lnTo>
                    <a:pt x="124050" y="137652"/>
                  </a:lnTo>
                  <a:lnTo>
                    <a:pt x="127052" y="130208"/>
                  </a:lnTo>
                  <a:lnTo>
                    <a:pt x="127712" y="122441"/>
                  </a:lnTo>
                  <a:lnTo>
                    <a:pt x="126340" y="114654"/>
                  </a:lnTo>
                  <a:lnTo>
                    <a:pt x="123355" y="106815"/>
                  </a:lnTo>
                  <a:lnTo>
                    <a:pt x="119158" y="98647"/>
                  </a:lnTo>
                  <a:lnTo>
                    <a:pt x="114083" y="90011"/>
                  </a:lnTo>
                  <a:lnTo>
                    <a:pt x="108223" y="81077"/>
                  </a:lnTo>
                  <a:lnTo>
                    <a:pt x="101459" y="72226"/>
                  </a:lnTo>
                  <a:lnTo>
                    <a:pt x="93802" y="63678"/>
                  </a:lnTo>
                  <a:lnTo>
                    <a:pt x="85541" y="55479"/>
                  </a:lnTo>
                  <a:lnTo>
                    <a:pt x="77150" y="47594"/>
                  </a:lnTo>
                  <a:lnTo>
                    <a:pt x="68918" y="39962"/>
                  </a:lnTo>
                  <a:lnTo>
                    <a:pt x="61046" y="32630"/>
                  </a:lnTo>
                  <a:lnTo>
                    <a:pt x="52864" y="24934"/>
                  </a:lnTo>
                  <a:lnTo>
                    <a:pt x="42536" y="15077"/>
                  </a:lnTo>
                  <a:lnTo>
                    <a:pt x="269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07158" y="3296604"/>
              <a:ext cx="663296" cy="168457"/>
            </a:xfrm>
            <a:custGeom>
              <a:avLst/>
              <a:gdLst/>
              <a:ahLst/>
              <a:cxnLst/>
              <a:rect l="0" t="0" r="0" b="0"/>
              <a:pathLst>
                <a:path w="663296" h="168457">
                  <a:moveTo>
                    <a:pt x="663295" y="0"/>
                  </a:moveTo>
                  <a:lnTo>
                    <a:pt x="651560" y="0"/>
                  </a:lnTo>
                  <a:lnTo>
                    <a:pt x="640431" y="0"/>
                  </a:lnTo>
                  <a:lnTo>
                    <a:pt x="628833" y="0"/>
                  </a:lnTo>
                  <a:lnTo>
                    <a:pt x="616672" y="0"/>
                  </a:lnTo>
                  <a:lnTo>
                    <a:pt x="604012" y="0"/>
                  </a:lnTo>
                  <a:lnTo>
                    <a:pt x="590951" y="4"/>
                  </a:lnTo>
                  <a:lnTo>
                    <a:pt x="577426" y="177"/>
                  </a:lnTo>
                  <a:lnTo>
                    <a:pt x="563213" y="825"/>
                  </a:lnTo>
                  <a:lnTo>
                    <a:pt x="548249" y="2074"/>
                  </a:lnTo>
                  <a:lnTo>
                    <a:pt x="532777" y="3727"/>
                  </a:lnTo>
                  <a:lnTo>
                    <a:pt x="517239" y="5375"/>
                  </a:lnTo>
                  <a:lnTo>
                    <a:pt x="501897" y="6783"/>
                  </a:lnTo>
                  <a:lnTo>
                    <a:pt x="486833" y="8048"/>
                  </a:lnTo>
                  <a:lnTo>
                    <a:pt x="472032" y="9504"/>
                  </a:lnTo>
                  <a:lnTo>
                    <a:pt x="457446" y="11335"/>
                  </a:lnTo>
                  <a:lnTo>
                    <a:pt x="443023" y="13566"/>
                  </a:lnTo>
                  <a:lnTo>
                    <a:pt x="428719" y="16142"/>
                  </a:lnTo>
                  <a:lnTo>
                    <a:pt x="414503" y="18989"/>
                  </a:lnTo>
                  <a:lnTo>
                    <a:pt x="400514" y="22037"/>
                  </a:lnTo>
                  <a:lnTo>
                    <a:pt x="387041" y="25230"/>
                  </a:lnTo>
                  <a:lnTo>
                    <a:pt x="374200" y="28522"/>
                  </a:lnTo>
                  <a:lnTo>
                    <a:pt x="361950" y="31885"/>
                  </a:lnTo>
                  <a:lnTo>
                    <a:pt x="350183" y="35296"/>
                  </a:lnTo>
                  <a:lnTo>
                    <a:pt x="338784" y="38739"/>
                  </a:lnTo>
                  <a:lnTo>
                    <a:pt x="327653" y="42204"/>
                  </a:lnTo>
                  <a:lnTo>
                    <a:pt x="316711" y="45684"/>
                  </a:lnTo>
                  <a:lnTo>
                    <a:pt x="305898" y="49173"/>
                  </a:lnTo>
                  <a:lnTo>
                    <a:pt x="295007" y="52669"/>
                  </a:lnTo>
                  <a:lnTo>
                    <a:pt x="283703" y="56170"/>
                  </a:lnTo>
                  <a:lnTo>
                    <a:pt x="271840" y="59674"/>
                  </a:lnTo>
                  <a:lnTo>
                    <a:pt x="259601" y="63179"/>
                  </a:lnTo>
                  <a:lnTo>
                    <a:pt x="247386" y="66686"/>
                  </a:lnTo>
                  <a:lnTo>
                    <a:pt x="235429" y="70193"/>
                  </a:lnTo>
                  <a:lnTo>
                    <a:pt x="223790" y="73702"/>
                  </a:lnTo>
                  <a:lnTo>
                    <a:pt x="212442" y="77210"/>
                  </a:lnTo>
                  <a:lnTo>
                    <a:pt x="201328" y="80719"/>
                  </a:lnTo>
                  <a:lnTo>
                    <a:pt x="190390" y="84228"/>
                  </a:lnTo>
                  <a:lnTo>
                    <a:pt x="179578" y="87737"/>
                  </a:lnTo>
                  <a:lnTo>
                    <a:pt x="168856" y="91246"/>
                  </a:lnTo>
                  <a:lnTo>
                    <a:pt x="158196" y="94756"/>
                  </a:lnTo>
                  <a:lnTo>
                    <a:pt x="147579" y="98266"/>
                  </a:lnTo>
                  <a:lnTo>
                    <a:pt x="136991" y="101780"/>
                  </a:lnTo>
                  <a:lnTo>
                    <a:pt x="126423" y="105462"/>
                  </a:lnTo>
                  <a:lnTo>
                    <a:pt x="115867" y="109620"/>
                  </a:lnTo>
                  <a:lnTo>
                    <a:pt x="105321" y="114378"/>
                  </a:lnTo>
                  <a:lnTo>
                    <a:pt x="94780" y="119540"/>
                  </a:lnTo>
                  <a:lnTo>
                    <a:pt x="84243" y="124698"/>
                  </a:lnTo>
                  <a:lnTo>
                    <a:pt x="73710" y="129615"/>
                  </a:lnTo>
                  <a:lnTo>
                    <a:pt x="63178" y="134390"/>
                  </a:lnTo>
                  <a:lnTo>
                    <a:pt x="52647" y="139356"/>
                  </a:lnTo>
                  <a:lnTo>
                    <a:pt x="42131" y="144688"/>
                  </a:lnTo>
                  <a:lnTo>
                    <a:pt x="32083" y="150103"/>
                  </a:lnTo>
                  <a:lnTo>
                    <a:pt x="22407" y="155479"/>
                  </a:lnTo>
                  <a:lnTo>
                    <a:pt x="12254" y="16129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12277" y="3591376"/>
            <a:ext cx="548775" cy="373524"/>
            <a:chOff x="512277" y="3591376"/>
            <a:chExt cx="548775" cy="373524"/>
          </a:xfrm>
        </p:grpSpPr>
        <p:sp>
          <p:nvSpPr>
            <p:cNvPr id="101" name="Freeform 100"/>
            <p:cNvSpPr/>
            <p:nvPr/>
          </p:nvSpPr>
          <p:spPr>
            <a:xfrm>
              <a:off x="512277" y="3759858"/>
              <a:ext cx="294799" cy="205042"/>
            </a:xfrm>
            <a:custGeom>
              <a:avLst/>
              <a:gdLst/>
              <a:ahLst/>
              <a:cxnLst/>
              <a:rect l="0" t="0" r="0" b="0"/>
              <a:pathLst>
                <a:path w="294799" h="205042">
                  <a:moveTo>
                    <a:pt x="0" y="0"/>
                  </a:moveTo>
                  <a:lnTo>
                    <a:pt x="3068" y="8801"/>
                  </a:lnTo>
                  <a:lnTo>
                    <a:pt x="7130" y="17148"/>
                  </a:lnTo>
                  <a:lnTo>
                    <a:pt x="12623" y="25851"/>
                  </a:lnTo>
                  <a:lnTo>
                    <a:pt x="19383" y="35145"/>
                  </a:lnTo>
                  <a:lnTo>
                    <a:pt x="27181" y="45288"/>
                  </a:lnTo>
                  <a:lnTo>
                    <a:pt x="35777" y="56333"/>
                  </a:lnTo>
                  <a:lnTo>
                    <a:pt x="44963" y="68173"/>
                  </a:lnTo>
                  <a:lnTo>
                    <a:pt x="54568" y="80644"/>
                  </a:lnTo>
                  <a:lnTo>
                    <a:pt x="64463" y="93581"/>
                  </a:lnTo>
                  <a:lnTo>
                    <a:pt x="74393" y="106691"/>
                  </a:lnTo>
                  <a:lnTo>
                    <a:pt x="83986" y="119565"/>
                  </a:lnTo>
                  <a:lnTo>
                    <a:pt x="93068" y="131995"/>
                  </a:lnTo>
                  <a:lnTo>
                    <a:pt x="101642" y="143798"/>
                  </a:lnTo>
                  <a:lnTo>
                    <a:pt x="109787" y="154732"/>
                  </a:lnTo>
                  <a:lnTo>
                    <a:pt x="117601" y="164754"/>
                  </a:lnTo>
                  <a:lnTo>
                    <a:pt x="125173" y="173977"/>
                  </a:lnTo>
                  <a:lnTo>
                    <a:pt x="132571" y="182566"/>
                  </a:lnTo>
                  <a:lnTo>
                    <a:pt x="139848" y="190664"/>
                  </a:lnTo>
                  <a:lnTo>
                    <a:pt x="147042" y="197748"/>
                  </a:lnTo>
                  <a:lnTo>
                    <a:pt x="154179" y="202690"/>
                  </a:lnTo>
                  <a:lnTo>
                    <a:pt x="161277" y="205041"/>
                  </a:lnTo>
                  <a:lnTo>
                    <a:pt x="168349" y="204822"/>
                  </a:lnTo>
                  <a:lnTo>
                    <a:pt x="175403" y="202165"/>
                  </a:lnTo>
                  <a:lnTo>
                    <a:pt x="182446" y="197418"/>
                  </a:lnTo>
                  <a:lnTo>
                    <a:pt x="189481" y="191183"/>
                  </a:lnTo>
                  <a:lnTo>
                    <a:pt x="196511" y="184183"/>
                  </a:lnTo>
                  <a:lnTo>
                    <a:pt x="203532" y="176891"/>
                  </a:lnTo>
                  <a:lnTo>
                    <a:pt x="210383" y="169373"/>
                  </a:lnTo>
                  <a:lnTo>
                    <a:pt x="216757" y="161413"/>
                  </a:lnTo>
                  <a:lnTo>
                    <a:pt x="222529" y="152914"/>
                  </a:lnTo>
                  <a:lnTo>
                    <a:pt x="227897" y="144070"/>
                  </a:lnTo>
                  <a:lnTo>
                    <a:pt x="233269" y="135279"/>
                  </a:lnTo>
                  <a:lnTo>
                    <a:pt x="238885" y="126770"/>
                  </a:lnTo>
                  <a:lnTo>
                    <a:pt x="244812" y="118598"/>
                  </a:lnTo>
                  <a:lnTo>
                    <a:pt x="251023" y="110729"/>
                  </a:lnTo>
                  <a:lnTo>
                    <a:pt x="257460" y="103114"/>
                  </a:lnTo>
                  <a:lnTo>
                    <a:pt x="263954" y="95991"/>
                  </a:lnTo>
                  <a:lnTo>
                    <a:pt x="270981" y="89203"/>
                  </a:lnTo>
                  <a:lnTo>
                    <a:pt x="280276" y="82150"/>
                  </a:lnTo>
                  <a:lnTo>
                    <a:pt x="294798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28670" y="3701023"/>
              <a:ext cx="152105" cy="132535"/>
            </a:xfrm>
            <a:custGeom>
              <a:avLst/>
              <a:gdLst/>
              <a:ahLst/>
              <a:cxnLst/>
              <a:rect l="0" t="0" r="0" b="0"/>
              <a:pathLst>
                <a:path w="152105" h="132535">
                  <a:moveTo>
                    <a:pt x="25762" y="132534"/>
                  </a:moveTo>
                  <a:lnTo>
                    <a:pt x="25896" y="120934"/>
                  </a:lnTo>
                  <a:lnTo>
                    <a:pt x="27177" y="111085"/>
                  </a:lnTo>
                  <a:lnTo>
                    <a:pt x="29770" y="102080"/>
                  </a:lnTo>
                  <a:lnTo>
                    <a:pt x="33489" y="93638"/>
                  </a:lnTo>
                  <a:lnTo>
                    <a:pt x="38122" y="85610"/>
                  </a:lnTo>
                  <a:lnTo>
                    <a:pt x="43450" y="77883"/>
                  </a:lnTo>
                  <a:lnTo>
                    <a:pt x="49125" y="70205"/>
                  </a:lnTo>
                  <a:lnTo>
                    <a:pt x="54691" y="62206"/>
                  </a:lnTo>
                  <a:lnTo>
                    <a:pt x="59899" y="53709"/>
                  </a:lnTo>
                  <a:lnTo>
                    <a:pt x="64376" y="44712"/>
                  </a:lnTo>
                  <a:lnTo>
                    <a:pt x="67552" y="35293"/>
                  </a:lnTo>
                  <a:lnTo>
                    <a:pt x="69231" y="25568"/>
                  </a:lnTo>
                  <a:lnTo>
                    <a:pt x="69222" y="16276"/>
                  </a:lnTo>
                  <a:lnTo>
                    <a:pt x="67171" y="8715"/>
                  </a:lnTo>
                  <a:lnTo>
                    <a:pt x="63087" y="3459"/>
                  </a:lnTo>
                  <a:lnTo>
                    <a:pt x="57261" y="578"/>
                  </a:lnTo>
                  <a:lnTo>
                    <a:pt x="50072" y="0"/>
                  </a:lnTo>
                  <a:lnTo>
                    <a:pt x="41879" y="1431"/>
                  </a:lnTo>
                  <a:lnTo>
                    <a:pt x="33298" y="4627"/>
                  </a:lnTo>
                  <a:lnTo>
                    <a:pt x="25158" y="9497"/>
                  </a:lnTo>
                  <a:lnTo>
                    <a:pt x="17881" y="15841"/>
                  </a:lnTo>
                  <a:lnTo>
                    <a:pt x="11675" y="23538"/>
                  </a:lnTo>
                  <a:lnTo>
                    <a:pt x="6724" y="32606"/>
                  </a:lnTo>
                  <a:lnTo>
                    <a:pt x="2995" y="42920"/>
                  </a:lnTo>
                  <a:lnTo>
                    <a:pt x="626" y="53929"/>
                  </a:lnTo>
                  <a:lnTo>
                    <a:pt x="0" y="64779"/>
                  </a:lnTo>
                  <a:lnTo>
                    <a:pt x="1170" y="74998"/>
                  </a:lnTo>
                  <a:lnTo>
                    <a:pt x="3903" y="84485"/>
                  </a:lnTo>
                  <a:lnTo>
                    <a:pt x="7870" y="93317"/>
                  </a:lnTo>
                  <a:lnTo>
                    <a:pt x="12767" y="101620"/>
                  </a:lnTo>
                  <a:lnTo>
                    <a:pt x="18663" y="109196"/>
                  </a:lnTo>
                  <a:lnTo>
                    <a:pt x="25977" y="115541"/>
                  </a:lnTo>
                  <a:lnTo>
                    <a:pt x="34818" y="120474"/>
                  </a:lnTo>
                  <a:lnTo>
                    <a:pt x="44856" y="123957"/>
                  </a:lnTo>
                  <a:lnTo>
                    <a:pt x="55511" y="125929"/>
                  </a:lnTo>
                  <a:lnTo>
                    <a:pt x="66377" y="126509"/>
                  </a:lnTo>
                  <a:lnTo>
                    <a:pt x="77096" y="125781"/>
                  </a:lnTo>
                  <a:lnTo>
                    <a:pt x="87286" y="123705"/>
                  </a:lnTo>
                  <a:lnTo>
                    <a:pt x="96802" y="120382"/>
                  </a:lnTo>
                  <a:lnTo>
                    <a:pt x="105682" y="115864"/>
                  </a:lnTo>
                  <a:lnTo>
                    <a:pt x="114041" y="110083"/>
                  </a:lnTo>
                  <a:lnTo>
                    <a:pt x="121993" y="103130"/>
                  </a:lnTo>
                  <a:lnTo>
                    <a:pt x="129344" y="95469"/>
                  </a:lnTo>
                  <a:lnTo>
                    <a:pt x="136312" y="87000"/>
                  </a:lnTo>
                  <a:lnTo>
                    <a:pt x="143512" y="75867"/>
                  </a:lnTo>
                  <a:lnTo>
                    <a:pt x="152104" y="58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35793" y="3591376"/>
              <a:ext cx="225259" cy="336939"/>
            </a:xfrm>
            <a:custGeom>
              <a:avLst/>
              <a:gdLst/>
              <a:ahLst/>
              <a:cxnLst/>
              <a:rect l="0" t="0" r="0" b="0"/>
              <a:pathLst>
                <a:path w="225259" h="336939">
                  <a:moveTo>
                    <a:pt x="118681" y="21083"/>
                  </a:moveTo>
                  <a:lnTo>
                    <a:pt x="112746" y="15282"/>
                  </a:lnTo>
                  <a:lnTo>
                    <a:pt x="106541" y="10358"/>
                  </a:lnTo>
                  <a:lnTo>
                    <a:pt x="99450" y="5869"/>
                  </a:lnTo>
                  <a:lnTo>
                    <a:pt x="91683" y="2167"/>
                  </a:lnTo>
                  <a:lnTo>
                    <a:pt x="83685" y="98"/>
                  </a:lnTo>
                  <a:lnTo>
                    <a:pt x="75739" y="0"/>
                  </a:lnTo>
                  <a:lnTo>
                    <a:pt x="67792" y="1898"/>
                  </a:lnTo>
                  <a:lnTo>
                    <a:pt x="59550" y="5760"/>
                  </a:lnTo>
                  <a:lnTo>
                    <a:pt x="50865" y="11359"/>
                  </a:lnTo>
                  <a:lnTo>
                    <a:pt x="41897" y="18354"/>
                  </a:lnTo>
                  <a:lnTo>
                    <a:pt x="33024" y="26403"/>
                  </a:lnTo>
                  <a:lnTo>
                    <a:pt x="24470" y="35222"/>
                  </a:lnTo>
                  <a:lnTo>
                    <a:pt x="16607" y="44751"/>
                  </a:lnTo>
                  <a:lnTo>
                    <a:pt x="10011" y="55131"/>
                  </a:lnTo>
                  <a:lnTo>
                    <a:pt x="4886" y="66365"/>
                  </a:lnTo>
                  <a:lnTo>
                    <a:pt x="1429" y="78010"/>
                  </a:lnTo>
                  <a:lnTo>
                    <a:pt x="0" y="89295"/>
                  </a:lnTo>
                  <a:lnTo>
                    <a:pt x="605" y="99796"/>
                  </a:lnTo>
                  <a:lnTo>
                    <a:pt x="3280" y="108965"/>
                  </a:lnTo>
                  <a:lnTo>
                    <a:pt x="8266" y="115987"/>
                  </a:lnTo>
                  <a:lnTo>
                    <a:pt x="15462" y="120624"/>
                  </a:lnTo>
                  <a:lnTo>
                    <a:pt x="24189" y="122957"/>
                  </a:lnTo>
                  <a:lnTo>
                    <a:pt x="33415" y="123101"/>
                  </a:lnTo>
                  <a:lnTo>
                    <a:pt x="42502" y="121346"/>
                  </a:lnTo>
                  <a:lnTo>
                    <a:pt x="51208" y="117919"/>
                  </a:lnTo>
                  <a:lnTo>
                    <a:pt x="59508" y="112886"/>
                  </a:lnTo>
                  <a:lnTo>
                    <a:pt x="67454" y="106432"/>
                  </a:lnTo>
                  <a:lnTo>
                    <a:pt x="74959" y="98831"/>
                  </a:lnTo>
                  <a:lnTo>
                    <a:pt x="81788" y="90359"/>
                  </a:lnTo>
                  <a:lnTo>
                    <a:pt x="87864" y="81249"/>
                  </a:lnTo>
                  <a:lnTo>
                    <a:pt x="93100" y="71522"/>
                  </a:lnTo>
                  <a:lnTo>
                    <a:pt x="97319" y="61009"/>
                  </a:lnTo>
                  <a:lnTo>
                    <a:pt x="100540" y="49702"/>
                  </a:lnTo>
                  <a:lnTo>
                    <a:pt x="103400" y="38687"/>
                  </a:lnTo>
                  <a:lnTo>
                    <a:pt x="107007" y="29955"/>
                  </a:lnTo>
                  <a:lnTo>
                    <a:pt x="111920" y="24425"/>
                  </a:lnTo>
                  <a:lnTo>
                    <a:pt x="118022" y="22023"/>
                  </a:lnTo>
                  <a:lnTo>
                    <a:pt x="124806" y="22230"/>
                  </a:lnTo>
                  <a:lnTo>
                    <a:pt x="131890" y="24448"/>
                  </a:lnTo>
                  <a:lnTo>
                    <a:pt x="139068" y="28306"/>
                  </a:lnTo>
                  <a:lnTo>
                    <a:pt x="146252" y="33687"/>
                  </a:lnTo>
                  <a:lnTo>
                    <a:pt x="153410" y="40399"/>
                  </a:lnTo>
                  <a:lnTo>
                    <a:pt x="160537" y="48018"/>
                  </a:lnTo>
                  <a:lnTo>
                    <a:pt x="167635" y="55976"/>
                  </a:lnTo>
                  <a:lnTo>
                    <a:pt x="174710" y="63921"/>
                  </a:lnTo>
                  <a:lnTo>
                    <a:pt x="181768" y="71713"/>
                  </a:lnTo>
                  <a:lnTo>
                    <a:pt x="188814" y="79325"/>
                  </a:lnTo>
                  <a:lnTo>
                    <a:pt x="195847" y="86784"/>
                  </a:lnTo>
                  <a:lnTo>
                    <a:pt x="202706" y="94285"/>
                  </a:lnTo>
                  <a:lnTo>
                    <a:pt x="209085" y="102168"/>
                  </a:lnTo>
                  <a:lnTo>
                    <a:pt x="214847" y="110593"/>
                  </a:lnTo>
                  <a:lnTo>
                    <a:pt x="219699" y="119712"/>
                  </a:lnTo>
                  <a:lnTo>
                    <a:pt x="223127" y="129744"/>
                  </a:lnTo>
                  <a:lnTo>
                    <a:pt x="224981" y="140710"/>
                  </a:lnTo>
                  <a:lnTo>
                    <a:pt x="225258" y="152159"/>
                  </a:lnTo>
                  <a:lnTo>
                    <a:pt x="223933" y="163302"/>
                  </a:lnTo>
                  <a:lnTo>
                    <a:pt x="221153" y="173724"/>
                  </a:lnTo>
                  <a:lnTo>
                    <a:pt x="217187" y="183516"/>
                  </a:lnTo>
                  <a:lnTo>
                    <a:pt x="212316" y="193084"/>
                  </a:lnTo>
                  <a:lnTo>
                    <a:pt x="206786" y="202708"/>
                  </a:lnTo>
                  <a:lnTo>
                    <a:pt x="200787" y="212495"/>
                  </a:lnTo>
                  <a:lnTo>
                    <a:pt x="194462" y="222459"/>
                  </a:lnTo>
                  <a:lnTo>
                    <a:pt x="187913" y="232572"/>
                  </a:lnTo>
                  <a:lnTo>
                    <a:pt x="181210" y="242636"/>
                  </a:lnTo>
                  <a:lnTo>
                    <a:pt x="174403" y="252314"/>
                  </a:lnTo>
                  <a:lnTo>
                    <a:pt x="167527" y="261455"/>
                  </a:lnTo>
                  <a:lnTo>
                    <a:pt x="160603" y="270236"/>
                  </a:lnTo>
                  <a:lnTo>
                    <a:pt x="153648" y="279052"/>
                  </a:lnTo>
                  <a:lnTo>
                    <a:pt x="146676" y="288125"/>
                  </a:lnTo>
                  <a:lnTo>
                    <a:pt x="139805" y="297248"/>
                  </a:lnTo>
                  <a:lnTo>
                    <a:pt x="132475" y="306874"/>
                  </a:lnTo>
                  <a:lnTo>
                    <a:pt x="122926" y="318968"/>
                  </a:lnTo>
                  <a:lnTo>
                    <a:pt x="108152" y="336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313251" y="4191526"/>
            <a:ext cx="492991" cy="1273949"/>
            <a:chOff x="2313251" y="4191526"/>
            <a:chExt cx="492991" cy="1273949"/>
          </a:xfrm>
        </p:grpSpPr>
        <p:sp>
          <p:nvSpPr>
            <p:cNvPr id="105" name="Freeform 104"/>
            <p:cNvSpPr/>
            <p:nvPr/>
          </p:nvSpPr>
          <p:spPr>
            <a:xfrm>
              <a:off x="2588490" y="4191526"/>
              <a:ext cx="176886" cy="157928"/>
            </a:xfrm>
            <a:custGeom>
              <a:avLst/>
              <a:gdLst/>
              <a:ahLst/>
              <a:cxnLst/>
              <a:rect l="0" t="0" r="0" b="0"/>
              <a:pathLst>
                <a:path w="176886" h="157928">
                  <a:moveTo>
                    <a:pt x="124243" y="0"/>
                  </a:moveTo>
                  <a:lnTo>
                    <a:pt x="115508" y="5935"/>
                  </a:lnTo>
                  <a:lnTo>
                    <a:pt x="107802" y="12139"/>
                  </a:lnTo>
                  <a:lnTo>
                    <a:pt x="100400" y="19230"/>
                  </a:lnTo>
                  <a:lnTo>
                    <a:pt x="93138" y="26998"/>
                  </a:lnTo>
                  <a:lnTo>
                    <a:pt x="85960" y="34996"/>
                  </a:lnTo>
                  <a:lnTo>
                    <a:pt x="78834" y="42938"/>
                  </a:lnTo>
                  <a:lnTo>
                    <a:pt x="71744" y="50711"/>
                  </a:lnTo>
                  <a:lnTo>
                    <a:pt x="64677" y="58305"/>
                  </a:lnTo>
                  <a:lnTo>
                    <a:pt x="57622" y="65742"/>
                  </a:lnTo>
                  <a:lnTo>
                    <a:pt x="50409" y="73057"/>
                  </a:lnTo>
                  <a:lnTo>
                    <a:pt x="42727" y="80281"/>
                  </a:lnTo>
                  <a:lnTo>
                    <a:pt x="34450" y="87442"/>
                  </a:lnTo>
                  <a:lnTo>
                    <a:pt x="25772" y="94558"/>
                  </a:lnTo>
                  <a:lnTo>
                    <a:pt x="17100" y="101642"/>
                  </a:lnTo>
                  <a:lnTo>
                    <a:pt x="8723" y="108647"/>
                  </a:lnTo>
                  <a:lnTo>
                    <a:pt x="2335" y="113529"/>
                  </a:lnTo>
                  <a:lnTo>
                    <a:pt x="0" y="113601"/>
                  </a:lnTo>
                  <a:lnTo>
                    <a:pt x="1068" y="109395"/>
                  </a:lnTo>
                  <a:lnTo>
                    <a:pt x="4548" y="102233"/>
                  </a:lnTo>
                  <a:lnTo>
                    <a:pt x="9894" y="93374"/>
                  </a:lnTo>
                  <a:lnTo>
                    <a:pt x="16695" y="83644"/>
                  </a:lnTo>
                  <a:lnTo>
                    <a:pt x="24431" y="73650"/>
                  </a:lnTo>
                  <a:lnTo>
                    <a:pt x="32496" y="63928"/>
                  </a:lnTo>
                  <a:lnTo>
                    <a:pt x="40527" y="54716"/>
                  </a:lnTo>
                  <a:lnTo>
                    <a:pt x="48383" y="46035"/>
                  </a:lnTo>
                  <a:lnTo>
                    <a:pt x="56041" y="37808"/>
                  </a:lnTo>
                  <a:lnTo>
                    <a:pt x="63527" y="29951"/>
                  </a:lnTo>
                  <a:lnTo>
                    <a:pt x="70879" y="23028"/>
                  </a:lnTo>
                  <a:lnTo>
                    <a:pt x="78129" y="18194"/>
                  </a:lnTo>
                  <a:lnTo>
                    <a:pt x="85302" y="15914"/>
                  </a:lnTo>
                  <a:lnTo>
                    <a:pt x="92256" y="16181"/>
                  </a:lnTo>
                  <a:lnTo>
                    <a:pt x="98701" y="18870"/>
                  </a:lnTo>
                  <a:lnTo>
                    <a:pt x="104520" y="23642"/>
                  </a:lnTo>
                  <a:lnTo>
                    <a:pt x="109920" y="30065"/>
                  </a:lnTo>
                  <a:lnTo>
                    <a:pt x="115313" y="37722"/>
                  </a:lnTo>
                  <a:lnTo>
                    <a:pt x="120944" y="46270"/>
                  </a:lnTo>
                  <a:lnTo>
                    <a:pt x="126880" y="55445"/>
                  </a:lnTo>
                  <a:lnTo>
                    <a:pt x="133098" y="65054"/>
                  </a:lnTo>
                  <a:lnTo>
                    <a:pt x="139539" y="74963"/>
                  </a:lnTo>
                  <a:lnTo>
                    <a:pt x="145983" y="85074"/>
                  </a:lnTo>
                  <a:lnTo>
                    <a:pt x="152076" y="95322"/>
                  </a:lnTo>
                  <a:lnTo>
                    <a:pt x="157647" y="105654"/>
                  </a:lnTo>
                  <a:lnTo>
                    <a:pt x="162555" y="115777"/>
                  </a:lnTo>
                  <a:lnTo>
                    <a:pt x="167077" y="126255"/>
                  </a:lnTo>
                  <a:lnTo>
                    <a:pt x="171608" y="139127"/>
                  </a:lnTo>
                  <a:lnTo>
                    <a:pt x="17688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54805" y="4286282"/>
              <a:ext cx="115815" cy="463255"/>
            </a:xfrm>
            <a:custGeom>
              <a:avLst/>
              <a:gdLst/>
              <a:ahLst/>
              <a:cxnLst/>
              <a:rect l="0" t="0" r="0" b="0"/>
              <a:pathLst>
                <a:path w="115815" h="463255">
                  <a:moveTo>
                    <a:pt x="115814" y="0"/>
                  </a:moveTo>
                  <a:lnTo>
                    <a:pt x="112947" y="11736"/>
                  </a:lnTo>
                  <a:lnTo>
                    <a:pt x="110805" y="22865"/>
                  </a:lnTo>
                  <a:lnTo>
                    <a:pt x="109202" y="34463"/>
                  </a:lnTo>
                  <a:lnTo>
                    <a:pt x="108021" y="46624"/>
                  </a:lnTo>
                  <a:lnTo>
                    <a:pt x="107173" y="59284"/>
                  </a:lnTo>
                  <a:lnTo>
                    <a:pt x="106571" y="72340"/>
                  </a:lnTo>
                  <a:lnTo>
                    <a:pt x="105984" y="85692"/>
                  </a:lnTo>
                  <a:lnTo>
                    <a:pt x="105051" y="99258"/>
                  </a:lnTo>
                  <a:lnTo>
                    <a:pt x="103604" y="112972"/>
                  </a:lnTo>
                  <a:lnTo>
                    <a:pt x="101648" y="126791"/>
                  </a:lnTo>
                  <a:lnTo>
                    <a:pt x="99264" y="140681"/>
                  </a:lnTo>
                  <a:lnTo>
                    <a:pt x="96553" y="154624"/>
                  </a:lnTo>
                  <a:lnTo>
                    <a:pt x="93768" y="168768"/>
                  </a:lnTo>
                  <a:lnTo>
                    <a:pt x="91285" y="183410"/>
                  </a:lnTo>
                  <a:lnTo>
                    <a:pt x="89281" y="198667"/>
                  </a:lnTo>
                  <a:lnTo>
                    <a:pt x="87599" y="214338"/>
                  </a:lnTo>
                  <a:lnTo>
                    <a:pt x="85855" y="230010"/>
                  </a:lnTo>
                  <a:lnTo>
                    <a:pt x="83828" y="245438"/>
                  </a:lnTo>
                  <a:lnTo>
                    <a:pt x="81464" y="260390"/>
                  </a:lnTo>
                  <a:lnTo>
                    <a:pt x="78798" y="274583"/>
                  </a:lnTo>
                  <a:lnTo>
                    <a:pt x="75890" y="287948"/>
                  </a:lnTo>
                  <a:lnTo>
                    <a:pt x="72801" y="300736"/>
                  </a:lnTo>
                  <a:lnTo>
                    <a:pt x="69582" y="313405"/>
                  </a:lnTo>
                  <a:lnTo>
                    <a:pt x="66271" y="326226"/>
                  </a:lnTo>
                  <a:lnTo>
                    <a:pt x="62896" y="339128"/>
                  </a:lnTo>
                  <a:lnTo>
                    <a:pt x="59477" y="351797"/>
                  </a:lnTo>
                  <a:lnTo>
                    <a:pt x="56024" y="364062"/>
                  </a:lnTo>
                  <a:lnTo>
                    <a:pt x="52383" y="375909"/>
                  </a:lnTo>
                  <a:lnTo>
                    <a:pt x="48252" y="387398"/>
                  </a:lnTo>
                  <a:lnTo>
                    <a:pt x="43508" y="398601"/>
                  </a:lnTo>
                  <a:lnTo>
                    <a:pt x="38185" y="409430"/>
                  </a:lnTo>
                  <a:lnTo>
                    <a:pt x="32387" y="419635"/>
                  </a:lnTo>
                  <a:lnTo>
                    <a:pt x="26236" y="429123"/>
                  </a:lnTo>
                  <a:lnTo>
                    <a:pt x="20134" y="437659"/>
                  </a:lnTo>
                  <a:lnTo>
                    <a:pt x="14158" y="445625"/>
                  </a:lnTo>
                  <a:lnTo>
                    <a:pt x="7783" y="45372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13251" y="4833765"/>
              <a:ext cx="178384" cy="326943"/>
            </a:xfrm>
            <a:custGeom>
              <a:avLst/>
              <a:gdLst/>
              <a:ahLst/>
              <a:cxnLst/>
              <a:rect l="0" t="0" r="0" b="0"/>
              <a:pathLst>
                <a:path w="178384" h="326943">
                  <a:moveTo>
                    <a:pt x="52041" y="0"/>
                  </a:moveTo>
                  <a:lnTo>
                    <a:pt x="49175" y="11802"/>
                  </a:lnTo>
                  <a:lnTo>
                    <a:pt x="47033" y="23571"/>
                  </a:lnTo>
                  <a:lnTo>
                    <a:pt x="45425" y="36466"/>
                  </a:lnTo>
                  <a:lnTo>
                    <a:pt x="44071" y="50487"/>
                  </a:lnTo>
                  <a:lnTo>
                    <a:pt x="42575" y="65463"/>
                  </a:lnTo>
                  <a:lnTo>
                    <a:pt x="40724" y="81185"/>
                  </a:lnTo>
                  <a:lnTo>
                    <a:pt x="38484" y="97461"/>
                  </a:lnTo>
                  <a:lnTo>
                    <a:pt x="35903" y="114134"/>
                  </a:lnTo>
                  <a:lnTo>
                    <a:pt x="33054" y="131084"/>
                  </a:lnTo>
                  <a:lnTo>
                    <a:pt x="30005" y="148227"/>
                  </a:lnTo>
                  <a:lnTo>
                    <a:pt x="26812" y="165501"/>
                  </a:lnTo>
                  <a:lnTo>
                    <a:pt x="23519" y="182860"/>
                  </a:lnTo>
                  <a:lnTo>
                    <a:pt x="20156" y="200112"/>
                  </a:lnTo>
                  <a:lnTo>
                    <a:pt x="16745" y="216929"/>
                  </a:lnTo>
                  <a:lnTo>
                    <a:pt x="13302" y="233163"/>
                  </a:lnTo>
                  <a:lnTo>
                    <a:pt x="9837" y="248675"/>
                  </a:lnTo>
                  <a:lnTo>
                    <a:pt x="6358" y="263253"/>
                  </a:lnTo>
                  <a:lnTo>
                    <a:pt x="2891" y="276866"/>
                  </a:lnTo>
                  <a:lnTo>
                    <a:pt x="259" y="289313"/>
                  </a:lnTo>
                  <a:lnTo>
                    <a:pt x="0" y="300156"/>
                  </a:lnTo>
                  <a:lnTo>
                    <a:pt x="2758" y="309293"/>
                  </a:lnTo>
                  <a:lnTo>
                    <a:pt x="8207" y="316599"/>
                  </a:lnTo>
                  <a:lnTo>
                    <a:pt x="15535" y="321766"/>
                  </a:lnTo>
                  <a:lnTo>
                    <a:pt x="24059" y="324838"/>
                  </a:lnTo>
                  <a:lnTo>
                    <a:pt x="33489" y="326294"/>
                  </a:lnTo>
                  <a:lnTo>
                    <a:pt x="43854" y="326831"/>
                  </a:lnTo>
                  <a:lnTo>
                    <a:pt x="55113" y="326942"/>
                  </a:lnTo>
                  <a:lnTo>
                    <a:pt x="67128" y="326886"/>
                  </a:lnTo>
                  <a:lnTo>
                    <a:pt x="79731" y="326783"/>
                  </a:lnTo>
                  <a:lnTo>
                    <a:pt x="92764" y="326682"/>
                  </a:lnTo>
                  <a:lnTo>
                    <a:pt x="106077" y="326597"/>
                  </a:lnTo>
                  <a:lnTo>
                    <a:pt x="121137" y="326524"/>
                  </a:lnTo>
                  <a:lnTo>
                    <a:pt x="142618" y="326456"/>
                  </a:lnTo>
                  <a:lnTo>
                    <a:pt x="17838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90554" y="4967597"/>
              <a:ext cx="148480" cy="174437"/>
            </a:xfrm>
            <a:custGeom>
              <a:avLst/>
              <a:gdLst/>
              <a:ahLst/>
              <a:cxnLst/>
              <a:rect l="0" t="0" r="0" b="0"/>
              <a:pathLst>
                <a:path w="148480" h="174437">
                  <a:moveTo>
                    <a:pt x="22137" y="108323"/>
                  </a:moveTo>
                  <a:lnTo>
                    <a:pt x="30938" y="105389"/>
                  </a:lnTo>
                  <a:lnTo>
                    <a:pt x="39285" y="102607"/>
                  </a:lnTo>
                  <a:lnTo>
                    <a:pt x="47980" y="99698"/>
                  </a:lnTo>
                  <a:lnTo>
                    <a:pt x="56928" y="96312"/>
                  </a:lnTo>
                  <a:lnTo>
                    <a:pt x="65774" y="91851"/>
                  </a:lnTo>
                  <a:lnTo>
                    <a:pt x="74309" y="86080"/>
                  </a:lnTo>
                  <a:lnTo>
                    <a:pt x="82324" y="79091"/>
                  </a:lnTo>
                  <a:lnTo>
                    <a:pt x="89553" y="71107"/>
                  </a:lnTo>
                  <a:lnTo>
                    <a:pt x="95916" y="62366"/>
                  </a:lnTo>
                  <a:lnTo>
                    <a:pt x="101018" y="53074"/>
                  </a:lnTo>
                  <a:lnTo>
                    <a:pt x="104090" y="43393"/>
                  </a:lnTo>
                  <a:lnTo>
                    <a:pt x="104885" y="33454"/>
                  </a:lnTo>
                  <a:lnTo>
                    <a:pt x="103300" y="23833"/>
                  </a:lnTo>
                  <a:lnTo>
                    <a:pt x="99120" y="15512"/>
                  </a:lnTo>
                  <a:lnTo>
                    <a:pt x="92497" y="8924"/>
                  </a:lnTo>
                  <a:lnTo>
                    <a:pt x="84001" y="4163"/>
                  </a:lnTo>
                  <a:lnTo>
                    <a:pt x="74405" y="1251"/>
                  </a:lnTo>
                  <a:lnTo>
                    <a:pt x="64261" y="0"/>
                  </a:lnTo>
                  <a:lnTo>
                    <a:pt x="54032" y="261"/>
                  </a:lnTo>
                  <a:lnTo>
                    <a:pt x="44171" y="2014"/>
                  </a:lnTo>
                  <a:lnTo>
                    <a:pt x="34881" y="5118"/>
                  </a:lnTo>
                  <a:lnTo>
                    <a:pt x="26323" y="9486"/>
                  </a:lnTo>
                  <a:lnTo>
                    <a:pt x="18712" y="15166"/>
                  </a:lnTo>
                  <a:lnTo>
                    <a:pt x="12080" y="22061"/>
                  </a:lnTo>
                  <a:lnTo>
                    <a:pt x="6625" y="29962"/>
                  </a:lnTo>
                  <a:lnTo>
                    <a:pt x="2782" y="38636"/>
                  </a:lnTo>
                  <a:lnTo>
                    <a:pt x="642" y="47877"/>
                  </a:lnTo>
                  <a:lnTo>
                    <a:pt x="0" y="57522"/>
                  </a:lnTo>
                  <a:lnTo>
                    <a:pt x="549" y="67448"/>
                  </a:lnTo>
                  <a:lnTo>
                    <a:pt x="1989" y="77569"/>
                  </a:lnTo>
                  <a:lnTo>
                    <a:pt x="4072" y="87823"/>
                  </a:lnTo>
                  <a:lnTo>
                    <a:pt x="6607" y="98167"/>
                  </a:lnTo>
                  <a:lnTo>
                    <a:pt x="9460" y="108573"/>
                  </a:lnTo>
                  <a:lnTo>
                    <a:pt x="12695" y="119018"/>
                  </a:lnTo>
                  <a:lnTo>
                    <a:pt x="16553" y="129491"/>
                  </a:lnTo>
                  <a:lnTo>
                    <a:pt x="21123" y="139968"/>
                  </a:lnTo>
                  <a:lnTo>
                    <a:pt x="26669" y="149954"/>
                  </a:lnTo>
                  <a:lnTo>
                    <a:pt x="33681" y="158521"/>
                  </a:lnTo>
                  <a:lnTo>
                    <a:pt x="42288" y="165274"/>
                  </a:lnTo>
                  <a:lnTo>
                    <a:pt x="52154" y="170146"/>
                  </a:lnTo>
                  <a:lnTo>
                    <a:pt x="62685" y="173132"/>
                  </a:lnTo>
                  <a:lnTo>
                    <a:pt x="73470" y="174436"/>
                  </a:lnTo>
                  <a:lnTo>
                    <a:pt x="84302" y="174382"/>
                  </a:lnTo>
                  <a:lnTo>
                    <a:pt x="95100" y="173299"/>
                  </a:lnTo>
                  <a:lnTo>
                    <a:pt x="105827" y="171468"/>
                  </a:lnTo>
                  <a:lnTo>
                    <a:pt x="116033" y="169069"/>
                  </a:lnTo>
                  <a:lnTo>
                    <a:pt x="125839" y="165850"/>
                  </a:lnTo>
                  <a:lnTo>
                    <a:pt x="136107" y="160416"/>
                  </a:lnTo>
                  <a:lnTo>
                    <a:pt x="148479" y="150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07448" y="4966792"/>
              <a:ext cx="198794" cy="498683"/>
            </a:xfrm>
            <a:custGeom>
              <a:avLst/>
              <a:gdLst/>
              <a:ahLst/>
              <a:cxnLst/>
              <a:rect l="0" t="0" r="0" b="0"/>
              <a:pathLst>
                <a:path w="198794" h="498683">
                  <a:moveTo>
                    <a:pt x="157927" y="119656"/>
                  </a:moveTo>
                  <a:lnTo>
                    <a:pt x="160861" y="110855"/>
                  </a:lnTo>
                  <a:lnTo>
                    <a:pt x="163643" y="102508"/>
                  </a:lnTo>
                  <a:lnTo>
                    <a:pt x="166538" y="93805"/>
                  </a:lnTo>
                  <a:lnTo>
                    <a:pt x="169406" y="84512"/>
                  </a:lnTo>
                  <a:lnTo>
                    <a:pt x="171923" y="74368"/>
                  </a:lnTo>
                  <a:lnTo>
                    <a:pt x="173924" y="63331"/>
                  </a:lnTo>
                  <a:lnTo>
                    <a:pt x="175091" y="51838"/>
                  </a:lnTo>
                  <a:lnTo>
                    <a:pt x="174889" y="40664"/>
                  </a:lnTo>
                  <a:lnTo>
                    <a:pt x="173146" y="30237"/>
                  </a:lnTo>
                  <a:lnTo>
                    <a:pt x="169685" y="20952"/>
                  </a:lnTo>
                  <a:lnTo>
                    <a:pt x="164164" y="13319"/>
                  </a:lnTo>
                  <a:lnTo>
                    <a:pt x="156596" y="7454"/>
                  </a:lnTo>
                  <a:lnTo>
                    <a:pt x="147278" y="3313"/>
                  </a:lnTo>
                  <a:lnTo>
                    <a:pt x="136591" y="885"/>
                  </a:lnTo>
                  <a:lnTo>
                    <a:pt x="124896" y="0"/>
                  </a:lnTo>
                  <a:lnTo>
                    <a:pt x="112810" y="861"/>
                  </a:lnTo>
                  <a:lnTo>
                    <a:pt x="101164" y="4090"/>
                  </a:lnTo>
                  <a:lnTo>
                    <a:pt x="90385" y="9818"/>
                  </a:lnTo>
                  <a:lnTo>
                    <a:pt x="80844" y="17749"/>
                  </a:lnTo>
                  <a:lnTo>
                    <a:pt x="73032" y="27431"/>
                  </a:lnTo>
                  <a:lnTo>
                    <a:pt x="67044" y="38423"/>
                  </a:lnTo>
                  <a:lnTo>
                    <a:pt x="62818" y="50361"/>
                  </a:lnTo>
                  <a:lnTo>
                    <a:pt x="60331" y="62964"/>
                  </a:lnTo>
                  <a:lnTo>
                    <a:pt x="59399" y="76020"/>
                  </a:lnTo>
                  <a:lnTo>
                    <a:pt x="59888" y="89055"/>
                  </a:lnTo>
                  <a:lnTo>
                    <a:pt x="61801" y="101354"/>
                  </a:lnTo>
                  <a:lnTo>
                    <a:pt x="65016" y="112575"/>
                  </a:lnTo>
                  <a:lnTo>
                    <a:pt x="69461" y="122245"/>
                  </a:lnTo>
                  <a:lnTo>
                    <a:pt x="75193" y="129612"/>
                  </a:lnTo>
                  <a:lnTo>
                    <a:pt x="82118" y="134484"/>
                  </a:lnTo>
                  <a:lnTo>
                    <a:pt x="89869" y="136977"/>
                  </a:lnTo>
                  <a:lnTo>
                    <a:pt x="97911" y="137229"/>
                  </a:lnTo>
                  <a:lnTo>
                    <a:pt x="105909" y="135546"/>
                  </a:lnTo>
                  <a:lnTo>
                    <a:pt x="113735" y="132166"/>
                  </a:lnTo>
                  <a:lnTo>
                    <a:pt x="121371" y="127166"/>
                  </a:lnTo>
                  <a:lnTo>
                    <a:pt x="128835" y="120734"/>
                  </a:lnTo>
                  <a:lnTo>
                    <a:pt x="136000" y="113147"/>
                  </a:lnTo>
                  <a:lnTo>
                    <a:pt x="142593" y="104686"/>
                  </a:lnTo>
                  <a:lnTo>
                    <a:pt x="148538" y="95620"/>
                  </a:lnTo>
                  <a:lnTo>
                    <a:pt x="154850" y="87315"/>
                  </a:lnTo>
                  <a:lnTo>
                    <a:pt x="162180" y="82221"/>
                  </a:lnTo>
                  <a:lnTo>
                    <a:pt x="169106" y="81588"/>
                  </a:lnTo>
                  <a:lnTo>
                    <a:pt x="174812" y="85389"/>
                  </a:lnTo>
                  <a:lnTo>
                    <a:pt x="179172" y="92946"/>
                  </a:lnTo>
                  <a:lnTo>
                    <a:pt x="182525" y="103421"/>
                  </a:lnTo>
                  <a:lnTo>
                    <a:pt x="185429" y="116050"/>
                  </a:lnTo>
                  <a:lnTo>
                    <a:pt x="188249" y="130213"/>
                  </a:lnTo>
                  <a:lnTo>
                    <a:pt x="190982" y="145285"/>
                  </a:lnTo>
                  <a:lnTo>
                    <a:pt x="193368" y="160625"/>
                  </a:lnTo>
                  <a:lnTo>
                    <a:pt x="195270" y="175872"/>
                  </a:lnTo>
                  <a:lnTo>
                    <a:pt x="196699" y="191060"/>
                  </a:lnTo>
                  <a:lnTo>
                    <a:pt x="197733" y="206485"/>
                  </a:lnTo>
                  <a:lnTo>
                    <a:pt x="198459" y="222307"/>
                  </a:lnTo>
                  <a:lnTo>
                    <a:pt x="198793" y="238376"/>
                  </a:lnTo>
                  <a:lnTo>
                    <a:pt x="198492" y="254326"/>
                  </a:lnTo>
                  <a:lnTo>
                    <a:pt x="197475" y="269943"/>
                  </a:lnTo>
                  <a:lnTo>
                    <a:pt x="195810" y="285024"/>
                  </a:lnTo>
                  <a:lnTo>
                    <a:pt x="193621" y="299305"/>
                  </a:lnTo>
                  <a:lnTo>
                    <a:pt x="191033" y="312719"/>
                  </a:lnTo>
                  <a:lnTo>
                    <a:pt x="187990" y="325202"/>
                  </a:lnTo>
                  <a:lnTo>
                    <a:pt x="184270" y="336600"/>
                  </a:lnTo>
                  <a:lnTo>
                    <a:pt x="179805" y="346937"/>
                  </a:lnTo>
                  <a:lnTo>
                    <a:pt x="174670" y="356372"/>
                  </a:lnTo>
                  <a:lnTo>
                    <a:pt x="168999" y="365103"/>
                  </a:lnTo>
                  <a:lnTo>
                    <a:pt x="162920" y="373315"/>
                  </a:lnTo>
                  <a:lnTo>
                    <a:pt x="156380" y="381155"/>
                  </a:lnTo>
                  <a:lnTo>
                    <a:pt x="149159" y="388733"/>
                  </a:lnTo>
                  <a:lnTo>
                    <a:pt x="141185" y="396136"/>
                  </a:lnTo>
                  <a:lnTo>
                    <a:pt x="132372" y="403583"/>
                  </a:lnTo>
                  <a:lnTo>
                    <a:pt x="122545" y="411423"/>
                  </a:lnTo>
                  <a:lnTo>
                    <a:pt x="111710" y="419806"/>
                  </a:lnTo>
                  <a:lnTo>
                    <a:pt x="100009" y="428555"/>
                  </a:lnTo>
                  <a:lnTo>
                    <a:pt x="87630" y="437273"/>
                  </a:lnTo>
                  <a:lnTo>
                    <a:pt x="74758" y="445729"/>
                  </a:lnTo>
                  <a:lnTo>
                    <a:pt x="61861" y="453865"/>
                  </a:lnTo>
                  <a:lnTo>
                    <a:pt x="49663" y="461707"/>
                  </a:lnTo>
                  <a:lnTo>
                    <a:pt x="38508" y="469305"/>
                  </a:lnTo>
                  <a:lnTo>
                    <a:pt x="28684" y="476416"/>
                  </a:lnTo>
                  <a:lnTo>
                    <a:pt x="19633" y="483195"/>
                  </a:lnTo>
                  <a:lnTo>
                    <a:pt x="10562" y="490240"/>
                  </a:lnTo>
                  <a:lnTo>
                    <a:pt x="0" y="498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2965417" y="2144394"/>
            <a:ext cx="2347856" cy="898713"/>
            <a:chOff x="2965417" y="2144394"/>
            <a:chExt cx="2347856" cy="898713"/>
          </a:xfrm>
        </p:grpSpPr>
        <p:sp>
          <p:nvSpPr>
            <p:cNvPr id="111" name="Freeform 110"/>
            <p:cNvSpPr/>
            <p:nvPr/>
          </p:nvSpPr>
          <p:spPr>
            <a:xfrm>
              <a:off x="2971746" y="2833350"/>
              <a:ext cx="172656" cy="209757"/>
            </a:xfrm>
            <a:custGeom>
              <a:avLst/>
              <a:gdLst/>
              <a:ahLst/>
              <a:cxnLst/>
              <a:rect l="0" t="0" r="0" b="0"/>
              <a:pathLst>
                <a:path w="172656" h="209757">
                  <a:moveTo>
                    <a:pt x="77899" y="0"/>
                  </a:moveTo>
                  <a:lnTo>
                    <a:pt x="72098" y="8868"/>
                  </a:lnTo>
                  <a:lnTo>
                    <a:pt x="67174" y="17855"/>
                  </a:lnTo>
                  <a:lnTo>
                    <a:pt x="62671" y="27846"/>
                  </a:lnTo>
                  <a:lnTo>
                    <a:pt x="58451" y="38654"/>
                  </a:lnTo>
                  <a:lnTo>
                    <a:pt x="54437" y="49817"/>
                  </a:lnTo>
                  <a:lnTo>
                    <a:pt x="50575" y="61022"/>
                  </a:lnTo>
                  <a:lnTo>
                    <a:pt x="46823" y="72134"/>
                  </a:lnTo>
                  <a:lnTo>
                    <a:pt x="43148" y="83118"/>
                  </a:lnTo>
                  <a:lnTo>
                    <a:pt x="39521" y="93984"/>
                  </a:lnTo>
                  <a:lnTo>
                    <a:pt x="35763" y="104754"/>
                  </a:lnTo>
                  <a:lnTo>
                    <a:pt x="31554" y="115452"/>
                  </a:lnTo>
                  <a:lnTo>
                    <a:pt x="26756" y="126097"/>
                  </a:lnTo>
                  <a:lnTo>
                    <a:pt x="21398" y="136705"/>
                  </a:lnTo>
                  <a:lnTo>
                    <a:pt x="15577" y="147288"/>
                  </a:lnTo>
                  <a:lnTo>
                    <a:pt x="9424" y="157844"/>
                  </a:lnTo>
                  <a:lnTo>
                    <a:pt x="3853" y="168051"/>
                  </a:lnTo>
                  <a:lnTo>
                    <a:pt x="476" y="177300"/>
                  </a:lnTo>
                  <a:lnTo>
                    <a:pt x="0" y="185328"/>
                  </a:lnTo>
                  <a:lnTo>
                    <a:pt x="2466" y="192040"/>
                  </a:lnTo>
                  <a:lnTo>
                    <a:pt x="7702" y="197332"/>
                  </a:lnTo>
                  <a:lnTo>
                    <a:pt x="15304" y="201299"/>
                  </a:lnTo>
                  <a:lnTo>
                    <a:pt x="24931" y="204167"/>
                  </a:lnTo>
                  <a:lnTo>
                    <a:pt x="36417" y="206191"/>
                  </a:lnTo>
                  <a:lnTo>
                    <a:pt x="49498" y="207597"/>
                  </a:lnTo>
                  <a:lnTo>
                    <a:pt x="63683" y="208561"/>
                  </a:lnTo>
                  <a:lnTo>
                    <a:pt x="78348" y="209218"/>
                  </a:lnTo>
                  <a:lnTo>
                    <a:pt x="93090" y="209658"/>
                  </a:lnTo>
                  <a:lnTo>
                    <a:pt x="107520" y="209756"/>
                  </a:lnTo>
                  <a:lnTo>
                    <a:pt x="122788" y="209088"/>
                  </a:lnTo>
                  <a:lnTo>
                    <a:pt x="142466" y="206481"/>
                  </a:lnTo>
                  <a:lnTo>
                    <a:pt x="17265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65417" y="2654365"/>
              <a:ext cx="568539" cy="357970"/>
            </a:xfrm>
            <a:custGeom>
              <a:avLst/>
              <a:gdLst/>
              <a:ahLst/>
              <a:cxnLst/>
              <a:rect l="0" t="0" r="0" b="0"/>
              <a:pathLst>
                <a:path w="568539" h="357970">
                  <a:moveTo>
                    <a:pt x="0" y="357969"/>
                  </a:moveTo>
                  <a:lnTo>
                    <a:pt x="5867" y="352102"/>
                  </a:lnTo>
                  <a:lnTo>
                    <a:pt x="11431" y="346537"/>
                  </a:lnTo>
                  <a:lnTo>
                    <a:pt x="17236" y="340738"/>
                  </a:lnTo>
                  <a:lnTo>
                    <a:pt x="23489" y="334658"/>
                  </a:lnTo>
                  <a:lnTo>
                    <a:pt x="30467" y="328327"/>
                  </a:lnTo>
                  <a:lnTo>
                    <a:pt x="38248" y="321804"/>
                  </a:lnTo>
                  <a:lnTo>
                    <a:pt x="46749" y="315301"/>
                  </a:lnTo>
                  <a:lnTo>
                    <a:pt x="55829" y="309167"/>
                  </a:lnTo>
                  <a:lnTo>
                    <a:pt x="65343" y="303558"/>
                  </a:lnTo>
                  <a:lnTo>
                    <a:pt x="75171" y="298301"/>
                  </a:lnTo>
                  <a:lnTo>
                    <a:pt x="85220" y="293004"/>
                  </a:lnTo>
                  <a:lnTo>
                    <a:pt x="95419" y="287437"/>
                  </a:lnTo>
                  <a:lnTo>
                    <a:pt x="105555" y="281545"/>
                  </a:lnTo>
                  <a:lnTo>
                    <a:pt x="115287" y="275356"/>
                  </a:lnTo>
                  <a:lnTo>
                    <a:pt x="124463" y="268930"/>
                  </a:lnTo>
                  <a:lnTo>
                    <a:pt x="133100" y="262326"/>
                  </a:lnTo>
                  <a:lnTo>
                    <a:pt x="141287" y="255594"/>
                  </a:lnTo>
                  <a:lnTo>
                    <a:pt x="149130" y="248770"/>
                  </a:lnTo>
                  <a:lnTo>
                    <a:pt x="156721" y="241884"/>
                  </a:lnTo>
                  <a:lnTo>
                    <a:pt x="164131" y="234954"/>
                  </a:lnTo>
                  <a:lnTo>
                    <a:pt x="171422" y="227996"/>
                  </a:lnTo>
                  <a:lnTo>
                    <a:pt x="178793" y="221017"/>
                  </a:lnTo>
                  <a:lnTo>
                    <a:pt x="186582" y="214025"/>
                  </a:lnTo>
                  <a:lnTo>
                    <a:pt x="194936" y="207020"/>
                  </a:lnTo>
                  <a:lnTo>
                    <a:pt x="203835" y="199840"/>
                  </a:lnTo>
                  <a:lnTo>
                    <a:pt x="213187" y="192181"/>
                  </a:lnTo>
                  <a:lnTo>
                    <a:pt x="222887" y="183919"/>
                  </a:lnTo>
                  <a:lnTo>
                    <a:pt x="232841" y="175251"/>
                  </a:lnTo>
                  <a:lnTo>
                    <a:pt x="242975" y="166586"/>
                  </a:lnTo>
                  <a:lnTo>
                    <a:pt x="253236" y="158166"/>
                  </a:lnTo>
                  <a:lnTo>
                    <a:pt x="263583" y="150055"/>
                  </a:lnTo>
                  <a:lnTo>
                    <a:pt x="273989" y="142229"/>
                  </a:lnTo>
                  <a:lnTo>
                    <a:pt x="284435" y="134632"/>
                  </a:lnTo>
                  <a:lnTo>
                    <a:pt x="294908" y="127209"/>
                  </a:lnTo>
                  <a:lnTo>
                    <a:pt x="305400" y="119911"/>
                  </a:lnTo>
                  <a:lnTo>
                    <a:pt x="315900" y="112700"/>
                  </a:lnTo>
                  <a:lnTo>
                    <a:pt x="326239" y="105552"/>
                  </a:lnTo>
                  <a:lnTo>
                    <a:pt x="336108" y="98445"/>
                  </a:lnTo>
                  <a:lnTo>
                    <a:pt x="345385" y="91367"/>
                  </a:lnTo>
                  <a:lnTo>
                    <a:pt x="354429" y="84308"/>
                  </a:lnTo>
                  <a:lnTo>
                    <a:pt x="363954" y="77263"/>
                  </a:lnTo>
                  <a:lnTo>
                    <a:pt x="374326" y="70226"/>
                  </a:lnTo>
                  <a:lnTo>
                    <a:pt x="385413" y="63195"/>
                  </a:lnTo>
                  <a:lnTo>
                    <a:pt x="396781" y="56168"/>
                  </a:lnTo>
                  <a:lnTo>
                    <a:pt x="408138" y="49149"/>
                  </a:lnTo>
                  <a:lnTo>
                    <a:pt x="419527" y="42299"/>
                  </a:lnTo>
                  <a:lnTo>
                    <a:pt x="431232" y="35926"/>
                  </a:lnTo>
                  <a:lnTo>
                    <a:pt x="443396" y="30159"/>
                  </a:lnTo>
                  <a:lnTo>
                    <a:pt x="455852" y="24964"/>
                  </a:lnTo>
                  <a:lnTo>
                    <a:pt x="468220" y="20241"/>
                  </a:lnTo>
                  <a:lnTo>
                    <a:pt x="480288" y="15882"/>
                  </a:lnTo>
                  <a:lnTo>
                    <a:pt x="492173" y="11954"/>
                  </a:lnTo>
                  <a:lnTo>
                    <a:pt x="504219" y="8687"/>
                  </a:lnTo>
                  <a:lnTo>
                    <a:pt x="516601" y="6156"/>
                  </a:lnTo>
                  <a:lnTo>
                    <a:pt x="528743" y="4281"/>
                  </a:lnTo>
                  <a:lnTo>
                    <a:pt x="540590" y="2737"/>
                  </a:lnTo>
                  <a:lnTo>
                    <a:pt x="553187" y="1388"/>
                  </a:lnTo>
                  <a:lnTo>
                    <a:pt x="5685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576070" y="2454324"/>
              <a:ext cx="84229" cy="357970"/>
            </a:xfrm>
            <a:custGeom>
              <a:avLst/>
              <a:gdLst/>
              <a:ahLst/>
              <a:cxnLst/>
              <a:rect l="0" t="0" r="0" b="0"/>
              <a:pathLst>
                <a:path w="84229" h="357970">
                  <a:moveTo>
                    <a:pt x="0" y="0"/>
                  </a:moveTo>
                  <a:lnTo>
                    <a:pt x="1446" y="8678"/>
                  </a:lnTo>
                  <a:lnTo>
                    <a:pt x="3533" y="21199"/>
                  </a:lnTo>
                  <a:lnTo>
                    <a:pt x="6004" y="36025"/>
                  </a:lnTo>
                  <a:lnTo>
                    <a:pt x="8761" y="52533"/>
                  </a:lnTo>
                  <a:lnTo>
                    <a:pt x="11903" y="69998"/>
                  </a:lnTo>
                  <a:lnTo>
                    <a:pt x="15680" y="87479"/>
                  </a:lnTo>
                  <a:lnTo>
                    <a:pt x="20176" y="104448"/>
                  </a:lnTo>
                  <a:lnTo>
                    <a:pt x="25158" y="120601"/>
                  </a:lnTo>
                  <a:lnTo>
                    <a:pt x="30193" y="135682"/>
                  </a:lnTo>
                  <a:lnTo>
                    <a:pt x="35023" y="149691"/>
                  </a:lnTo>
                  <a:lnTo>
                    <a:pt x="39569" y="163269"/>
                  </a:lnTo>
                  <a:lnTo>
                    <a:pt x="43849" y="177541"/>
                  </a:lnTo>
                  <a:lnTo>
                    <a:pt x="47912" y="193069"/>
                  </a:lnTo>
                  <a:lnTo>
                    <a:pt x="51809" y="209418"/>
                  </a:lnTo>
                  <a:lnTo>
                    <a:pt x="55587" y="225480"/>
                  </a:lnTo>
                  <a:lnTo>
                    <a:pt x="59280" y="240620"/>
                  </a:lnTo>
                  <a:lnTo>
                    <a:pt x="62915" y="254869"/>
                  </a:lnTo>
                  <a:lnTo>
                    <a:pt x="66508" y="268651"/>
                  </a:lnTo>
                  <a:lnTo>
                    <a:pt x="70070" y="282279"/>
                  </a:lnTo>
                  <a:lnTo>
                    <a:pt x="73457" y="295689"/>
                  </a:lnTo>
                  <a:lnTo>
                    <a:pt x="76712" y="310029"/>
                  </a:lnTo>
                  <a:lnTo>
                    <a:pt x="80120" y="328802"/>
                  </a:lnTo>
                  <a:lnTo>
                    <a:pt x="842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702411" y="2370096"/>
              <a:ext cx="84230" cy="400084"/>
            </a:xfrm>
            <a:custGeom>
              <a:avLst/>
              <a:gdLst/>
              <a:ahLst/>
              <a:cxnLst/>
              <a:rect l="0" t="0" r="0" b="0"/>
              <a:pathLst>
                <a:path w="84230" h="400084">
                  <a:moveTo>
                    <a:pt x="0" y="0"/>
                  </a:moveTo>
                  <a:lnTo>
                    <a:pt x="2934" y="11869"/>
                  </a:lnTo>
                  <a:lnTo>
                    <a:pt x="5716" y="24278"/>
                  </a:lnTo>
                  <a:lnTo>
                    <a:pt x="8616" y="38475"/>
                  </a:lnTo>
                  <a:lnTo>
                    <a:pt x="11657" y="54528"/>
                  </a:lnTo>
                  <a:lnTo>
                    <a:pt x="14822" y="72469"/>
                  </a:lnTo>
                  <a:lnTo>
                    <a:pt x="18086" y="92098"/>
                  </a:lnTo>
                  <a:lnTo>
                    <a:pt x="21424" y="112604"/>
                  </a:lnTo>
                  <a:lnTo>
                    <a:pt x="24815" y="132735"/>
                  </a:lnTo>
                  <a:lnTo>
                    <a:pt x="28243" y="151813"/>
                  </a:lnTo>
                  <a:lnTo>
                    <a:pt x="31698" y="169549"/>
                  </a:lnTo>
                  <a:lnTo>
                    <a:pt x="35171" y="185774"/>
                  </a:lnTo>
                  <a:lnTo>
                    <a:pt x="38655" y="200576"/>
                  </a:lnTo>
                  <a:lnTo>
                    <a:pt x="42148" y="214196"/>
                  </a:lnTo>
                  <a:lnTo>
                    <a:pt x="45647" y="226907"/>
                  </a:lnTo>
                  <a:lnTo>
                    <a:pt x="49144" y="238964"/>
                  </a:lnTo>
                  <a:lnTo>
                    <a:pt x="52476" y="251050"/>
                  </a:lnTo>
                  <a:lnTo>
                    <a:pt x="55334" y="264232"/>
                  </a:lnTo>
                  <a:lnTo>
                    <a:pt x="57592" y="278985"/>
                  </a:lnTo>
                  <a:lnTo>
                    <a:pt x="59447" y="294795"/>
                  </a:lnTo>
                  <a:lnTo>
                    <a:pt x="61308" y="310485"/>
                  </a:lnTo>
                  <a:lnTo>
                    <a:pt x="63414" y="325363"/>
                  </a:lnTo>
                  <a:lnTo>
                    <a:pt x="65869" y="339196"/>
                  </a:lnTo>
                  <a:lnTo>
                    <a:pt x="69067" y="353534"/>
                  </a:lnTo>
                  <a:lnTo>
                    <a:pt x="74411" y="371861"/>
                  </a:lnTo>
                  <a:lnTo>
                    <a:pt x="8422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07655" y="2591194"/>
              <a:ext cx="168457" cy="94758"/>
            </a:xfrm>
            <a:custGeom>
              <a:avLst/>
              <a:gdLst/>
              <a:ahLst/>
              <a:cxnLst/>
              <a:rect l="0" t="0" r="0" b="0"/>
              <a:pathLst>
                <a:path w="168457" h="94758">
                  <a:moveTo>
                    <a:pt x="168456" y="0"/>
                  </a:moveTo>
                  <a:lnTo>
                    <a:pt x="153921" y="3001"/>
                  </a:lnTo>
                  <a:lnTo>
                    <a:pt x="141291" y="6423"/>
                  </a:lnTo>
                  <a:lnTo>
                    <a:pt x="129386" y="10615"/>
                  </a:lnTo>
                  <a:lnTo>
                    <a:pt x="117904" y="15342"/>
                  </a:lnTo>
                  <a:lnTo>
                    <a:pt x="106712" y="20176"/>
                  </a:lnTo>
                  <a:lnTo>
                    <a:pt x="95729" y="24857"/>
                  </a:lnTo>
                  <a:lnTo>
                    <a:pt x="85059" y="29466"/>
                  </a:lnTo>
                  <a:lnTo>
                    <a:pt x="74965" y="34317"/>
                  </a:lnTo>
                  <a:lnTo>
                    <a:pt x="65545" y="39578"/>
                  </a:lnTo>
                  <a:lnTo>
                    <a:pt x="56745" y="45264"/>
                  </a:lnTo>
                  <a:lnTo>
                    <a:pt x="48447" y="51313"/>
                  </a:lnTo>
                  <a:lnTo>
                    <a:pt x="40536" y="57640"/>
                  </a:lnTo>
                  <a:lnTo>
                    <a:pt x="33015" y="64061"/>
                  </a:lnTo>
                  <a:lnTo>
                    <a:pt x="25170" y="71031"/>
                  </a:lnTo>
                  <a:lnTo>
                    <a:pt x="15193" y="8027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28753" y="2612251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5868" y="8735"/>
                  </a:lnTo>
                  <a:lnTo>
                    <a:pt x="11433" y="16441"/>
                  </a:lnTo>
                  <a:lnTo>
                    <a:pt x="17232" y="23848"/>
                  </a:lnTo>
                  <a:lnTo>
                    <a:pt x="23312" y="31282"/>
                  </a:lnTo>
                  <a:lnTo>
                    <a:pt x="29642" y="39109"/>
                  </a:lnTo>
                  <a:lnTo>
                    <a:pt x="36166" y="47474"/>
                  </a:lnTo>
                  <a:lnTo>
                    <a:pt x="42721" y="55904"/>
                  </a:lnTo>
                  <a:lnTo>
                    <a:pt x="49799" y="64236"/>
                  </a:lnTo>
                  <a:lnTo>
                    <a:pt x="59136" y="73205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860339" y="2496438"/>
              <a:ext cx="94758" cy="410612"/>
            </a:xfrm>
            <a:custGeom>
              <a:avLst/>
              <a:gdLst/>
              <a:ahLst/>
              <a:cxnLst/>
              <a:rect l="0" t="0" r="0" b="0"/>
              <a:pathLst>
                <a:path w="94758" h="410612">
                  <a:moveTo>
                    <a:pt x="94757" y="0"/>
                  </a:moveTo>
                  <a:lnTo>
                    <a:pt x="91823" y="8868"/>
                  </a:lnTo>
                  <a:lnTo>
                    <a:pt x="89040" y="17855"/>
                  </a:lnTo>
                  <a:lnTo>
                    <a:pt x="86141" y="27855"/>
                  </a:lnTo>
                  <a:lnTo>
                    <a:pt x="83100" y="39009"/>
                  </a:lnTo>
                  <a:lnTo>
                    <a:pt x="79935" y="51468"/>
                  </a:lnTo>
                  <a:lnTo>
                    <a:pt x="76671" y="65175"/>
                  </a:lnTo>
                  <a:lnTo>
                    <a:pt x="73333" y="79766"/>
                  </a:lnTo>
                  <a:lnTo>
                    <a:pt x="69943" y="94695"/>
                  </a:lnTo>
                  <a:lnTo>
                    <a:pt x="66514" y="109615"/>
                  </a:lnTo>
                  <a:lnTo>
                    <a:pt x="63059" y="124223"/>
                  </a:lnTo>
                  <a:lnTo>
                    <a:pt x="59586" y="138185"/>
                  </a:lnTo>
                  <a:lnTo>
                    <a:pt x="56102" y="151403"/>
                  </a:lnTo>
                  <a:lnTo>
                    <a:pt x="52609" y="164432"/>
                  </a:lnTo>
                  <a:lnTo>
                    <a:pt x="49110" y="178327"/>
                  </a:lnTo>
                  <a:lnTo>
                    <a:pt x="45608" y="193598"/>
                  </a:lnTo>
                  <a:lnTo>
                    <a:pt x="42104" y="209774"/>
                  </a:lnTo>
                  <a:lnTo>
                    <a:pt x="38597" y="225718"/>
                  </a:lnTo>
                  <a:lnTo>
                    <a:pt x="35090" y="240789"/>
                  </a:lnTo>
                  <a:lnTo>
                    <a:pt x="31583" y="255331"/>
                  </a:lnTo>
                  <a:lnTo>
                    <a:pt x="28074" y="270373"/>
                  </a:lnTo>
                  <a:lnTo>
                    <a:pt x="24565" y="286480"/>
                  </a:lnTo>
                  <a:lnTo>
                    <a:pt x="21056" y="303247"/>
                  </a:lnTo>
                  <a:lnTo>
                    <a:pt x="17547" y="319602"/>
                  </a:lnTo>
                  <a:lnTo>
                    <a:pt x="14043" y="334938"/>
                  </a:lnTo>
                  <a:lnTo>
                    <a:pt x="10694" y="349084"/>
                  </a:lnTo>
                  <a:lnTo>
                    <a:pt x="7469" y="363666"/>
                  </a:lnTo>
                  <a:lnTo>
                    <a:pt x="4085" y="38219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65624" y="2521126"/>
              <a:ext cx="127410" cy="329926"/>
            </a:xfrm>
            <a:custGeom>
              <a:avLst/>
              <a:gdLst/>
              <a:ahLst/>
              <a:cxnLst/>
              <a:rect l="0" t="0" r="0" b="0"/>
              <a:pathLst>
                <a:path w="127410" h="329926">
                  <a:moveTo>
                    <a:pt x="0" y="101654"/>
                  </a:moveTo>
                  <a:lnTo>
                    <a:pt x="2934" y="116323"/>
                  </a:lnTo>
                  <a:lnTo>
                    <a:pt x="5716" y="130234"/>
                  </a:lnTo>
                  <a:lnTo>
                    <a:pt x="8615" y="144732"/>
                  </a:lnTo>
                  <a:lnTo>
                    <a:pt x="11656" y="159934"/>
                  </a:lnTo>
                  <a:lnTo>
                    <a:pt x="14821" y="175758"/>
                  </a:lnTo>
                  <a:lnTo>
                    <a:pt x="18085" y="192074"/>
                  </a:lnTo>
                  <a:lnTo>
                    <a:pt x="21423" y="208591"/>
                  </a:lnTo>
                  <a:lnTo>
                    <a:pt x="24814" y="224899"/>
                  </a:lnTo>
                  <a:lnTo>
                    <a:pt x="28243" y="240785"/>
                  </a:lnTo>
                  <a:lnTo>
                    <a:pt x="31697" y="256061"/>
                  </a:lnTo>
                  <a:lnTo>
                    <a:pt x="35170" y="270478"/>
                  </a:lnTo>
                  <a:lnTo>
                    <a:pt x="38655" y="283992"/>
                  </a:lnTo>
                  <a:lnTo>
                    <a:pt x="42148" y="296713"/>
                  </a:lnTo>
                  <a:lnTo>
                    <a:pt x="45646" y="308803"/>
                  </a:lnTo>
                  <a:lnTo>
                    <a:pt x="49123" y="320342"/>
                  </a:lnTo>
                  <a:lnTo>
                    <a:pt x="51716" y="328595"/>
                  </a:lnTo>
                  <a:lnTo>
                    <a:pt x="52385" y="329925"/>
                  </a:lnTo>
                  <a:lnTo>
                    <a:pt x="51523" y="325229"/>
                  </a:lnTo>
                  <a:lnTo>
                    <a:pt x="49675" y="316264"/>
                  </a:lnTo>
                  <a:lnTo>
                    <a:pt x="47215" y="304420"/>
                  </a:lnTo>
                  <a:lnTo>
                    <a:pt x="44375" y="290670"/>
                  </a:lnTo>
                  <a:lnTo>
                    <a:pt x="41297" y="275986"/>
                  </a:lnTo>
                  <a:lnTo>
                    <a:pt x="38067" y="261408"/>
                  </a:lnTo>
                  <a:lnTo>
                    <a:pt x="34740" y="247472"/>
                  </a:lnTo>
                  <a:lnTo>
                    <a:pt x="31351" y="233971"/>
                  </a:lnTo>
                  <a:lnTo>
                    <a:pt x="27920" y="220214"/>
                  </a:lnTo>
                  <a:lnTo>
                    <a:pt x="24468" y="205800"/>
                  </a:lnTo>
                  <a:lnTo>
                    <a:pt x="21166" y="190658"/>
                  </a:lnTo>
                  <a:lnTo>
                    <a:pt x="18328" y="174872"/>
                  </a:lnTo>
                  <a:lnTo>
                    <a:pt x="16087" y="158583"/>
                  </a:lnTo>
                  <a:lnTo>
                    <a:pt x="14413" y="142082"/>
                  </a:lnTo>
                  <a:lnTo>
                    <a:pt x="13207" y="125786"/>
                  </a:lnTo>
                  <a:lnTo>
                    <a:pt x="12358" y="109902"/>
                  </a:lnTo>
                  <a:lnTo>
                    <a:pt x="11770" y="94459"/>
                  </a:lnTo>
                  <a:lnTo>
                    <a:pt x="11366" y="79396"/>
                  </a:lnTo>
                  <a:lnTo>
                    <a:pt x="11101" y="64640"/>
                  </a:lnTo>
                  <a:lnTo>
                    <a:pt x="11261" y="50442"/>
                  </a:lnTo>
                  <a:lnTo>
                    <a:pt x="12433" y="37352"/>
                  </a:lnTo>
                  <a:lnTo>
                    <a:pt x="14865" y="25597"/>
                  </a:lnTo>
                  <a:lnTo>
                    <a:pt x="18806" y="15568"/>
                  </a:lnTo>
                  <a:lnTo>
                    <a:pt x="24658" y="7959"/>
                  </a:lnTo>
                  <a:lnTo>
                    <a:pt x="32447" y="2924"/>
                  </a:lnTo>
                  <a:lnTo>
                    <a:pt x="41744" y="324"/>
                  </a:lnTo>
                  <a:lnTo>
                    <a:pt x="51887" y="0"/>
                  </a:lnTo>
                  <a:lnTo>
                    <a:pt x="62402" y="1629"/>
                  </a:lnTo>
                  <a:lnTo>
                    <a:pt x="72881" y="4804"/>
                  </a:lnTo>
                  <a:lnTo>
                    <a:pt x="82910" y="9134"/>
                  </a:lnTo>
                  <a:lnTo>
                    <a:pt x="92313" y="14307"/>
                  </a:lnTo>
                  <a:lnTo>
                    <a:pt x="100947" y="20404"/>
                  </a:lnTo>
                  <a:lnTo>
                    <a:pt x="108609" y="27860"/>
                  </a:lnTo>
                  <a:lnTo>
                    <a:pt x="115275" y="36801"/>
                  </a:lnTo>
                  <a:lnTo>
                    <a:pt x="120753" y="46907"/>
                  </a:lnTo>
                  <a:lnTo>
                    <a:pt x="124610" y="57608"/>
                  </a:lnTo>
                  <a:lnTo>
                    <a:pt x="126760" y="68510"/>
                  </a:lnTo>
                  <a:lnTo>
                    <a:pt x="127409" y="79423"/>
                  </a:lnTo>
                  <a:lnTo>
                    <a:pt x="126864" y="90276"/>
                  </a:lnTo>
                  <a:lnTo>
                    <a:pt x="125422" y="101050"/>
                  </a:lnTo>
                  <a:lnTo>
                    <a:pt x="123169" y="111589"/>
                  </a:lnTo>
                  <a:lnTo>
                    <a:pt x="119987" y="121600"/>
                  </a:lnTo>
                  <a:lnTo>
                    <a:pt x="115882" y="130957"/>
                  </a:lnTo>
                  <a:lnTo>
                    <a:pt x="110714" y="139405"/>
                  </a:lnTo>
                  <a:lnTo>
                    <a:pt x="103308" y="147303"/>
                  </a:lnTo>
                  <a:lnTo>
                    <a:pt x="89660" y="155343"/>
                  </a:lnTo>
                  <a:lnTo>
                    <a:pt x="63171" y="164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46861" y="2464853"/>
              <a:ext cx="124957" cy="161517"/>
            </a:xfrm>
            <a:custGeom>
              <a:avLst/>
              <a:gdLst/>
              <a:ahLst/>
              <a:cxnLst/>
              <a:rect l="0" t="0" r="0" b="0"/>
              <a:pathLst>
                <a:path w="124957" h="161517">
                  <a:moveTo>
                    <a:pt x="71447" y="0"/>
                  </a:moveTo>
                  <a:lnTo>
                    <a:pt x="59846" y="3000"/>
                  </a:lnTo>
                  <a:lnTo>
                    <a:pt x="49997" y="6423"/>
                  </a:lnTo>
                  <a:lnTo>
                    <a:pt x="40996" y="10623"/>
                  </a:lnTo>
                  <a:lnTo>
                    <a:pt x="32728" y="15696"/>
                  </a:lnTo>
                  <a:lnTo>
                    <a:pt x="25349" y="21826"/>
                  </a:lnTo>
                  <a:lnTo>
                    <a:pt x="18884" y="29019"/>
                  </a:lnTo>
                  <a:lnTo>
                    <a:pt x="13378" y="37452"/>
                  </a:lnTo>
                  <a:lnTo>
                    <a:pt x="8972" y="47544"/>
                  </a:lnTo>
                  <a:lnTo>
                    <a:pt x="5637" y="59366"/>
                  </a:lnTo>
                  <a:lnTo>
                    <a:pt x="3209" y="72541"/>
                  </a:lnTo>
                  <a:lnTo>
                    <a:pt x="1489" y="86447"/>
                  </a:lnTo>
                  <a:lnTo>
                    <a:pt x="304" y="100636"/>
                  </a:lnTo>
                  <a:lnTo>
                    <a:pt x="0" y="114398"/>
                  </a:lnTo>
                  <a:lnTo>
                    <a:pt x="1383" y="126719"/>
                  </a:lnTo>
                  <a:lnTo>
                    <a:pt x="4767" y="137179"/>
                  </a:lnTo>
                  <a:lnTo>
                    <a:pt x="10160" y="145708"/>
                  </a:lnTo>
                  <a:lnTo>
                    <a:pt x="17525" y="152309"/>
                  </a:lnTo>
                  <a:lnTo>
                    <a:pt x="26626" y="157189"/>
                  </a:lnTo>
                  <a:lnTo>
                    <a:pt x="36957" y="160350"/>
                  </a:lnTo>
                  <a:lnTo>
                    <a:pt x="47867" y="161516"/>
                  </a:lnTo>
                  <a:lnTo>
                    <a:pt x="58933" y="160708"/>
                  </a:lnTo>
                  <a:lnTo>
                    <a:pt x="69799" y="158050"/>
                  </a:lnTo>
                  <a:lnTo>
                    <a:pt x="80096" y="153600"/>
                  </a:lnTo>
                  <a:lnTo>
                    <a:pt x="89681" y="147570"/>
                  </a:lnTo>
                  <a:lnTo>
                    <a:pt x="98439" y="140268"/>
                  </a:lnTo>
                  <a:lnTo>
                    <a:pt x="106184" y="132005"/>
                  </a:lnTo>
                  <a:lnTo>
                    <a:pt x="112907" y="123034"/>
                  </a:lnTo>
                  <a:lnTo>
                    <a:pt x="118423" y="113233"/>
                  </a:lnTo>
                  <a:lnTo>
                    <a:pt x="122306" y="102136"/>
                  </a:lnTo>
                  <a:lnTo>
                    <a:pt x="124469" y="89607"/>
                  </a:lnTo>
                  <a:lnTo>
                    <a:pt x="124956" y="76278"/>
                  </a:lnTo>
                  <a:lnTo>
                    <a:pt x="123771" y="63324"/>
                  </a:lnTo>
                  <a:lnTo>
                    <a:pt x="121081" y="51397"/>
                  </a:lnTo>
                  <a:lnTo>
                    <a:pt x="117005" y="40781"/>
                  </a:lnTo>
                  <a:lnTo>
                    <a:pt x="111529" y="31648"/>
                  </a:lnTo>
                  <a:lnTo>
                    <a:pt x="104783" y="23922"/>
                  </a:lnTo>
                  <a:lnTo>
                    <a:pt x="97264" y="17512"/>
                  </a:lnTo>
                  <a:lnTo>
                    <a:pt x="88906" y="11794"/>
                  </a:lnTo>
                  <a:lnTo>
                    <a:pt x="77863" y="6262"/>
                  </a:lnTo>
                  <a:lnTo>
                    <a:pt x="609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97928" y="2191111"/>
              <a:ext cx="88837" cy="368499"/>
            </a:xfrm>
            <a:custGeom>
              <a:avLst/>
              <a:gdLst/>
              <a:ahLst/>
              <a:cxnLst/>
              <a:rect l="0" t="0" r="0" b="0"/>
              <a:pathLst>
                <a:path w="88837" h="368499">
                  <a:moveTo>
                    <a:pt x="4608" y="0"/>
                  </a:moveTo>
                  <a:lnTo>
                    <a:pt x="1808" y="8936"/>
                  </a:lnTo>
                  <a:lnTo>
                    <a:pt x="306" y="18563"/>
                  </a:lnTo>
                  <a:lnTo>
                    <a:pt x="0" y="29846"/>
                  </a:lnTo>
                  <a:lnTo>
                    <a:pt x="679" y="42341"/>
                  </a:lnTo>
                  <a:lnTo>
                    <a:pt x="2147" y="55172"/>
                  </a:lnTo>
                  <a:lnTo>
                    <a:pt x="4216" y="67795"/>
                  </a:lnTo>
                  <a:lnTo>
                    <a:pt x="6725" y="80178"/>
                  </a:lnTo>
                  <a:lnTo>
                    <a:pt x="9548" y="92621"/>
                  </a:lnTo>
                  <a:lnTo>
                    <a:pt x="12591" y="105329"/>
                  </a:lnTo>
                  <a:lnTo>
                    <a:pt x="15783" y="118675"/>
                  </a:lnTo>
                  <a:lnTo>
                    <a:pt x="19079" y="133246"/>
                  </a:lnTo>
                  <a:lnTo>
                    <a:pt x="22446" y="149231"/>
                  </a:lnTo>
                  <a:lnTo>
                    <a:pt x="25859" y="166020"/>
                  </a:lnTo>
                  <a:lnTo>
                    <a:pt x="29304" y="182443"/>
                  </a:lnTo>
                  <a:lnTo>
                    <a:pt x="32770" y="197863"/>
                  </a:lnTo>
                  <a:lnTo>
                    <a:pt x="36252" y="212485"/>
                  </a:lnTo>
                  <a:lnTo>
                    <a:pt x="39742" y="227056"/>
                  </a:lnTo>
                  <a:lnTo>
                    <a:pt x="43238" y="242036"/>
                  </a:lnTo>
                  <a:lnTo>
                    <a:pt x="46739" y="257234"/>
                  </a:lnTo>
                  <a:lnTo>
                    <a:pt x="50243" y="271998"/>
                  </a:lnTo>
                  <a:lnTo>
                    <a:pt x="53748" y="285973"/>
                  </a:lnTo>
                  <a:lnTo>
                    <a:pt x="57255" y="299121"/>
                  </a:lnTo>
                  <a:lnTo>
                    <a:pt x="60764" y="311559"/>
                  </a:lnTo>
                  <a:lnTo>
                    <a:pt x="64272" y="323427"/>
                  </a:lnTo>
                  <a:lnTo>
                    <a:pt x="67822" y="334418"/>
                  </a:lnTo>
                  <a:lnTo>
                    <a:pt x="71947" y="344844"/>
                  </a:lnTo>
                  <a:lnTo>
                    <a:pt x="78130" y="355625"/>
                  </a:lnTo>
                  <a:lnTo>
                    <a:pt x="8883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186723" y="2275339"/>
              <a:ext cx="231628" cy="136872"/>
            </a:xfrm>
            <a:custGeom>
              <a:avLst/>
              <a:gdLst/>
              <a:ahLst/>
              <a:cxnLst/>
              <a:rect l="0" t="0" r="0" b="0"/>
              <a:pathLst>
                <a:path w="231628" h="136872">
                  <a:moveTo>
                    <a:pt x="231627" y="0"/>
                  </a:moveTo>
                  <a:lnTo>
                    <a:pt x="222825" y="3001"/>
                  </a:lnTo>
                  <a:lnTo>
                    <a:pt x="214478" y="6424"/>
                  </a:lnTo>
                  <a:lnTo>
                    <a:pt x="205780" y="10624"/>
                  </a:lnTo>
                  <a:lnTo>
                    <a:pt x="196659" y="15697"/>
                  </a:lnTo>
                  <a:lnTo>
                    <a:pt x="187163" y="21827"/>
                  </a:lnTo>
                  <a:lnTo>
                    <a:pt x="177372" y="29002"/>
                  </a:lnTo>
                  <a:lnTo>
                    <a:pt x="167358" y="36743"/>
                  </a:lnTo>
                  <a:lnTo>
                    <a:pt x="157184" y="44242"/>
                  </a:lnTo>
                  <a:lnTo>
                    <a:pt x="146893" y="51060"/>
                  </a:lnTo>
                  <a:lnTo>
                    <a:pt x="136356" y="57278"/>
                  </a:lnTo>
                  <a:lnTo>
                    <a:pt x="125290" y="63295"/>
                  </a:lnTo>
                  <a:lnTo>
                    <a:pt x="113583" y="69381"/>
                  </a:lnTo>
                  <a:lnTo>
                    <a:pt x="101279" y="75639"/>
                  </a:lnTo>
                  <a:lnTo>
                    <a:pt x="88487" y="82080"/>
                  </a:lnTo>
                  <a:lnTo>
                    <a:pt x="75335" y="88680"/>
                  </a:lnTo>
                  <a:lnTo>
                    <a:pt x="62248" y="95401"/>
                  </a:lnTo>
                  <a:lnTo>
                    <a:pt x="49922" y="102214"/>
                  </a:lnTo>
                  <a:lnTo>
                    <a:pt x="38682" y="109082"/>
                  </a:lnTo>
                  <a:lnTo>
                    <a:pt x="28800" y="115683"/>
                  </a:lnTo>
                  <a:lnTo>
                    <a:pt x="19703" y="122056"/>
                  </a:lnTo>
                  <a:lnTo>
                    <a:pt x="10597" y="1287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415092" y="2352929"/>
              <a:ext cx="129600" cy="168751"/>
            </a:xfrm>
            <a:custGeom>
              <a:avLst/>
              <a:gdLst/>
              <a:ahLst/>
              <a:cxnLst/>
              <a:rect l="0" t="0" r="0" b="0"/>
              <a:pathLst>
                <a:path w="129600" h="168751">
                  <a:moveTo>
                    <a:pt x="24314" y="59281"/>
                  </a:moveTo>
                  <a:lnTo>
                    <a:pt x="33116" y="56347"/>
                  </a:lnTo>
                  <a:lnTo>
                    <a:pt x="41463" y="53565"/>
                  </a:lnTo>
                  <a:lnTo>
                    <a:pt x="50162" y="50665"/>
                  </a:lnTo>
                  <a:lnTo>
                    <a:pt x="59282" y="47625"/>
                  </a:lnTo>
                  <a:lnTo>
                    <a:pt x="68777" y="44460"/>
                  </a:lnTo>
                  <a:lnTo>
                    <a:pt x="78551" y="41182"/>
                  </a:lnTo>
                  <a:lnTo>
                    <a:pt x="87873" y="37326"/>
                  </a:lnTo>
                  <a:lnTo>
                    <a:pt x="95454" y="31990"/>
                  </a:lnTo>
                  <a:lnTo>
                    <a:pt x="100714" y="24824"/>
                  </a:lnTo>
                  <a:lnTo>
                    <a:pt x="103258" y="16757"/>
                  </a:lnTo>
                  <a:lnTo>
                    <a:pt x="102544" y="9636"/>
                  </a:lnTo>
                  <a:lnTo>
                    <a:pt x="98619" y="4450"/>
                  </a:lnTo>
                  <a:lnTo>
                    <a:pt x="92120" y="1330"/>
                  </a:lnTo>
                  <a:lnTo>
                    <a:pt x="83956" y="0"/>
                  </a:lnTo>
                  <a:lnTo>
                    <a:pt x="74815" y="81"/>
                  </a:lnTo>
                  <a:lnTo>
                    <a:pt x="65279" y="1371"/>
                  </a:lnTo>
                  <a:lnTo>
                    <a:pt x="55893" y="3883"/>
                  </a:lnTo>
                  <a:lnTo>
                    <a:pt x="46921" y="7524"/>
                  </a:lnTo>
                  <a:lnTo>
                    <a:pt x="38407" y="12099"/>
                  </a:lnTo>
                  <a:lnTo>
                    <a:pt x="30295" y="17392"/>
                  </a:lnTo>
                  <a:lnTo>
                    <a:pt x="22508" y="23222"/>
                  </a:lnTo>
                  <a:lnTo>
                    <a:pt x="15293" y="29764"/>
                  </a:lnTo>
                  <a:lnTo>
                    <a:pt x="9198" y="37520"/>
                  </a:lnTo>
                  <a:lnTo>
                    <a:pt x="4440" y="46661"/>
                  </a:lnTo>
                  <a:lnTo>
                    <a:pt x="1245" y="56903"/>
                  </a:lnTo>
                  <a:lnTo>
                    <a:pt x="0" y="67695"/>
                  </a:lnTo>
                  <a:lnTo>
                    <a:pt x="721" y="78658"/>
                  </a:lnTo>
                  <a:lnTo>
                    <a:pt x="3137" y="89611"/>
                  </a:lnTo>
                  <a:lnTo>
                    <a:pt x="6885" y="100491"/>
                  </a:lnTo>
                  <a:lnTo>
                    <a:pt x="11623" y="111283"/>
                  </a:lnTo>
                  <a:lnTo>
                    <a:pt x="17071" y="121834"/>
                  </a:lnTo>
                  <a:lnTo>
                    <a:pt x="23019" y="131853"/>
                  </a:lnTo>
                  <a:lnTo>
                    <a:pt x="29321" y="141216"/>
                  </a:lnTo>
                  <a:lnTo>
                    <a:pt x="36195" y="149640"/>
                  </a:lnTo>
                  <a:lnTo>
                    <a:pt x="44182" y="156620"/>
                  </a:lnTo>
                  <a:lnTo>
                    <a:pt x="53481" y="162012"/>
                  </a:lnTo>
                  <a:lnTo>
                    <a:pt x="63830" y="165819"/>
                  </a:lnTo>
                  <a:lnTo>
                    <a:pt x="74694" y="168016"/>
                  </a:lnTo>
                  <a:lnTo>
                    <a:pt x="85692" y="168750"/>
                  </a:lnTo>
                  <a:lnTo>
                    <a:pt x="96198" y="168062"/>
                  </a:lnTo>
                  <a:lnTo>
                    <a:pt x="106296" y="165523"/>
                  </a:lnTo>
                  <a:lnTo>
                    <a:pt x="116868" y="158679"/>
                  </a:lnTo>
                  <a:lnTo>
                    <a:pt x="129599" y="143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555220" y="2318777"/>
              <a:ext cx="147400" cy="155946"/>
            </a:xfrm>
            <a:custGeom>
              <a:avLst/>
              <a:gdLst/>
              <a:ahLst/>
              <a:cxnLst/>
              <a:rect l="0" t="0" r="0" b="0"/>
              <a:pathLst>
                <a:path w="147400" h="155946">
                  <a:moveTo>
                    <a:pt x="0" y="82904"/>
                  </a:moveTo>
                  <a:lnTo>
                    <a:pt x="134" y="94572"/>
                  </a:lnTo>
                  <a:lnTo>
                    <a:pt x="1415" y="105061"/>
                  </a:lnTo>
                  <a:lnTo>
                    <a:pt x="4007" y="115363"/>
                  </a:lnTo>
                  <a:lnTo>
                    <a:pt x="7727" y="125665"/>
                  </a:lnTo>
                  <a:lnTo>
                    <a:pt x="12360" y="136008"/>
                  </a:lnTo>
                  <a:lnTo>
                    <a:pt x="17674" y="146324"/>
                  </a:lnTo>
                  <a:lnTo>
                    <a:pt x="22818" y="154011"/>
                  </a:lnTo>
                  <a:lnTo>
                    <a:pt x="26260" y="155945"/>
                  </a:lnTo>
                  <a:lnTo>
                    <a:pt x="27409" y="153306"/>
                  </a:lnTo>
                  <a:lnTo>
                    <a:pt x="26799" y="147563"/>
                  </a:lnTo>
                  <a:lnTo>
                    <a:pt x="25068" y="139519"/>
                  </a:lnTo>
                  <a:lnTo>
                    <a:pt x="22659" y="129737"/>
                  </a:lnTo>
                  <a:lnTo>
                    <a:pt x="20006" y="118671"/>
                  </a:lnTo>
                  <a:lnTo>
                    <a:pt x="17578" y="106682"/>
                  </a:lnTo>
                  <a:lnTo>
                    <a:pt x="15599" y="94044"/>
                  </a:lnTo>
                  <a:lnTo>
                    <a:pt x="14093" y="80956"/>
                  </a:lnTo>
                  <a:lnTo>
                    <a:pt x="12996" y="67559"/>
                  </a:lnTo>
                  <a:lnTo>
                    <a:pt x="12232" y="53967"/>
                  </a:lnTo>
                  <a:lnTo>
                    <a:pt x="12209" y="40737"/>
                  </a:lnTo>
                  <a:lnTo>
                    <a:pt x="13782" y="28838"/>
                  </a:lnTo>
                  <a:lnTo>
                    <a:pt x="17288" y="18699"/>
                  </a:lnTo>
                  <a:lnTo>
                    <a:pt x="22593" y="10570"/>
                  </a:lnTo>
                  <a:lnTo>
                    <a:pt x="29367" y="4776"/>
                  </a:lnTo>
                  <a:lnTo>
                    <a:pt x="37253" y="1261"/>
                  </a:lnTo>
                  <a:lnTo>
                    <a:pt x="45782" y="0"/>
                  </a:lnTo>
                  <a:lnTo>
                    <a:pt x="54412" y="1183"/>
                  </a:lnTo>
                  <a:lnTo>
                    <a:pt x="62839" y="4677"/>
                  </a:lnTo>
                  <a:lnTo>
                    <a:pt x="70967" y="10104"/>
                  </a:lnTo>
                  <a:lnTo>
                    <a:pt x="78812" y="17025"/>
                  </a:lnTo>
                  <a:lnTo>
                    <a:pt x="86424" y="25051"/>
                  </a:lnTo>
                  <a:lnTo>
                    <a:pt x="93861" y="34031"/>
                  </a:lnTo>
                  <a:lnTo>
                    <a:pt x="101168" y="44034"/>
                  </a:lnTo>
                  <a:lnTo>
                    <a:pt x="108380" y="55018"/>
                  </a:lnTo>
                  <a:lnTo>
                    <a:pt x="115360" y="66663"/>
                  </a:lnTo>
                  <a:lnTo>
                    <a:pt x="121822" y="78480"/>
                  </a:lnTo>
                  <a:lnTo>
                    <a:pt x="127644" y="90161"/>
                  </a:lnTo>
                  <a:lnTo>
                    <a:pt x="132721" y="101342"/>
                  </a:lnTo>
                  <a:lnTo>
                    <a:pt x="137376" y="112721"/>
                  </a:lnTo>
                  <a:lnTo>
                    <a:pt x="142017" y="126408"/>
                  </a:lnTo>
                  <a:lnTo>
                    <a:pt x="147399" y="146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13147" y="2212169"/>
              <a:ext cx="112969" cy="207533"/>
            </a:xfrm>
            <a:custGeom>
              <a:avLst/>
              <a:gdLst/>
              <a:ahLst/>
              <a:cxnLst/>
              <a:rect l="0" t="0" r="0" b="0"/>
              <a:pathLst>
                <a:path w="112969" h="207533">
                  <a:moveTo>
                    <a:pt x="0" y="52642"/>
                  </a:moveTo>
                  <a:lnTo>
                    <a:pt x="0" y="64377"/>
                  </a:lnTo>
                  <a:lnTo>
                    <a:pt x="0" y="75506"/>
                  </a:lnTo>
                  <a:lnTo>
                    <a:pt x="9" y="87100"/>
                  </a:lnTo>
                  <a:lnTo>
                    <a:pt x="355" y="99088"/>
                  </a:lnTo>
                  <a:lnTo>
                    <a:pt x="1652" y="111100"/>
                  </a:lnTo>
                  <a:lnTo>
                    <a:pt x="4153" y="122903"/>
                  </a:lnTo>
                  <a:lnTo>
                    <a:pt x="7632" y="134429"/>
                  </a:lnTo>
                  <a:lnTo>
                    <a:pt x="11577" y="145698"/>
                  </a:lnTo>
                  <a:lnTo>
                    <a:pt x="15641" y="156752"/>
                  </a:lnTo>
                  <a:lnTo>
                    <a:pt x="19824" y="167480"/>
                  </a:lnTo>
                  <a:lnTo>
                    <a:pt x="24385" y="177617"/>
                  </a:lnTo>
                  <a:lnTo>
                    <a:pt x="29459" y="187055"/>
                  </a:lnTo>
                  <a:lnTo>
                    <a:pt x="35358" y="195359"/>
                  </a:lnTo>
                  <a:lnTo>
                    <a:pt x="42615" y="201727"/>
                  </a:lnTo>
                  <a:lnTo>
                    <a:pt x="51385" y="205880"/>
                  </a:lnTo>
                  <a:lnTo>
                    <a:pt x="61192" y="207532"/>
                  </a:lnTo>
                  <a:lnTo>
                    <a:pt x="71152" y="206145"/>
                  </a:lnTo>
                  <a:lnTo>
                    <a:pt x="80726" y="201724"/>
                  </a:lnTo>
                  <a:lnTo>
                    <a:pt x="89421" y="194536"/>
                  </a:lnTo>
                  <a:lnTo>
                    <a:pt x="96649" y="184836"/>
                  </a:lnTo>
                  <a:lnTo>
                    <a:pt x="102244" y="173026"/>
                  </a:lnTo>
                  <a:lnTo>
                    <a:pt x="106372" y="159727"/>
                  </a:lnTo>
                  <a:lnTo>
                    <a:pt x="109324" y="145672"/>
                  </a:lnTo>
                  <a:lnTo>
                    <a:pt x="111386" y="131342"/>
                  </a:lnTo>
                  <a:lnTo>
                    <a:pt x="112640" y="117130"/>
                  </a:lnTo>
                  <a:lnTo>
                    <a:pt x="112968" y="103434"/>
                  </a:lnTo>
                  <a:lnTo>
                    <a:pt x="112376" y="90408"/>
                  </a:lnTo>
                  <a:lnTo>
                    <a:pt x="110998" y="78016"/>
                  </a:lnTo>
                  <a:lnTo>
                    <a:pt x="109002" y="66146"/>
                  </a:lnTo>
                  <a:lnTo>
                    <a:pt x="106549" y="54683"/>
                  </a:lnTo>
                  <a:lnTo>
                    <a:pt x="103726" y="43780"/>
                  </a:lnTo>
                  <a:lnTo>
                    <a:pt x="100175" y="32684"/>
                  </a:lnTo>
                  <a:lnTo>
                    <a:pt x="94470" y="1930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03483" y="2144394"/>
              <a:ext cx="129741" cy="246760"/>
            </a:xfrm>
            <a:custGeom>
              <a:avLst/>
              <a:gdLst/>
              <a:ahLst/>
              <a:cxnLst/>
              <a:rect l="0" t="0" r="0" b="0"/>
              <a:pathLst>
                <a:path w="129741" h="246760">
                  <a:moveTo>
                    <a:pt x="93934" y="4604"/>
                  </a:moveTo>
                  <a:lnTo>
                    <a:pt x="85132" y="1804"/>
                  </a:lnTo>
                  <a:lnTo>
                    <a:pt x="76786" y="302"/>
                  </a:lnTo>
                  <a:lnTo>
                    <a:pt x="68092" y="0"/>
                  </a:lnTo>
                  <a:lnTo>
                    <a:pt x="59144" y="852"/>
                  </a:lnTo>
                  <a:lnTo>
                    <a:pt x="50297" y="2968"/>
                  </a:lnTo>
                  <a:lnTo>
                    <a:pt x="41763" y="6295"/>
                  </a:lnTo>
                  <a:lnTo>
                    <a:pt x="33747" y="10803"/>
                  </a:lnTo>
                  <a:lnTo>
                    <a:pt x="26518" y="16571"/>
                  </a:lnTo>
                  <a:lnTo>
                    <a:pt x="20141" y="23522"/>
                  </a:lnTo>
                  <a:lnTo>
                    <a:pt x="14520" y="31459"/>
                  </a:lnTo>
                  <a:lnTo>
                    <a:pt x="9504" y="40156"/>
                  </a:lnTo>
                  <a:lnTo>
                    <a:pt x="4958" y="49403"/>
                  </a:lnTo>
                  <a:lnTo>
                    <a:pt x="1413" y="58712"/>
                  </a:lnTo>
                  <a:lnTo>
                    <a:pt x="0" y="67349"/>
                  </a:lnTo>
                  <a:lnTo>
                    <a:pt x="1166" y="74959"/>
                  </a:lnTo>
                  <a:lnTo>
                    <a:pt x="4730" y="81219"/>
                  </a:lnTo>
                  <a:lnTo>
                    <a:pt x="10253" y="85676"/>
                  </a:lnTo>
                  <a:lnTo>
                    <a:pt x="17266" y="88264"/>
                  </a:lnTo>
                  <a:lnTo>
                    <a:pt x="25361" y="89223"/>
                  </a:lnTo>
                  <a:lnTo>
                    <a:pt x="34223" y="88894"/>
                  </a:lnTo>
                  <a:lnTo>
                    <a:pt x="43619" y="87615"/>
                  </a:lnTo>
                  <a:lnTo>
                    <a:pt x="53382" y="85982"/>
                  </a:lnTo>
                  <a:lnTo>
                    <a:pt x="63395" y="84813"/>
                  </a:lnTo>
                  <a:lnTo>
                    <a:pt x="73573" y="84523"/>
                  </a:lnTo>
                  <a:lnTo>
                    <a:pt x="83696" y="85316"/>
                  </a:lnTo>
                  <a:lnTo>
                    <a:pt x="93421" y="87369"/>
                  </a:lnTo>
                  <a:lnTo>
                    <a:pt x="102583" y="90650"/>
                  </a:lnTo>
                  <a:lnTo>
                    <a:pt x="110871" y="95293"/>
                  </a:lnTo>
                  <a:lnTo>
                    <a:pt x="117760" y="101682"/>
                  </a:lnTo>
                  <a:lnTo>
                    <a:pt x="123090" y="109868"/>
                  </a:lnTo>
                  <a:lnTo>
                    <a:pt x="126856" y="119618"/>
                  </a:lnTo>
                  <a:lnTo>
                    <a:pt x="129025" y="130603"/>
                  </a:lnTo>
                  <a:lnTo>
                    <a:pt x="129740" y="142505"/>
                  </a:lnTo>
                  <a:lnTo>
                    <a:pt x="129105" y="154901"/>
                  </a:lnTo>
                  <a:lnTo>
                    <a:pt x="127091" y="167288"/>
                  </a:lnTo>
                  <a:lnTo>
                    <a:pt x="123809" y="179388"/>
                  </a:lnTo>
                  <a:lnTo>
                    <a:pt x="119320" y="190969"/>
                  </a:lnTo>
                  <a:lnTo>
                    <a:pt x="113558" y="201754"/>
                  </a:lnTo>
                  <a:lnTo>
                    <a:pt x="106607" y="211666"/>
                  </a:lnTo>
                  <a:lnTo>
                    <a:pt x="98551" y="220504"/>
                  </a:lnTo>
                  <a:lnTo>
                    <a:pt x="88288" y="228714"/>
                  </a:lnTo>
                  <a:lnTo>
                    <a:pt x="71562" y="237017"/>
                  </a:lnTo>
                  <a:lnTo>
                    <a:pt x="41291" y="246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69978" y="2151175"/>
              <a:ext cx="243295" cy="193238"/>
            </a:xfrm>
            <a:custGeom>
              <a:avLst/>
              <a:gdLst/>
              <a:ahLst/>
              <a:cxnLst/>
              <a:rect l="0" t="0" r="0" b="0"/>
              <a:pathLst>
                <a:path w="243295" h="193238">
                  <a:moveTo>
                    <a:pt x="22195" y="82051"/>
                  </a:moveTo>
                  <a:lnTo>
                    <a:pt x="28130" y="76250"/>
                  </a:lnTo>
                  <a:lnTo>
                    <a:pt x="34334" y="71326"/>
                  </a:lnTo>
                  <a:lnTo>
                    <a:pt x="41430" y="66818"/>
                  </a:lnTo>
                  <a:lnTo>
                    <a:pt x="49370" y="62425"/>
                  </a:lnTo>
                  <a:lnTo>
                    <a:pt x="58017" y="57763"/>
                  </a:lnTo>
                  <a:lnTo>
                    <a:pt x="67203" y="52644"/>
                  </a:lnTo>
                  <a:lnTo>
                    <a:pt x="76457" y="46893"/>
                  </a:lnTo>
                  <a:lnTo>
                    <a:pt x="85049" y="40273"/>
                  </a:lnTo>
                  <a:lnTo>
                    <a:pt x="92618" y="32750"/>
                  </a:lnTo>
                  <a:lnTo>
                    <a:pt x="98509" y="24767"/>
                  </a:lnTo>
                  <a:lnTo>
                    <a:pt x="101652" y="17102"/>
                  </a:lnTo>
                  <a:lnTo>
                    <a:pt x="101722" y="10188"/>
                  </a:lnTo>
                  <a:lnTo>
                    <a:pt x="99022" y="4583"/>
                  </a:lnTo>
                  <a:lnTo>
                    <a:pt x="94095" y="1108"/>
                  </a:lnTo>
                  <a:lnTo>
                    <a:pt x="87491" y="0"/>
                  </a:lnTo>
                  <a:lnTo>
                    <a:pt x="79673" y="1021"/>
                  </a:lnTo>
                  <a:lnTo>
                    <a:pt x="70998" y="3750"/>
                  </a:lnTo>
                  <a:lnTo>
                    <a:pt x="61732" y="7768"/>
                  </a:lnTo>
                  <a:lnTo>
                    <a:pt x="52226" y="12886"/>
                  </a:lnTo>
                  <a:lnTo>
                    <a:pt x="42918" y="19134"/>
                  </a:lnTo>
                  <a:lnTo>
                    <a:pt x="34031" y="26449"/>
                  </a:lnTo>
                  <a:lnTo>
                    <a:pt x="25759" y="34815"/>
                  </a:lnTo>
                  <a:lnTo>
                    <a:pt x="18347" y="44342"/>
                  </a:lnTo>
                  <a:lnTo>
                    <a:pt x="11852" y="54971"/>
                  </a:lnTo>
                  <a:lnTo>
                    <a:pt x="6490" y="66364"/>
                  </a:lnTo>
                  <a:lnTo>
                    <a:pt x="2711" y="78004"/>
                  </a:lnTo>
                  <a:lnTo>
                    <a:pt x="613" y="89572"/>
                  </a:lnTo>
                  <a:lnTo>
                    <a:pt x="0" y="100948"/>
                  </a:lnTo>
                  <a:lnTo>
                    <a:pt x="568" y="112119"/>
                  </a:lnTo>
                  <a:lnTo>
                    <a:pt x="2026" y="123111"/>
                  </a:lnTo>
                  <a:lnTo>
                    <a:pt x="4290" y="133798"/>
                  </a:lnTo>
                  <a:lnTo>
                    <a:pt x="7479" y="143908"/>
                  </a:lnTo>
                  <a:lnTo>
                    <a:pt x="11589" y="153337"/>
                  </a:lnTo>
                  <a:lnTo>
                    <a:pt x="16653" y="161974"/>
                  </a:lnTo>
                  <a:lnTo>
                    <a:pt x="22808" y="169631"/>
                  </a:lnTo>
                  <a:lnTo>
                    <a:pt x="30032" y="176295"/>
                  </a:lnTo>
                  <a:lnTo>
                    <a:pt x="38323" y="181940"/>
                  </a:lnTo>
                  <a:lnTo>
                    <a:pt x="47792" y="186441"/>
                  </a:lnTo>
                  <a:lnTo>
                    <a:pt x="58385" y="189836"/>
                  </a:lnTo>
                  <a:lnTo>
                    <a:pt x="69922" y="192135"/>
                  </a:lnTo>
                  <a:lnTo>
                    <a:pt x="82189" y="193237"/>
                  </a:lnTo>
                  <a:lnTo>
                    <a:pt x="94992" y="193197"/>
                  </a:lnTo>
                  <a:lnTo>
                    <a:pt x="108010" y="192035"/>
                  </a:lnTo>
                  <a:lnTo>
                    <a:pt x="120824" y="189661"/>
                  </a:lnTo>
                  <a:lnTo>
                    <a:pt x="133219" y="186133"/>
                  </a:lnTo>
                  <a:lnTo>
                    <a:pt x="145168" y="181477"/>
                  </a:lnTo>
                  <a:lnTo>
                    <a:pt x="156732" y="175603"/>
                  </a:lnTo>
                  <a:lnTo>
                    <a:pt x="167996" y="168582"/>
                  </a:lnTo>
                  <a:lnTo>
                    <a:pt x="179036" y="160766"/>
                  </a:lnTo>
                  <a:lnTo>
                    <a:pt x="189916" y="152682"/>
                  </a:lnTo>
                  <a:lnTo>
                    <a:pt x="200671" y="144664"/>
                  </a:lnTo>
                  <a:lnTo>
                    <a:pt x="210880" y="137138"/>
                  </a:lnTo>
                  <a:lnTo>
                    <a:pt x="220682" y="129968"/>
                  </a:lnTo>
                  <a:lnTo>
                    <a:pt x="230939" y="122531"/>
                  </a:lnTo>
                  <a:lnTo>
                    <a:pt x="243294" y="113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2453139" y="3248532"/>
            <a:ext cx="481741" cy="425914"/>
          </a:xfrm>
          <a:custGeom>
            <a:avLst/>
            <a:gdLst/>
            <a:ahLst/>
            <a:cxnLst/>
            <a:rect l="0" t="0" r="0" b="0"/>
            <a:pathLst>
              <a:path w="481741" h="425914">
                <a:moveTo>
                  <a:pt x="0" y="425913"/>
                </a:moveTo>
                <a:lnTo>
                  <a:pt x="5868" y="420046"/>
                </a:lnTo>
                <a:lnTo>
                  <a:pt x="11433" y="414481"/>
                </a:lnTo>
                <a:lnTo>
                  <a:pt x="17232" y="408682"/>
                </a:lnTo>
                <a:lnTo>
                  <a:pt x="23312" y="402601"/>
                </a:lnTo>
                <a:lnTo>
                  <a:pt x="29642" y="396271"/>
                </a:lnTo>
                <a:lnTo>
                  <a:pt x="36175" y="389739"/>
                </a:lnTo>
                <a:lnTo>
                  <a:pt x="43024" y="382890"/>
                </a:lnTo>
                <a:lnTo>
                  <a:pt x="50455" y="375459"/>
                </a:lnTo>
                <a:lnTo>
                  <a:pt x="58565" y="367353"/>
                </a:lnTo>
                <a:lnTo>
                  <a:pt x="67300" y="358791"/>
                </a:lnTo>
                <a:lnTo>
                  <a:pt x="76542" y="350197"/>
                </a:lnTo>
                <a:lnTo>
                  <a:pt x="86167" y="341820"/>
                </a:lnTo>
                <a:lnTo>
                  <a:pt x="96071" y="333569"/>
                </a:lnTo>
                <a:lnTo>
                  <a:pt x="106172" y="325116"/>
                </a:lnTo>
                <a:lnTo>
                  <a:pt x="116406" y="316286"/>
                </a:lnTo>
                <a:lnTo>
                  <a:pt x="126565" y="307219"/>
                </a:lnTo>
                <a:lnTo>
                  <a:pt x="136313" y="298279"/>
                </a:lnTo>
                <a:lnTo>
                  <a:pt x="145504" y="289666"/>
                </a:lnTo>
                <a:lnTo>
                  <a:pt x="154321" y="281255"/>
                </a:lnTo>
                <a:lnTo>
                  <a:pt x="163161" y="272694"/>
                </a:lnTo>
                <a:lnTo>
                  <a:pt x="172260" y="263786"/>
                </a:lnTo>
                <a:lnTo>
                  <a:pt x="181678" y="254498"/>
                </a:lnTo>
                <a:lnTo>
                  <a:pt x="191387" y="244877"/>
                </a:lnTo>
                <a:lnTo>
                  <a:pt x="201334" y="234993"/>
                </a:lnTo>
                <a:lnTo>
                  <a:pt x="211625" y="224914"/>
                </a:lnTo>
                <a:lnTo>
                  <a:pt x="222519" y="214696"/>
                </a:lnTo>
                <a:lnTo>
                  <a:pt x="234102" y="204379"/>
                </a:lnTo>
                <a:lnTo>
                  <a:pt x="246152" y="193993"/>
                </a:lnTo>
                <a:lnTo>
                  <a:pt x="258241" y="183561"/>
                </a:lnTo>
                <a:lnTo>
                  <a:pt x="270112" y="173097"/>
                </a:lnTo>
                <a:lnTo>
                  <a:pt x="281693" y="162612"/>
                </a:lnTo>
                <a:lnTo>
                  <a:pt x="293003" y="152113"/>
                </a:lnTo>
                <a:lnTo>
                  <a:pt x="304092" y="141609"/>
                </a:lnTo>
                <a:lnTo>
                  <a:pt x="315013" y="131267"/>
                </a:lnTo>
                <a:lnTo>
                  <a:pt x="325813" y="121395"/>
                </a:lnTo>
                <a:lnTo>
                  <a:pt x="336527" y="112126"/>
                </a:lnTo>
                <a:lnTo>
                  <a:pt x="347182" y="103426"/>
                </a:lnTo>
                <a:lnTo>
                  <a:pt x="357796" y="95197"/>
                </a:lnTo>
                <a:lnTo>
                  <a:pt x="368386" y="87326"/>
                </a:lnTo>
                <a:lnTo>
                  <a:pt x="379126" y="79717"/>
                </a:lnTo>
                <a:lnTo>
                  <a:pt x="390329" y="72294"/>
                </a:lnTo>
                <a:lnTo>
                  <a:pt x="402119" y="65001"/>
                </a:lnTo>
                <a:lnTo>
                  <a:pt x="414138" y="57795"/>
                </a:lnTo>
                <a:lnTo>
                  <a:pt x="425674" y="50651"/>
                </a:lnTo>
                <a:lnTo>
                  <a:pt x="436339" y="43548"/>
                </a:lnTo>
                <a:lnTo>
                  <a:pt x="445447" y="36472"/>
                </a:lnTo>
                <a:lnTo>
                  <a:pt x="451896" y="29416"/>
                </a:lnTo>
                <a:lnTo>
                  <a:pt x="455322" y="22381"/>
                </a:lnTo>
                <a:lnTo>
                  <a:pt x="455517" y="15691"/>
                </a:lnTo>
                <a:lnTo>
                  <a:pt x="452090" y="9957"/>
                </a:lnTo>
                <a:lnTo>
                  <a:pt x="445202" y="5442"/>
                </a:lnTo>
                <a:lnTo>
                  <a:pt x="435733" y="2241"/>
                </a:lnTo>
                <a:lnTo>
                  <a:pt x="424954" y="460"/>
                </a:lnTo>
                <a:lnTo>
                  <a:pt x="413710" y="0"/>
                </a:lnTo>
                <a:lnTo>
                  <a:pt x="402082" y="469"/>
                </a:lnTo>
                <a:lnTo>
                  <a:pt x="389612" y="1306"/>
                </a:lnTo>
                <a:lnTo>
                  <a:pt x="376142" y="2181"/>
                </a:lnTo>
                <a:lnTo>
                  <a:pt x="364037" y="3757"/>
                </a:lnTo>
                <a:lnTo>
                  <a:pt x="357597" y="6566"/>
                </a:lnTo>
                <a:lnTo>
                  <a:pt x="357974" y="9714"/>
                </a:lnTo>
                <a:lnTo>
                  <a:pt x="363835" y="12906"/>
                </a:lnTo>
                <a:lnTo>
                  <a:pt x="373560" y="16134"/>
                </a:lnTo>
                <a:lnTo>
                  <a:pt x="385895" y="19412"/>
                </a:lnTo>
                <a:lnTo>
                  <a:pt x="399961" y="22749"/>
                </a:lnTo>
                <a:lnTo>
                  <a:pt x="414682" y="26302"/>
                </a:lnTo>
                <a:lnTo>
                  <a:pt x="428748" y="30367"/>
                </a:lnTo>
                <a:lnTo>
                  <a:pt x="441508" y="35070"/>
                </a:lnTo>
                <a:lnTo>
                  <a:pt x="452725" y="40533"/>
                </a:lnTo>
                <a:lnTo>
                  <a:pt x="462280" y="46958"/>
                </a:lnTo>
                <a:lnTo>
                  <a:pt x="470290" y="54365"/>
                </a:lnTo>
                <a:lnTo>
                  <a:pt x="476537" y="62950"/>
                </a:lnTo>
                <a:lnTo>
                  <a:pt x="480395" y="73148"/>
                </a:lnTo>
                <a:lnTo>
                  <a:pt x="481740" y="85043"/>
                </a:lnTo>
                <a:lnTo>
                  <a:pt x="481036" y="98268"/>
                </a:lnTo>
                <a:lnTo>
                  <a:pt x="479046" y="112208"/>
                </a:lnTo>
                <a:lnTo>
                  <a:pt x="476342" y="126434"/>
                </a:lnTo>
                <a:lnTo>
                  <a:pt x="473260" y="140729"/>
                </a:lnTo>
                <a:lnTo>
                  <a:pt x="469980" y="155006"/>
                </a:lnTo>
                <a:lnTo>
                  <a:pt x="466595" y="169227"/>
                </a:lnTo>
                <a:lnTo>
                  <a:pt x="463114" y="183172"/>
                </a:lnTo>
                <a:lnTo>
                  <a:pt x="459035" y="197995"/>
                </a:lnTo>
                <a:lnTo>
                  <a:pt x="452883" y="217236"/>
                </a:lnTo>
                <a:lnTo>
                  <a:pt x="442197" y="2469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>
            <a:off x="8580725" y="4885223"/>
            <a:ext cx="661553" cy="389555"/>
            <a:chOff x="8580725" y="4885223"/>
            <a:chExt cx="661553" cy="389555"/>
          </a:xfrm>
        </p:grpSpPr>
        <p:sp>
          <p:nvSpPr>
            <p:cNvPr id="129" name="Freeform 128"/>
            <p:cNvSpPr/>
            <p:nvPr/>
          </p:nvSpPr>
          <p:spPr>
            <a:xfrm>
              <a:off x="8707067" y="501156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67" y="14668"/>
                  </a:lnTo>
                  <a:lnTo>
                    <a:pt x="707" y="28580"/>
                  </a:lnTo>
                  <a:lnTo>
                    <a:pt x="2000" y="43082"/>
                  </a:lnTo>
                  <a:lnTo>
                    <a:pt x="3687" y="58456"/>
                  </a:lnTo>
                  <a:lnTo>
                    <a:pt x="5355" y="74930"/>
                  </a:lnTo>
                  <a:lnTo>
                    <a:pt x="6768" y="92499"/>
                  </a:lnTo>
                  <a:lnTo>
                    <a:pt x="7866" y="110841"/>
                  </a:lnTo>
                  <a:lnTo>
                    <a:pt x="8676" y="129446"/>
                  </a:lnTo>
                  <a:lnTo>
                    <a:pt x="9256" y="147979"/>
                  </a:lnTo>
                  <a:lnTo>
                    <a:pt x="9662" y="165948"/>
                  </a:lnTo>
                  <a:lnTo>
                    <a:pt x="9987" y="184589"/>
                  </a:lnTo>
                  <a:lnTo>
                    <a:pt x="10259" y="207769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580725" y="4916808"/>
              <a:ext cx="210571" cy="147400"/>
            </a:xfrm>
            <a:custGeom>
              <a:avLst/>
              <a:gdLst/>
              <a:ahLst/>
              <a:cxnLst/>
              <a:rect l="0" t="0" r="0" b="0"/>
              <a:pathLst>
                <a:path w="210571" h="147400">
                  <a:moveTo>
                    <a:pt x="210570" y="0"/>
                  </a:moveTo>
                  <a:lnTo>
                    <a:pt x="198902" y="5868"/>
                  </a:lnTo>
                  <a:lnTo>
                    <a:pt x="188413" y="11433"/>
                  </a:lnTo>
                  <a:lnTo>
                    <a:pt x="178111" y="17232"/>
                  </a:lnTo>
                  <a:lnTo>
                    <a:pt x="167809" y="23312"/>
                  </a:lnTo>
                  <a:lnTo>
                    <a:pt x="157467" y="29642"/>
                  </a:lnTo>
                  <a:lnTo>
                    <a:pt x="147077" y="36170"/>
                  </a:lnTo>
                  <a:lnTo>
                    <a:pt x="136649" y="42846"/>
                  </a:lnTo>
                  <a:lnTo>
                    <a:pt x="126190" y="49629"/>
                  </a:lnTo>
                  <a:lnTo>
                    <a:pt x="115711" y="56486"/>
                  </a:lnTo>
                  <a:lnTo>
                    <a:pt x="105216" y="63396"/>
                  </a:lnTo>
                  <a:lnTo>
                    <a:pt x="94710" y="70341"/>
                  </a:lnTo>
                  <a:lnTo>
                    <a:pt x="84201" y="77315"/>
                  </a:lnTo>
                  <a:lnTo>
                    <a:pt x="73856" y="84473"/>
                  </a:lnTo>
                  <a:lnTo>
                    <a:pt x="63983" y="92118"/>
                  </a:lnTo>
                  <a:lnTo>
                    <a:pt x="54712" y="100366"/>
                  </a:lnTo>
                  <a:lnTo>
                    <a:pt x="45926" y="108917"/>
                  </a:lnTo>
                  <a:lnTo>
                    <a:pt x="36278" y="118087"/>
                  </a:lnTo>
                  <a:lnTo>
                    <a:pt x="22684" y="1298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612311" y="5190549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219959" y="134"/>
                  </a:lnTo>
                  <a:lnTo>
                    <a:pt x="209470" y="1414"/>
                  </a:lnTo>
                  <a:lnTo>
                    <a:pt x="199168" y="4002"/>
                  </a:lnTo>
                  <a:lnTo>
                    <a:pt x="188867" y="7549"/>
                  </a:lnTo>
                  <a:lnTo>
                    <a:pt x="178522" y="11533"/>
                  </a:lnTo>
                  <a:lnTo>
                    <a:pt x="168133" y="15618"/>
                  </a:lnTo>
                  <a:lnTo>
                    <a:pt x="157705" y="19813"/>
                  </a:lnTo>
                  <a:lnTo>
                    <a:pt x="147248" y="24379"/>
                  </a:lnTo>
                  <a:lnTo>
                    <a:pt x="136763" y="29443"/>
                  </a:lnTo>
                  <a:lnTo>
                    <a:pt x="126095" y="34825"/>
                  </a:lnTo>
                  <a:lnTo>
                    <a:pt x="114940" y="40137"/>
                  </a:lnTo>
                  <a:lnTo>
                    <a:pt x="103174" y="45162"/>
                  </a:lnTo>
                  <a:lnTo>
                    <a:pt x="90831" y="50010"/>
                  </a:lnTo>
                  <a:lnTo>
                    <a:pt x="78013" y="55025"/>
                  </a:lnTo>
                  <a:lnTo>
                    <a:pt x="64847" y="60390"/>
                  </a:lnTo>
                  <a:lnTo>
                    <a:pt x="51845" y="65829"/>
                  </a:lnTo>
                  <a:lnTo>
                    <a:pt x="38517" y="71223"/>
                  </a:lnTo>
                  <a:lnTo>
                    <a:pt x="22575" y="7704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886052" y="4916808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4" y="76493"/>
                  </a:lnTo>
                  <a:lnTo>
                    <a:pt x="177" y="93323"/>
                  </a:lnTo>
                  <a:lnTo>
                    <a:pt x="825" y="110833"/>
                  </a:lnTo>
                  <a:lnTo>
                    <a:pt x="2074" y="128603"/>
                  </a:lnTo>
                  <a:lnTo>
                    <a:pt x="3727" y="146260"/>
                  </a:lnTo>
                  <a:lnTo>
                    <a:pt x="5375" y="163414"/>
                  </a:lnTo>
                  <a:lnTo>
                    <a:pt x="6778" y="179912"/>
                  </a:lnTo>
                  <a:lnTo>
                    <a:pt x="7871" y="195786"/>
                  </a:lnTo>
                  <a:lnTo>
                    <a:pt x="8679" y="211146"/>
                  </a:lnTo>
                  <a:lnTo>
                    <a:pt x="9258" y="226095"/>
                  </a:lnTo>
                  <a:lnTo>
                    <a:pt x="9662" y="240136"/>
                  </a:lnTo>
                  <a:lnTo>
                    <a:pt x="9987" y="253548"/>
                  </a:lnTo>
                  <a:lnTo>
                    <a:pt x="10259" y="267512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822880" y="5038542"/>
              <a:ext cx="126344" cy="25666"/>
            </a:xfrm>
            <a:custGeom>
              <a:avLst/>
              <a:gdLst/>
              <a:ahLst/>
              <a:cxnLst/>
              <a:rect l="0" t="0" r="0" b="0"/>
              <a:pathLst>
                <a:path w="126344" h="25666">
                  <a:moveTo>
                    <a:pt x="126343" y="4608"/>
                  </a:moveTo>
                  <a:lnTo>
                    <a:pt x="117540" y="1808"/>
                  </a:lnTo>
                  <a:lnTo>
                    <a:pt x="109194" y="307"/>
                  </a:lnTo>
                  <a:lnTo>
                    <a:pt x="100496" y="0"/>
                  </a:lnTo>
                  <a:lnTo>
                    <a:pt x="91375" y="679"/>
                  </a:lnTo>
                  <a:lnTo>
                    <a:pt x="81880" y="2147"/>
                  </a:lnTo>
                  <a:lnTo>
                    <a:pt x="72088" y="4216"/>
                  </a:lnTo>
                  <a:lnTo>
                    <a:pt x="62075" y="6726"/>
                  </a:lnTo>
                  <a:lnTo>
                    <a:pt x="51899" y="9549"/>
                  </a:lnTo>
                  <a:lnTo>
                    <a:pt x="41627" y="12586"/>
                  </a:lnTo>
                  <a:lnTo>
                    <a:pt x="31746" y="15618"/>
                  </a:lnTo>
                  <a:lnTo>
                    <a:pt x="22200" y="18595"/>
                  </a:lnTo>
                  <a:lnTo>
                    <a:pt x="12152" y="21776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991337" y="4885223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2932" y="11668"/>
                  </a:lnTo>
                  <a:lnTo>
                    <a:pt x="5716" y="22156"/>
                  </a:lnTo>
                  <a:lnTo>
                    <a:pt x="8610" y="32453"/>
                  </a:lnTo>
                  <a:lnTo>
                    <a:pt x="11489" y="42676"/>
                  </a:lnTo>
                  <a:lnTo>
                    <a:pt x="14318" y="53944"/>
                  </a:lnTo>
                  <a:lnTo>
                    <a:pt x="17347" y="69488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075565" y="5022093"/>
              <a:ext cx="166713" cy="194151"/>
            </a:xfrm>
            <a:custGeom>
              <a:avLst/>
              <a:gdLst/>
              <a:ahLst/>
              <a:cxnLst/>
              <a:rect l="0" t="0" r="0" b="0"/>
              <a:pathLst>
                <a:path w="166713" h="194151">
                  <a:moveTo>
                    <a:pt x="126342" y="0"/>
                  </a:moveTo>
                  <a:lnTo>
                    <a:pt x="114740" y="134"/>
                  </a:lnTo>
                  <a:lnTo>
                    <a:pt x="104892" y="1414"/>
                  </a:lnTo>
                  <a:lnTo>
                    <a:pt x="95882" y="4007"/>
                  </a:lnTo>
                  <a:lnTo>
                    <a:pt x="87268" y="7727"/>
                  </a:lnTo>
                  <a:lnTo>
                    <a:pt x="78593" y="12360"/>
                  </a:lnTo>
                  <a:lnTo>
                    <a:pt x="69620" y="17693"/>
                  </a:lnTo>
                  <a:lnTo>
                    <a:pt x="60462" y="23540"/>
                  </a:lnTo>
                  <a:lnTo>
                    <a:pt x="51463" y="29754"/>
                  </a:lnTo>
                  <a:lnTo>
                    <a:pt x="42836" y="36225"/>
                  </a:lnTo>
                  <a:lnTo>
                    <a:pt x="35263" y="42873"/>
                  </a:lnTo>
                  <a:lnTo>
                    <a:pt x="29927" y="49642"/>
                  </a:lnTo>
                  <a:lnTo>
                    <a:pt x="27283" y="56483"/>
                  </a:lnTo>
                  <a:lnTo>
                    <a:pt x="27459" y="63044"/>
                  </a:lnTo>
                  <a:lnTo>
                    <a:pt x="30613" y="68691"/>
                  </a:lnTo>
                  <a:lnTo>
                    <a:pt x="36514" y="73153"/>
                  </a:lnTo>
                  <a:lnTo>
                    <a:pt x="44675" y="76487"/>
                  </a:lnTo>
                  <a:lnTo>
                    <a:pt x="54569" y="78890"/>
                  </a:lnTo>
                  <a:lnTo>
                    <a:pt x="65730" y="80587"/>
                  </a:lnTo>
                  <a:lnTo>
                    <a:pt x="77625" y="81932"/>
                  </a:lnTo>
                  <a:lnTo>
                    <a:pt x="89672" y="83384"/>
                  </a:lnTo>
                  <a:lnTo>
                    <a:pt x="101546" y="85192"/>
                  </a:lnTo>
                  <a:lnTo>
                    <a:pt x="112974" y="87733"/>
                  </a:lnTo>
                  <a:lnTo>
                    <a:pt x="123657" y="91575"/>
                  </a:lnTo>
                  <a:lnTo>
                    <a:pt x="133505" y="96905"/>
                  </a:lnTo>
                  <a:lnTo>
                    <a:pt x="142442" y="103586"/>
                  </a:lnTo>
                  <a:lnTo>
                    <a:pt x="150306" y="111359"/>
                  </a:lnTo>
                  <a:lnTo>
                    <a:pt x="157105" y="119951"/>
                  </a:lnTo>
                  <a:lnTo>
                    <a:pt x="162502" y="128972"/>
                  </a:lnTo>
                  <a:lnTo>
                    <a:pt x="165774" y="137938"/>
                  </a:lnTo>
                  <a:lnTo>
                    <a:pt x="166712" y="146593"/>
                  </a:lnTo>
                  <a:lnTo>
                    <a:pt x="165562" y="154877"/>
                  </a:lnTo>
                  <a:lnTo>
                    <a:pt x="162740" y="162827"/>
                  </a:lnTo>
                  <a:lnTo>
                    <a:pt x="158650" y="170501"/>
                  </a:lnTo>
                  <a:lnTo>
                    <a:pt x="153313" y="177638"/>
                  </a:lnTo>
                  <a:lnTo>
                    <a:pt x="146384" y="183681"/>
                  </a:lnTo>
                  <a:lnTo>
                    <a:pt x="137804" y="188407"/>
                  </a:lnTo>
                  <a:lnTo>
                    <a:pt x="127943" y="191751"/>
                  </a:lnTo>
                  <a:lnTo>
                    <a:pt x="117407" y="193628"/>
                  </a:lnTo>
                  <a:lnTo>
                    <a:pt x="106617" y="194150"/>
                  </a:lnTo>
                  <a:lnTo>
                    <a:pt x="95779" y="193552"/>
                  </a:lnTo>
                  <a:lnTo>
                    <a:pt x="84976" y="192096"/>
                  </a:lnTo>
                  <a:lnTo>
                    <a:pt x="74231" y="190015"/>
                  </a:lnTo>
                  <a:lnTo>
                    <a:pt x="63417" y="187646"/>
                  </a:lnTo>
                  <a:lnTo>
                    <a:pt x="50905" y="185193"/>
                  </a:lnTo>
                  <a:lnTo>
                    <a:pt x="32241" y="18244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5380062" y="5653803"/>
            <a:ext cx="2463669" cy="715939"/>
            <a:chOff x="5380062" y="5653803"/>
            <a:chExt cx="2463669" cy="715939"/>
          </a:xfrm>
        </p:grpSpPr>
        <p:sp>
          <p:nvSpPr>
            <p:cNvPr id="137" name="Freeform 136"/>
            <p:cNvSpPr/>
            <p:nvPr/>
          </p:nvSpPr>
          <p:spPr>
            <a:xfrm>
              <a:off x="5537989" y="5653803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8190" y="14602"/>
                  </a:lnTo>
                  <a:lnTo>
                    <a:pt x="16049" y="27873"/>
                  </a:lnTo>
                  <a:lnTo>
                    <a:pt x="14446" y="41088"/>
                  </a:lnTo>
                  <a:lnTo>
                    <a:pt x="13265" y="54948"/>
                  </a:lnTo>
                  <a:lnTo>
                    <a:pt x="12416" y="70402"/>
                  </a:lnTo>
                  <a:lnTo>
                    <a:pt x="11819" y="87801"/>
                  </a:lnTo>
                  <a:lnTo>
                    <a:pt x="11404" y="106526"/>
                  </a:lnTo>
                  <a:lnTo>
                    <a:pt x="11120" y="125319"/>
                  </a:lnTo>
                  <a:lnTo>
                    <a:pt x="10926" y="143436"/>
                  </a:lnTo>
                  <a:lnTo>
                    <a:pt x="10796" y="160664"/>
                  </a:lnTo>
                  <a:lnTo>
                    <a:pt x="10708" y="177067"/>
                  </a:lnTo>
                  <a:lnTo>
                    <a:pt x="10648" y="192799"/>
                  </a:lnTo>
                  <a:lnTo>
                    <a:pt x="10609" y="208025"/>
                  </a:lnTo>
                  <a:lnTo>
                    <a:pt x="10582" y="222883"/>
                  </a:lnTo>
                  <a:lnTo>
                    <a:pt x="10560" y="237482"/>
                  </a:lnTo>
                  <a:lnTo>
                    <a:pt x="10375" y="251901"/>
                  </a:lnTo>
                  <a:lnTo>
                    <a:pt x="9719" y="266196"/>
                  </a:lnTo>
                  <a:lnTo>
                    <a:pt x="8465" y="280408"/>
                  </a:lnTo>
                  <a:lnTo>
                    <a:pt x="6808" y="294561"/>
                  </a:lnTo>
                  <a:lnTo>
                    <a:pt x="5159" y="308678"/>
                  </a:lnTo>
                  <a:lnTo>
                    <a:pt x="3754" y="322772"/>
                  </a:lnTo>
                  <a:lnTo>
                    <a:pt x="2661" y="337019"/>
                  </a:lnTo>
                  <a:lnTo>
                    <a:pt x="1851" y="351728"/>
                  </a:lnTo>
                  <a:lnTo>
                    <a:pt x="1273" y="367017"/>
                  </a:lnTo>
                  <a:lnTo>
                    <a:pt x="867" y="382286"/>
                  </a:lnTo>
                  <a:lnTo>
                    <a:pt x="542" y="397922"/>
                  </a:lnTo>
                  <a:lnTo>
                    <a:pt x="270" y="41641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380062" y="5832787"/>
              <a:ext cx="263213" cy="84229"/>
            </a:xfrm>
            <a:custGeom>
              <a:avLst/>
              <a:gdLst/>
              <a:ahLst/>
              <a:cxnLst/>
              <a:rect l="0" t="0" r="0" b="0"/>
              <a:pathLst>
                <a:path w="263213" h="84229">
                  <a:moveTo>
                    <a:pt x="263212" y="0"/>
                  </a:moveTo>
                  <a:lnTo>
                    <a:pt x="254411" y="5801"/>
                  </a:lnTo>
                  <a:lnTo>
                    <a:pt x="246065" y="10725"/>
                  </a:lnTo>
                  <a:lnTo>
                    <a:pt x="237361" y="15228"/>
                  </a:lnTo>
                  <a:lnTo>
                    <a:pt x="228067" y="19448"/>
                  </a:lnTo>
                  <a:lnTo>
                    <a:pt x="217923" y="23462"/>
                  </a:lnTo>
                  <a:lnTo>
                    <a:pt x="206878" y="27324"/>
                  </a:lnTo>
                  <a:lnTo>
                    <a:pt x="195039" y="31076"/>
                  </a:lnTo>
                  <a:lnTo>
                    <a:pt x="182569" y="34752"/>
                  </a:lnTo>
                  <a:lnTo>
                    <a:pt x="169631" y="38374"/>
                  </a:lnTo>
                  <a:lnTo>
                    <a:pt x="156522" y="41959"/>
                  </a:lnTo>
                  <a:lnTo>
                    <a:pt x="143647" y="45520"/>
                  </a:lnTo>
                  <a:lnTo>
                    <a:pt x="131208" y="49064"/>
                  </a:lnTo>
                  <a:lnTo>
                    <a:pt x="119059" y="52596"/>
                  </a:lnTo>
                  <a:lnTo>
                    <a:pt x="106828" y="56121"/>
                  </a:lnTo>
                  <a:lnTo>
                    <a:pt x="94300" y="59642"/>
                  </a:lnTo>
                  <a:lnTo>
                    <a:pt x="81426" y="63157"/>
                  </a:lnTo>
                  <a:lnTo>
                    <a:pt x="68244" y="66672"/>
                  </a:lnTo>
                  <a:lnTo>
                    <a:pt x="54834" y="70180"/>
                  </a:lnTo>
                  <a:lnTo>
                    <a:pt x="41865" y="73531"/>
                  </a:lnTo>
                  <a:lnTo>
                    <a:pt x="29307" y="76757"/>
                  </a:lnTo>
                  <a:lnTo>
                    <a:pt x="16056" y="8014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623918" y="5695917"/>
              <a:ext cx="229927" cy="442246"/>
            </a:xfrm>
            <a:custGeom>
              <a:avLst/>
              <a:gdLst/>
              <a:ahLst/>
              <a:cxnLst/>
              <a:rect l="0" t="0" r="0" b="0"/>
              <a:pathLst>
                <a:path w="229927" h="442246">
                  <a:moveTo>
                    <a:pt x="8828" y="0"/>
                  </a:moveTo>
                  <a:lnTo>
                    <a:pt x="6028" y="8801"/>
                  </a:lnTo>
                  <a:lnTo>
                    <a:pt x="4526" y="17148"/>
                  </a:lnTo>
                  <a:lnTo>
                    <a:pt x="4215" y="25856"/>
                  </a:lnTo>
                  <a:lnTo>
                    <a:pt x="4722" y="35322"/>
                  </a:lnTo>
                  <a:lnTo>
                    <a:pt x="5541" y="46114"/>
                  </a:lnTo>
                  <a:lnTo>
                    <a:pt x="6357" y="58412"/>
                  </a:lnTo>
                  <a:lnTo>
                    <a:pt x="7041" y="72077"/>
                  </a:lnTo>
                  <a:lnTo>
                    <a:pt x="7567" y="86844"/>
                  </a:lnTo>
                  <a:lnTo>
                    <a:pt x="7953" y="102447"/>
                  </a:lnTo>
                  <a:lnTo>
                    <a:pt x="8228" y="118821"/>
                  </a:lnTo>
                  <a:lnTo>
                    <a:pt x="8419" y="136096"/>
                  </a:lnTo>
                  <a:lnTo>
                    <a:pt x="8552" y="154271"/>
                  </a:lnTo>
                  <a:lnTo>
                    <a:pt x="8642" y="173221"/>
                  </a:lnTo>
                  <a:lnTo>
                    <a:pt x="8703" y="192781"/>
                  </a:lnTo>
                  <a:lnTo>
                    <a:pt x="8744" y="212794"/>
                  </a:lnTo>
                  <a:lnTo>
                    <a:pt x="8772" y="233131"/>
                  </a:lnTo>
                  <a:lnTo>
                    <a:pt x="8790" y="253698"/>
                  </a:lnTo>
                  <a:lnTo>
                    <a:pt x="8803" y="274413"/>
                  </a:lnTo>
                  <a:lnTo>
                    <a:pt x="8811" y="294900"/>
                  </a:lnTo>
                  <a:lnTo>
                    <a:pt x="8817" y="314509"/>
                  </a:lnTo>
                  <a:lnTo>
                    <a:pt x="8816" y="332954"/>
                  </a:lnTo>
                  <a:lnTo>
                    <a:pt x="8645" y="350119"/>
                  </a:lnTo>
                  <a:lnTo>
                    <a:pt x="7999" y="365890"/>
                  </a:lnTo>
                  <a:lnTo>
                    <a:pt x="6743" y="380246"/>
                  </a:lnTo>
                  <a:lnTo>
                    <a:pt x="4766" y="389732"/>
                  </a:lnTo>
                  <a:lnTo>
                    <a:pt x="2510" y="390463"/>
                  </a:lnTo>
                  <a:lnTo>
                    <a:pt x="856" y="384726"/>
                  </a:lnTo>
                  <a:lnTo>
                    <a:pt x="0" y="375183"/>
                  </a:lnTo>
                  <a:lnTo>
                    <a:pt x="42" y="363937"/>
                  </a:lnTo>
                  <a:lnTo>
                    <a:pt x="942" y="352188"/>
                  </a:lnTo>
                  <a:lnTo>
                    <a:pt x="2728" y="340632"/>
                  </a:lnTo>
                  <a:lnTo>
                    <a:pt x="5544" y="329760"/>
                  </a:lnTo>
                  <a:lnTo>
                    <a:pt x="9379" y="319740"/>
                  </a:lnTo>
                  <a:lnTo>
                    <a:pt x="14246" y="311004"/>
                  </a:lnTo>
                  <a:lnTo>
                    <a:pt x="20264" y="304325"/>
                  </a:lnTo>
                  <a:lnTo>
                    <a:pt x="27378" y="299950"/>
                  </a:lnTo>
                  <a:lnTo>
                    <a:pt x="35086" y="297975"/>
                  </a:lnTo>
                  <a:lnTo>
                    <a:pt x="42566" y="298610"/>
                  </a:lnTo>
                  <a:lnTo>
                    <a:pt x="49370" y="301703"/>
                  </a:lnTo>
                  <a:lnTo>
                    <a:pt x="55410" y="306846"/>
                  </a:lnTo>
                  <a:lnTo>
                    <a:pt x="60774" y="313568"/>
                  </a:lnTo>
                  <a:lnTo>
                    <a:pt x="65604" y="321454"/>
                  </a:lnTo>
                  <a:lnTo>
                    <a:pt x="70035" y="330167"/>
                  </a:lnTo>
                  <a:lnTo>
                    <a:pt x="74179" y="339459"/>
                  </a:lnTo>
                  <a:lnTo>
                    <a:pt x="78118" y="349155"/>
                  </a:lnTo>
                  <a:lnTo>
                    <a:pt x="81748" y="359293"/>
                  </a:lnTo>
                  <a:lnTo>
                    <a:pt x="84807" y="370091"/>
                  </a:lnTo>
                  <a:lnTo>
                    <a:pt x="87206" y="381520"/>
                  </a:lnTo>
                  <a:lnTo>
                    <a:pt x="89294" y="390085"/>
                  </a:lnTo>
                  <a:lnTo>
                    <a:pt x="91483" y="391821"/>
                  </a:lnTo>
                  <a:lnTo>
                    <a:pt x="93751" y="388598"/>
                  </a:lnTo>
                  <a:lnTo>
                    <a:pt x="96511" y="382772"/>
                  </a:lnTo>
                  <a:lnTo>
                    <a:pt x="100440" y="376181"/>
                  </a:lnTo>
                  <a:lnTo>
                    <a:pt x="105797" y="369792"/>
                  </a:lnTo>
                  <a:lnTo>
                    <a:pt x="112649" y="364107"/>
                  </a:lnTo>
                  <a:lnTo>
                    <a:pt x="121060" y="359467"/>
                  </a:lnTo>
                  <a:lnTo>
                    <a:pt x="130889" y="355910"/>
                  </a:lnTo>
                  <a:lnTo>
                    <a:pt x="141552" y="352968"/>
                  </a:lnTo>
                  <a:lnTo>
                    <a:pt x="152160" y="349823"/>
                  </a:lnTo>
                  <a:lnTo>
                    <a:pt x="162207" y="346023"/>
                  </a:lnTo>
                  <a:lnTo>
                    <a:pt x="171408" y="341312"/>
                  </a:lnTo>
                  <a:lnTo>
                    <a:pt x="179514" y="335465"/>
                  </a:lnTo>
                  <a:lnTo>
                    <a:pt x="186511" y="328488"/>
                  </a:lnTo>
                  <a:lnTo>
                    <a:pt x="192227" y="320549"/>
                  </a:lnTo>
                  <a:lnTo>
                    <a:pt x="196252" y="311857"/>
                  </a:lnTo>
                  <a:lnTo>
                    <a:pt x="198508" y="302617"/>
                  </a:lnTo>
                  <a:lnTo>
                    <a:pt x="198890" y="293314"/>
                  </a:lnTo>
                  <a:lnTo>
                    <a:pt x="197102" y="284681"/>
                  </a:lnTo>
                  <a:lnTo>
                    <a:pt x="193194" y="277075"/>
                  </a:lnTo>
                  <a:lnTo>
                    <a:pt x="187487" y="270818"/>
                  </a:lnTo>
                  <a:lnTo>
                    <a:pt x="180376" y="266363"/>
                  </a:lnTo>
                  <a:lnTo>
                    <a:pt x="172228" y="263782"/>
                  </a:lnTo>
                  <a:lnTo>
                    <a:pt x="163336" y="262997"/>
                  </a:lnTo>
                  <a:lnTo>
                    <a:pt x="153924" y="263974"/>
                  </a:lnTo>
                  <a:lnTo>
                    <a:pt x="144160" y="266520"/>
                  </a:lnTo>
                  <a:lnTo>
                    <a:pt x="134487" y="270499"/>
                  </a:lnTo>
                  <a:lnTo>
                    <a:pt x="125598" y="275909"/>
                  </a:lnTo>
                  <a:lnTo>
                    <a:pt x="117806" y="282619"/>
                  </a:lnTo>
                  <a:lnTo>
                    <a:pt x="111083" y="290394"/>
                  </a:lnTo>
                  <a:lnTo>
                    <a:pt x="105251" y="298983"/>
                  </a:lnTo>
                  <a:lnTo>
                    <a:pt x="100112" y="308167"/>
                  </a:lnTo>
                  <a:lnTo>
                    <a:pt x="95812" y="317773"/>
                  </a:lnTo>
                  <a:lnTo>
                    <a:pt x="92820" y="327675"/>
                  </a:lnTo>
                  <a:lnTo>
                    <a:pt x="91287" y="337779"/>
                  </a:lnTo>
                  <a:lnTo>
                    <a:pt x="91069" y="348021"/>
                  </a:lnTo>
                  <a:lnTo>
                    <a:pt x="91911" y="358358"/>
                  </a:lnTo>
                  <a:lnTo>
                    <a:pt x="93555" y="368752"/>
                  </a:lnTo>
                  <a:lnTo>
                    <a:pt x="95947" y="379021"/>
                  </a:lnTo>
                  <a:lnTo>
                    <a:pt x="99222" y="388844"/>
                  </a:lnTo>
                  <a:lnTo>
                    <a:pt x="103389" y="398076"/>
                  </a:lnTo>
                  <a:lnTo>
                    <a:pt x="108492" y="406581"/>
                  </a:lnTo>
                  <a:lnTo>
                    <a:pt x="114673" y="414148"/>
                  </a:lnTo>
                  <a:lnTo>
                    <a:pt x="121909" y="420755"/>
                  </a:lnTo>
                  <a:lnTo>
                    <a:pt x="130040" y="426532"/>
                  </a:lnTo>
                  <a:lnTo>
                    <a:pt x="138868" y="431655"/>
                  </a:lnTo>
                  <a:lnTo>
                    <a:pt x="148209" y="436276"/>
                  </a:lnTo>
                  <a:lnTo>
                    <a:pt x="157750" y="440043"/>
                  </a:lnTo>
                  <a:lnTo>
                    <a:pt x="167075" y="442137"/>
                  </a:lnTo>
                  <a:lnTo>
                    <a:pt x="175974" y="442245"/>
                  </a:lnTo>
                  <a:lnTo>
                    <a:pt x="184424" y="440520"/>
                  </a:lnTo>
                  <a:lnTo>
                    <a:pt x="192485" y="437302"/>
                  </a:lnTo>
                  <a:lnTo>
                    <a:pt x="200272" y="432930"/>
                  </a:lnTo>
                  <a:lnTo>
                    <a:pt x="208298" y="427641"/>
                  </a:lnTo>
                  <a:lnTo>
                    <a:pt x="217605" y="420641"/>
                  </a:lnTo>
                  <a:lnTo>
                    <a:pt x="229926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011772" y="5748559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72"/>
                  </a:lnTo>
                  <a:lnTo>
                    <a:pt x="0" y="170265"/>
                  </a:lnTo>
                  <a:lnTo>
                    <a:pt x="0" y="190732"/>
                  </a:lnTo>
                  <a:lnTo>
                    <a:pt x="4" y="211380"/>
                  </a:lnTo>
                  <a:lnTo>
                    <a:pt x="177" y="231822"/>
                  </a:lnTo>
                  <a:lnTo>
                    <a:pt x="825" y="251401"/>
                  </a:lnTo>
                  <a:lnTo>
                    <a:pt x="2074" y="269829"/>
                  </a:lnTo>
                  <a:lnTo>
                    <a:pt x="3726" y="287154"/>
                  </a:lnTo>
                  <a:lnTo>
                    <a:pt x="5374" y="303563"/>
                  </a:lnTo>
                  <a:lnTo>
                    <a:pt x="6777" y="319258"/>
                  </a:lnTo>
                  <a:lnTo>
                    <a:pt x="7873" y="334015"/>
                  </a:lnTo>
                  <a:lnTo>
                    <a:pt x="8801" y="348737"/>
                  </a:lnTo>
                  <a:lnTo>
                    <a:pt x="9639" y="365841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076840" y="5938072"/>
              <a:ext cx="95133" cy="196917"/>
            </a:xfrm>
            <a:custGeom>
              <a:avLst/>
              <a:gdLst/>
              <a:ahLst/>
              <a:cxnLst/>
              <a:rect l="0" t="0" r="0" b="0"/>
              <a:pathLst>
                <a:path w="95133" h="196917">
                  <a:moveTo>
                    <a:pt x="71802" y="0"/>
                  </a:moveTo>
                  <a:lnTo>
                    <a:pt x="60201" y="3068"/>
                  </a:lnTo>
                  <a:lnTo>
                    <a:pt x="50353" y="7131"/>
                  </a:lnTo>
                  <a:lnTo>
                    <a:pt x="41352" y="12623"/>
                  </a:lnTo>
                  <a:lnTo>
                    <a:pt x="33083" y="19384"/>
                  </a:lnTo>
                  <a:lnTo>
                    <a:pt x="25704" y="27182"/>
                  </a:lnTo>
                  <a:lnTo>
                    <a:pt x="19239" y="35782"/>
                  </a:lnTo>
                  <a:lnTo>
                    <a:pt x="13733" y="45141"/>
                  </a:lnTo>
                  <a:lnTo>
                    <a:pt x="9326" y="55394"/>
                  </a:lnTo>
                  <a:lnTo>
                    <a:pt x="5991" y="66547"/>
                  </a:lnTo>
                  <a:lnTo>
                    <a:pt x="3564" y="78476"/>
                  </a:lnTo>
                  <a:lnTo>
                    <a:pt x="1844" y="91013"/>
                  </a:lnTo>
                  <a:lnTo>
                    <a:pt x="650" y="104000"/>
                  </a:lnTo>
                  <a:lnTo>
                    <a:pt x="0" y="117144"/>
                  </a:lnTo>
                  <a:lnTo>
                    <a:pt x="87" y="130042"/>
                  </a:lnTo>
                  <a:lnTo>
                    <a:pt x="964" y="142489"/>
                  </a:lnTo>
                  <a:lnTo>
                    <a:pt x="2706" y="154304"/>
                  </a:lnTo>
                  <a:lnTo>
                    <a:pt x="5478" y="165246"/>
                  </a:lnTo>
                  <a:lnTo>
                    <a:pt x="9277" y="175260"/>
                  </a:lnTo>
                  <a:lnTo>
                    <a:pt x="14116" y="183967"/>
                  </a:lnTo>
                  <a:lnTo>
                    <a:pt x="20113" y="190614"/>
                  </a:lnTo>
                  <a:lnTo>
                    <a:pt x="27218" y="194962"/>
                  </a:lnTo>
                  <a:lnTo>
                    <a:pt x="35089" y="196916"/>
                  </a:lnTo>
                  <a:lnTo>
                    <a:pt x="43210" y="196265"/>
                  </a:lnTo>
                  <a:lnTo>
                    <a:pt x="51258" y="193156"/>
                  </a:lnTo>
                  <a:lnTo>
                    <a:pt x="58947" y="187833"/>
                  </a:lnTo>
                  <a:lnTo>
                    <a:pt x="65957" y="180456"/>
                  </a:lnTo>
                  <a:lnTo>
                    <a:pt x="72188" y="171315"/>
                  </a:lnTo>
                  <a:lnTo>
                    <a:pt x="77711" y="160773"/>
                  </a:lnTo>
                  <a:lnTo>
                    <a:pt x="82663" y="149183"/>
                  </a:lnTo>
                  <a:lnTo>
                    <a:pt x="87174" y="136838"/>
                  </a:lnTo>
                  <a:lnTo>
                    <a:pt x="91037" y="124127"/>
                  </a:lnTo>
                  <a:lnTo>
                    <a:pt x="93727" y="111521"/>
                  </a:lnTo>
                  <a:lnTo>
                    <a:pt x="95054" y="99266"/>
                  </a:lnTo>
                  <a:lnTo>
                    <a:pt x="95132" y="87410"/>
                  </a:lnTo>
                  <a:lnTo>
                    <a:pt x="94196" y="75908"/>
                  </a:lnTo>
                  <a:lnTo>
                    <a:pt x="92483" y="64691"/>
                  </a:lnTo>
                  <a:lnTo>
                    <a:pt x="89877" y="53851"/>
                  </a:lnTo>
                  <a:lnTo>
                    <a:pt x="85925" y="43638"/>
                  </a:lnTo>
                  <a:lnTo>
                    <a:pt x="80499" y="34144"/>
                  </a:lnTo>
                  <a:lnTo>
                    <a:pt x="74019" y="25604"/>
                  </a:lnTo>
                  <a:lnTo>
                    <a:pt x="66547" y="17635"/>
                  </a:lnTo>
                  <a:lnTo>
                    <a:pt x="56306" y="9538"/>
                  </a:lnTo>
                  <a:lnTo>
                    <a:pt x="402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01285" y="5963980"/>
              <a:ext cx="115814" cy="163606"/>
            </a:xfrm>
            <a:custGeom>
              <a:avLst/>
              <a:gdLst/>
              <a:ahLst/>
              <a:cxnLst/>
              <a:rect l="0" t="0" r="0" b="0"/>
              <a:pathLst>
                <a:path w="115814" h="163606">
                  <a:moveTo>
                    <a:pt x="0" y="26735"/>
                  </a:moveTo>
                  <a:lnTo>
                    <a:pt x="2933" y="35670"/>
                  </a:lnTo>
                  <a:lnTo>
                    <a:pt x="5716" y="45298"/>
                  </a:lnTo>
                  <a:lnTo>
                    <a:pt x="8611" y="56585"/>
                  </a:lnTo>
                  <a:lnTo>
                    <a:pt x="11478" y="69252"/>
                  </a:lnTo>
                  <a:lnTo>
                    <a:pt x="13995" y="82731"/>
                  </a:lnTo>
                  <a:lnTo>
                    <a:pt x="15995" y="96573"/>
                  </a:lnTo>
                  <a:lnTo>
                    <a:pt x="17106" y="109428"/>
                  </a:lnTo>
                  <a:lnTo>
                    <a:pt x="16610" y="117792"/>
                  </a:lnTo>
                  <a:lnTo>
                    <a:pt x="14627" y="119756"/>
                  </a:lnTo>
                  <a:lnTo>
                    <a:pt x="12014" y="117184"/>
                  </a:lnTo>
                  <a:lnTo>
                    <a:pt x="9287" y="111431"/>
                  </a:lnTo>
                  <a:lnTo>
                    <a:pt x="6860" y="102929"/>
                  </a:lnTo>
                  <a:lnTo>
                    <a:pt x="4911" y="92069"/>
                  </a:lnTo>
                  <a:lnTo>
                    <a:pt x="3442" y="79487"/>
                  </a:lnTo>
                  <a:lnTo>
                    <a:pt x="2378" y="65953"/>
                  </a:lnTo>
                  <a:lnTo>
                    <a:pt x="1640" y="52001"/>
                  </a:lnTo>
                  <a:lnTo>
                    <a:pt x="1636" y="38391"/>
                  </a:lnTo>
                  <a:lnTo>
                    <a:pt x="3223" y="26168"/>
                  </a:lnTo>
                  <a:lnTo>
                    <a:pt x="6739" y="15782"/>
                  </a:lnTo>
                  <a:lnTo>
                    <a:pt x="12051" y="7641"/>
                  </a:lnTo>
                  <a:lnTo>
                    <a:pt x="18829" y="2364"/>
                  </a:lnTo>
                  <a:lnTo>
                    <a:pt x="26718" y="0"/>
                  </a:lnTo>
                  <a:lnTo>
                    <a:pt x="35250" y="155"/>
                  </a:lnTo>
                  <a:lnTo>
                    <a:pt x="43881" y="2295"/>
                  </a:lnTo>
                  <a:lnTo>
                    <a:pt x="52303" y="5914"/>
                  </a:lnTo>
                  <a:lnTo>
                    <a:pt x="60259" y="10761"/>
                  </a:lnTo>
                  <a:lnTo>
                    <a:pt x="67457" y="16828"/>
                  </a:lnTo>
                  <a:lnTo>
                    <a:pt x="73816" y="24016"/>
                  </a:lnTo>
                  <a:lnTo>
                    <a:pt x="79428" y="32129"/>
                  </a:lnTo>
                  <a:lnTo>
                    <a:pt x="84438" y="40952"/>
                  </a:lnTo>
                  <a:lnTo>
                    <a:pt x="88998" y="50297"/>
                  </a:lnTo>
                  <a:lnTo>
                    <a:pt x="93233" y="60013"/>
                  </a:lnTo>
                  <a:lnTo>
                    <a:pt x="97239" y="69988"/>
                  </a:lnTo>
                  <a:lnTo>
                    <a:pt x="101080" y="80147"/>
                  </a:lnTo>
                  <a:lnTo>
                    <a:pt x="104644" y="90596"/>
                  </a:lnTo>
                  <a:lnTo>
                    <a:pt x="107658" y="101603"/>
                  </a:lnTo>
                  <a:lnTo>
                    <a:pt x="110017" y="113253"/>
                  </a:lnTo>
                  <a:lnTo>
                    <a:pt x="111773" y="124885"/>
                  </a:lnTo>
                  <a:lnTo>
                    <a:pt x="113225" y="136327"/>
                  </a:lnTo>
                  <a:lnTo>
                    <a:pt x="114499" y="148586"/>
                  </a:lnTo>
                  <a:lnTo>
                    <a:pt x="115813" y="163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211813" y="5963160"/>
              <a:ext cx="231628" cy="406582"/>
            </a:xfrm>
            <a:custGeom>
              <a:avLst/>
              <a:gdLst/>
              <a:ahLst/>
              <a:cxnLst/>
              <a:rect l="0" t="0" r="0" b="0"/>
              <a:pathLst>
                <a:path w="231628" h="406582">
                  <a:moveTo>
                    <a:pt x="231627" y="111783"/>
                  </a:moveTo>
                  <a:lnTo>
                    <a:pt x="231627" y="97113"/>
                  </a:lnTo>
                  <a:lnTo>
                    <a:pt x="231627" y="83202"/>
                  </a:lnTo>
                  <a:lnTo>
                    <a:pt x="231618" y="68718"/>
                  </a:lnTo>
                  <a:lnTo>
                    <a:pt x="231272" y="54035"/>
                  </a:lnTo>
                  <a:lnTo>
                    <a:pt x="229976" y="40155"/>
                  </a:lnTo>
                  <a:lnTo>
                    <a:pt x="227461" y="27608"/>
                  </a:lnTo>
                  <a:lnTo>
                    <a:pt x="223464" y="16914"/>
                  </a:lnTo>
                  <a:lnTo>
                    <a:pt x="217574" y="8792"/>
                  </a:lnTo>
                  <a:lnTo>
                    <a:pt x="209764" y="3380"/>
                  </a:lnTo>
                  <a:lnTo>
                    <a:pt x="200622" y="511"/>
                  </a:lnTo>
                  <a:lnTo>
                    <a:pt x="191117" y="0"/>
                  </a:lnTo>
                  <a:lnTo>
                    <a:pt x="181848" y="1509"/>
                  </a:lnTo>
                  <a:lnTo>
                    <a:pt x="173189" y="4941"/>
                  </a:lnTo>
                  <a:lnTo>
                    <a:pt x="165453" y="10509"/>
                  </a:lnTo>
                  <a:lnTo>
                    <a:pt x="158704" y="18143"/>
                  </a:lnTo>
                  <a:lnTo>
                    <a:pt x="152987" y="27691"/>
                  </a:lnTo>
                  <a:lnTo>
                    <a:pt x="148429" y="39073"/>
                  </a:lnTo>
                  <a:lnTo>
                    <a:pt x="144987" y="52060"/>
                  </a:lnTo>
                  <a:lnTo>
                    <a:pt x="142486" y="66170"/>
                  </a:lnTo>
                  <a:lnTo>
                    <a:pt x="140715" y="80778"/>
                  </a:lnTo>
                  <a:lnTo>
                    <a:pt x="139488" y="95484"/>
                  </a:lnTo>
                  <a:lnTo>
                    <a:pt x="138814" y="109949"/>
                  </a:lnTo>
                  <a:lnTo>
                    <a:pt x="138886" y="123816"/>
                  </a:lnTo>
                  <a:lnTo>
                    <a:pt x="139758" y="136938"/>
                  </a:lnTo>
                  <a:lnTo>
                    <a:pt x="141666" y="148715"/>
                  </a:lnTo>
                  <a:lnTo>
                    <a:pt x="145081" y="158043"/>
                  </a:lnTo>
                  <a:lnTo>
                    <a:pt x="150116" y="164528"/>
                  </a:lnTo>
                  <a:lnTo>
                    <a:pt x="156260" y="168086"/>
                  </a:lnTo>
                  <a:lnTo>
                    <a:pt x="162608" y="168594"/>
                  </a:lnTo>
                  <a:lnTo>
                    <a:pt x="168616" y="166307"/>
                  </a:lnTo>
                  <a:lnTo>
                    <a:pt x="174275" y="161724"/>
                  </a:lnTo>
                  <a:lnTo>
                    <a:pt x="179907" y="155385"/>
                  </a:lnTo>
                  <a:lnTo>
                    <a:pt x="185722" y="147756"/>
                  </a:lnTo>
                  <a:lnTo>
                    <a:pt x="191457" y="139046"/>
                  </a:lnTo>
                  <a:lnTo>
                    <a:pt x="196483" y="129225"/>
                  </a:lnTo>
                  <a:lnTo>
                    <a:pt x="200512" y="118392"/>
                  </a:lnTo>
                  <a:lnTo>
                    <a:pt x="204105" y="107936"/>
                  </a:lnTo>
                  <a:lnTo>
                    <a:pt x="208116" y="101641"/>
                  </a:lnTo>
                  <a:lnTo>
                    <a:pt x="212052" y="101670"/>
                  </a:lnTo>
                  <a:lnTo>
                    <a:pt x="215054" y="106334"/>
                  </a:lnTo>
                  <a:lnTo>
                    <a:pt x="217278" y="114075"/>
                  </a:lnTo>
                  <a:lnTo>
                    <a:pt x="219287" y="123880"/>
                  </a:lnTo>
                  <a:lnTo>
                    <a:pt x="221430" y="135081"/>
                  </a:lnTo>
                  <a:lnTo>
                    <a:pt x="223672" y="147387"/>
                  </a:lnTo>
                  <a:lnTo>
                    <a:pt x="225709" y="160798"/>
                  </a:lnTo>
                  <a:lnTo>
                    <a:pt x="227369" y="175232"/>
                  </a:lnTo>
                  <a:lnTo>
                    <a:pt x="228632" y="190352"/>
                  </a:lnTo>
                  <a:lnTo>
                    <a:pt x="229553" y="205658"/>
                  </a:lnTo>
                  <a:lnTo>
                    <a:pt x="230202" y="220841"/>
                  </a:lnTo>
                  <a:lnTo>
                    <a:pt x="230484" y="235629"/>
                  </a:lnTo>
                  <a:lnTo>
                    <a:pt x="230148" y="249714"/>
                  </a:lnTo>
                  <a:lnTo>
                    <a:pt x="229099" y="263001"/>
                  </a:lnTo>
                  <a:lnTo>
                    <a:pt x="227072" y="275568"/>
                  </a:lnTo>
                  <a:lnTo>
                    <a:pt x="223576" y="287556"/>
                  </a:lnTo>
                  <a:lnTo>
                    <a:pt x="218475" y="299101"/>
                  </a:lnTo>
                  <a:lnTo>
                    <a:pt x="211777" y="310164"/>
                  </a:lnTo>
                  <a:lnTo>
                    <a:pt x="203460" y="320526"/>
                  </a:lnTo>
                  <a:lnTo>
                    <a:pt x="193685" y="330125"/>
                  </a:lnTo>
                  <a:lnTo>
                    <a:pt x="182886" y="338877"/>
                  </a:lnTo>
                  <a:lnTo>
                    <a:pt x="171653" y="346609"/>
                  </a:lnTo>
                  <a:lnTo>
                    <a:pt x="160363" y="353329"/>
                  </a:lnTo>
                  <a:lnTo>
                    <a:pt x="149175" y="359180"/>
                  </a:lnTo>
                  <a:lnTo>
                    <a:pt x="138130" y="364353"/>
                  </a:lnTo>
                  <a:lnTo>
                    <a:pt x="127219" y="369021"/>
                  </a:lnTo>
                  <a:lnTo>
                    <a:pt x="116416" y="373328"/>
                  </a:lnTo>
                  <a:lnTo>
                    <a:pt x="105696" y="377382"/>
                  </a:lnTo>
                  <a:lnTo>
                    <a:pt x="95026" y="381260"/>
                  </a:lnTo>
                  <a:lnTo>
                    <a:pt x="84061" y="385018"/>
                  </a:lnTo>
                  <a:lnTo>
                    <a:pt x="72174" y="388695"/>
                  </a:lnTo>
                  <a:lnTo>
                    <a:pt x="59121" y="392312"/>
                  </a:lnTo>
                  <a:lnTo>
                    <a:pt x="45724" y="395736"/>
                  </a:lnTo>
                  <a:lnTo>
                    <a:pt x="32374" y="399019"/>
                  </a:lnTo>
                  <a:lnTo>
                    <a:pt x="17895" y="402451"/>
                  </a:lnTo>
                  <a:lnTo>
                    <a:pt x="0" y="406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441308" y="5916882"/>
              <a:ext cx="233760" cy="229762"/>
            </a:xfrm>
            <a:custGeom>
              <a:avLst/>
              <a:gdLst/>
              <a:ahLst/>
              <a:cxnLst/>
              <a:rect l="0" t="0" r="0" b="0"/>
              <a:pathLst>
                <a:path w="233760" h="229762">
                  <a:moveTo>
                    <a:pt x="44246" y="94890"/>
                  </a:moveTo>
                  <a:lnTo>
                    <a:pt x="53115" y="97690"/>
                  </a:lnTo>
                  <a:lnTo>
                    <a:pt x="62102" y="99191"/>
                  </a:lnTo>
                  <a:lnTo>
                    <a:pt x="72083" y="99488"/>
                  </a:lnTo>
                  <a:lnTo>
                    <a:pt x="82545" y="98464"/>
                  </a:lnTo>
                  <a:lnTo>
                    <a:pt x="92412" y="95699"/>
                  </a:lnTo>
                  <a:lnTo>
                    <a:pt x="101110" y="91124"/>
                  </a:lnTo>
                  <a:lnTo>
                    <a:pt x="108571" y="84964"/>
                  </a:lnTo>
                  <a:lnTo>
                    <a:pt x="114963" y="77548"/>
                  </a:lnTo>
                  <a:lnTo>
                    <a:pt x="120507" y="69194"/>
                  </a:lnTo>
                  <a:lnTo>
                    <a:pt x="125095" y="60164"/>
                  </a:lnTo>
                  <a:lnTo>
                    <a:pt x="128287" y="50659"/>
                  </a:lnTo>
                  <a:lnTo>
                    <a:pt x="129949" y="40834"/>
                  </a:lnTo>
                  <a:lnTo>
                    <a:pt x="129914" y="31119"/>
                  </a:lnTo>
                  <a:lnTo>
                    <a:pt x="127839" y="22203"/>
                  </a:lnTo>
                  <a:lnTo>
                    <a:pt x="123735" y="14402"/>
                  </a:lnTo>
                  <a:lnTo>
                    <a:pt x="117894" y="8012"/>
                  </a:lnTo>
                  <a:lnTo>
                    <a:pt x="110694" y="3467"/>
                  </a:lnTo>
                  <a:lnTo>
                    <a:pt x="102485" y="825"/>
                  </a:lnTo>
                  <a:lnTo>
                    <a:pt x="93552" y="0"/>
                  </a:lnTo>
                  <a:lnTo>
                    <a:pt x="84112" y="950"/>
                  </a:lnTo>
                  <a:lnTo>
                    <a:pt x="74326" y="3479"/>
                  </a:lnTo>
                  <a:lnTo>
                    <a:pt x="64467" y="7444"/>
                  </a:lnTo>
                  <a:lnTo>
                    <a:pt x="54922" y="12846"/>
                  </a:lnTo>
                  <a:lnTo>
                    <a:pt x="45876" y="19556"/>
                  </a:lnTo>
                  <a:lnTo>
                    <a:pt x="37496" y="27500"/>
                  </a:lnTo>
                  <a:lnTo>
                    <a:pt x="30014" y="36734"/>
                  </a:lnTo>
                  <a:lnTo>
                    <a:pt x="23462" y="47165"/>
                  </a:lnTo>
                  <a:lnTo>
                    <a:pt x="17722" y="58423"/>
                  </a:lnTo>
                  <a:lnTo>
                    <a:pt x="12624" y="69971"/>
                  </a:lnTo>
                  <a:lnTo>
                    <a:pt x="8015" y="81478"/>
                  </a:lnTo>
                  <a:lnTo>
                    <a:pt x="4087" y="92813"/>
                  </a:lnTo>
                  <a:lnTo>
                    <a:pt x="1353" y="103957"/>
                  </a:lnTo>
                  <a:lnTo>
                    <a:pt x="0" y="114939"/>
                  </a:lnTo>
                  <a:lnTo>
                    <a:pt x="75" y="125960"/>
                  </a:lnTo>
                  <a:lnTo>
                    <a:pt x="1647" y="137358"/>
                  </a:lnTo>
                  <a:lnTo>
                    <a:pt x="4595" y="149283"/>
                  </a:lnTo>
                  <a:lnTo>
                    <a:pt x="8676" y="161395"/>
                  </a:lnTo>
                  <a:lnTo>
                    <a:pt x="13624" y="172994"/>
                  </a:lnTo>
                  <a:lnTo>
                    <a:pt x="19215" y="183715"/>
                  </a:lnTo>
                  <a:lnTo>
                    <a:pt x="25595" y="193371"/>
                  </a:lnTo>
                  <a:lnTo>
                    <a:pt x="33240" y="201784"/>
                  </a:lnTo>
                  <a:lnTo>
                    <a:pt x="42312" y="208990"/>
                  </a:lnTo>
                  <a:lnTo>
                    <a:pt x="52677" y="215017"/>
                  </a:lnTo>
                  <a:lnTo>
                    <a:pt x="64083" y="219782"/>
                  </a:lnTo>
                  <a:lnTo>
                    <a:pt x="76276" y="223363"/>
                  </a:lnTo>
                  <a:lnTo>
                    <a:pt x="89040" y="225957"/>
                  </a:lnTo>
                  <a:lnTo>
                    <a:pt x="102205" y="227790"/>
                  </a:lnTo>
                  <a:lnTo>
                    <a:pt x="115651" y="229059"/>
                  </a:lnTo>
                  <a:lnTo>
                    <a:pt x="129290" y="229761"/>
                  </a:lnTo>
                  <a:lnTo>
                    <a:pt x="143059" y="229708"/>
                  </a:lnTo>
                  <a:lnTo>
                    <a:pt x="156907" y="228862"/>
                  </a:lnTo>
                  <a:lnTo>
                    <a:pt x="170584" y="227473"/>
                  </a:lnTo>
                  <a:lnTo>
                    <a:pt x="185192" y="225859"/>
                  </a:lnTo>
                  <a:lnTo>
                    <a:pt x="204249" y="223878"/>
                  </a:lnTo>
                  <a:lnTo>
                    <a:pt x="233759" y="221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640226" y="5943997"/>
              <a:ext cx="126717" cy="204646"/>
            </a:xfrm>
            <a:custGeom>
              <a:avLst/>
              <a:gdLst/>
              <a:ahLst/>
              <a:cxnLst/>
              <a:rect l="0" t="0" r="0" b="0"/>
              <a:pathLst>
                <a:path w="126717" h="204646">
                  <a:moveTo>
                    <a:pt x="108541" y="4604"/>
                  </a:moveTo>
                  <a:lnTo>
                    <a:pt x="99672" y="1804"/>
                  </a:lnTo>
                  <a:lnTo>
                    <a:pt x="90685" y="302"/>
                  </a:lnTo>
                  <a:lnTo>
                    <a:pt x="80695" y="0"/>
                  </a:lnTo>
                  <a:lnTo>
                    <a:pt x="69886" y="852"/>
                  </a:lnTo>
                  <a:lnTo>
                    <a:pt x="58724" y="2969"/>
                  </a:lnTo>
                  <a:lnTo>
                    <a:pt x="47527" y="6295"/>
                  </a:lnTo>
                  <a:lnTo>
                    <a:pt x="36761" y="10802"/>
                  </a:lnTo>
                  <a:lnTo>
                    <a:pt x="27074" y="16570"/>
                  </a:lnTo>
                  <a:lnTo>
                    <a:pt x="18718" y="23526"/>
                  </a:lnTo>
                  <a:lnTo>
                    <a:pt x="11773" y="31636"/>
                  </a:lnTo>
                  <a:lnTo>
                    <a:pt x="6317" y="40982"/>
                  </a:lnTo>
                  <a:lnTo>
                    <a:pt x="2255" y="51468"/>
                  </a:lnTo>
                  <a:lnTo>
                    <a:pt x="0" y="62085"/>
                  </a:lnTo>
                  <a:lnTo>
                    <a:pt x="517" y="71073"/>
                  </a:lnTo>
                  <a:lnTo>
                    <a:pt x="4085" y="77598"/>
                  </a:lnTo>
                  <a:lnTo>
                    <a:pt x="10225" y="81992"/>
                  </a:lnTo>
                  <a:lnTo>
                    <a:pt x="18091" y="85256"/>
                  </a:lnTo>
                  <a:lnTo>
                    <a:pt x="27007" y="88123"/>
                  </a:lnTo>
                  <a:lnTo>
                    <a:pt x="36548" y="90952"/>
                  </a:lnTo>
                  <a:lnTo>
                    <a:pt x="46463" y="93880"/>
                  </a:lnTo>
                  <a:lnTo>
                    <a:pt x="56605" y="96938"/>
                  </a:lnTo>
                  <a:lnTo>
                    <a:pt x="66887" y="100116"/>
                  </a:lnTo>
                  <a:lnTo>
                    <a:pt x="77257" y="103389"/>
                  </a:lnTo>
                  <a:lnTo>
                    <a:pt x="87673" y="106742"/>
                  </a:lnTo>
                  <a:lnTo>
                    <a:pt x="97789" y="110483"/>
                  </a:lnTo>
                  <a:lnTo>
                    <a:pt x="106976" y="115211"/>
                  </a:lnTo>
                  <a:lnTo>
                    <a:pt x="114954" y="121170"/>
                  </a:lnTo>
                  <a:lnTo>
                    <a:pt x="121294" y="128122"/>
                  </a:lnTo>
                  <a:lnTo>
                    <a:pt x="125273" y="135552"/>
                  </a:lnTo>
                  <a:lnTo>
                    <a:pt x="126716" y="143099"/>
                  </a:lnTo>
                  <a:lnTo>
                    <a:pt x="125753" y="150436"/>
                  </a:lnTo>
                  <a:lnTo>
                    <a:pt x="122531" y="157203"/>
                  </a:lnTo>
                  <a:lnTo>
                    <a:pt x="117368" y="163267"/>
                  </a:lnTo>
                  <a:lnTo>
                    <a:pt x="110668" y="168675"/>
                  </a:lnTo>
                  <a:lnTo>
                    <a:pt x="102817" y="173550"/>
                  </a:lnTo>
                  <a:lnTo>
                    <a:pt x="94131" y="178018"/>
                  </a:lnTo>
                  <a:lnTo>
                    <a:pt x="84692" y="182191"/>
                  </a:lnTo>
                  <a:lnTo>
                    <a:pt x="74372" y="186155"/>
                  </a:lnTo>
                  <a:lnTo>
                    <a:pt x="63183" y="189968"/>
                  </a:lnTo>
                  <a:lnTo>
                    <a:pt x="51663" y="193526"/>
                  </a:lnTo>
                  <a:lnTo>
                    <a:pt x="39564" y="196915"/>
                  </a:lnTo>
                  <a:lnTo>
                    <a:pt x="24707" y="200432"/>
                  </a:lnTo>
                  <a:lnTo>
                    <a:pt x="3256" y="204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854052" y="5759088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4" y="83251"/>
                  </a:lnTo>
                  <a:lnTo>
                    <a:pt x="177" y="100834"/>
                  </a:lnTo>
                  <a:lnTo>
                    <a:pt x="825" y="117857"/>
                  </a:lnTo>
                  <a:lnTo>
                    <a:pt x="2074" y="133713"/>
                  </a:lnTo>
                  <a:lnTo>
                    <a:pt x="3727" y="148644"/>
                  </a:lnTo>
                  <a:lnTo>
                    <a:pt x="5375" y="163430"/>
                  </a:lnTo>
                  <a:lnTo>
                    <a:pt x="6777" y="178567"/>
                  </a:lnTo>
                  <a:lnTo>
                    <a:pt x="7871" y="194210"/>
                  </a:lnTo>
                  <a:lnTo>
                    <a:pt x="8678" y="210339"/>
                  </a:lnTo>
                  <a:lnTo>
                    <a:pt x="9261" y="226866"/>
                  </a:lnTo>
                  <a:lnTo>
                    <a:pt x="9839" y="243696"/>
                  </a:lnTo>
                  <a:lnTo>
                    <a:pt x="10767" y="260748"/>
                  </a:lnTo>
                  <a:lnTo>
                    <a:pt x="12207" y="277946"/>
                  </a:lnTo>
                  <a:lnTo>
                    <a:pt x="13997" y="295065"/>
                  </a:lnTo>
                  <a:lnTo>
                    <a:pt x="15927" y="313712"/>
                  </a:lnTo>
                  <a:lnTo>
                    <a:pt x="18164" y="338880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696124" y="5844369"/>
              <a:ext cx="231628" cy="9476"/>
            </a:xfrm>
            <a:custGeom>
              <a:avLst/>
              <a:gdLst/>
              <a:ahLst/>
              <a:cxnLst/>
              <a:rect l="0" t="0" r="0" b="0"/>
              <a:pathLst>
                <a:path w="231628" h="9476">
                  <a:moveTo>
                    <a:pt x="231627" y="9475"/>
                  </a:moveTo>
                  <a:lnTo>
                    <a:pt x="219892" y="6608"/>
                  </a:lnTo>
                  <a:lnTo>
                    <a:pt x="208763" y="4466"/>
                  </a:lnTo>
                  <a:lnTo>
                    <a:pt x="197165" y="2863"/>
                  </a:lnTo>
                  <a:lnTo>
                    <a:pt x="185004" y="1683"/>
                  </a:lnTo>
                  <a:lnTo>
                    <a:pt x="172344" y="835"/>
                  </a:lnTo>
                  <a:lnTo>
                    <a:pt x="159287" y="241"/>
                  </a:lnTo>
                  <a:lnTo>
                    <a:pt x="145935" y="0"/>
                  </a:lnTo>
                  <a:lnTo>
                    <a:pt x="132370" y="364"/>
                  </a:lnTo>
                  <a:lnTo>
                    <a:pt x="118656" y="1419"/>
                  </a:lnTo>
                  <a:lnTo>
                    <a:pt x="104836" y="2941"/>
                  </a:lnTo>
                  <a:lnTo>
                    <a:pt x="90946" y="4501"/>
                  </a:lnTo>
                  <a:lnTo>
                    <a:pt x="77017" y="5844"/>
                  </a:lnTo>
                  <a:lnTo>
                    <a:pt x="63285" y="6900"/>
                  </a:lnTo>
                  <a:lnTo>
                    <a:pt x="48634" y="7797"/>
                  </a:lnTo>
                  <a:lnTo>
                    <a:pt x="29542" y="8611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140146" y="5853844"/>
              <a:ext cx="148765" cy="255040"/>
            </a:xfrm>
            <a:custGeom>
              <a:avLst/>
              <a:gdLst/>
              <a:ahLst/>
              <a:cxnLst/>
              <a:rect l="0" t="0" r="0" b="0"/>
              <a:pathLst>
                <a:path w="148765" h="255040">
                  <a:moveTo>
                    <a:pt x="124517" y="0"/>
                  </a:moveTo>
                  <a:lnTo>
                    <a:pt x="112848" y="2934"/>
                  </a:lnTo>
                  <a:lnTo>
                    <a:pt x="102359" y="5716"/>
                  </a:lnTo>
                  <a:lnTo>
                    <a:pt x="92063" y="8620"/>
                  </a:lnTo>
                  <a:lnTo>
                    <a:pt x="81934" y="11834"/>
                  </a:lnTo>
                  <a:lnTo>
                    <a:pt x="72238" y="15647"/>
                  </a:lnTo>
                  <a:lnTo>
                    <a:pt x="63103" y="20164"/>
                  </a:lnTo>
                  <a:lnTo>
                    <a:pt x="54500" y="25328"/>
                  </a:lnTo>
                  <a:lnTo>
                    <a:pt x="46339" y="31016"/>
                  </a:lnTo>
                  <a:lnTo>
                    <a:pt x="38515" y="37101"/>
                  </a:lnTo>
                  <a:lnTo>
                    <a:pt x="30937" y="43473"/>
                  </a:lnTo>
                  <a:lnTo>
                    <a:pt x="23536" y="50051"/>
                  </a:lnTo>
                  <a:lnTo>
                    <a:pt x="16270" y="56774"/>
                  </a:lnTo>
                  <a:lnTo>
                    <a:pt x="9595" y="63763"/>
                  </a:lnTo>
                  <a:lnTo>
                    <a:pt x="4403" y="71293"/>
                  </a:lnTo>
                  <a:lnTo>
                    <a:pt x="1078" y="79460"/>
                  </a:lnTo>
                  <a:lnTo>
                    <a:pt x="0" y="87725"/>
                  </a:lnTo>
                  <a:lnTo>
                    <a:pt x="1780" y="95054"/>
                  </a:lnTo>
                  <a:lnTo>
                    <a:pt x="6465" y="100947"/>
                  </a:lnTo>
                  <a:lnTo>
                    <a:pt x="13661" y="105561"/>
                  </a:lnTo>
                  <a:lnTo>
                    <a:pt x="22834" y="109431"/>
                  </a:lnTo>
                  <a:lnTo>
                    <a:pt x="33475" y="112961"/>
                  </a:lnTo>
                  <a:lnTo>
                    <a:pt x="45002" y="116369"/>
                  </a:lnTo>
                  <a:lnTo>
                    <a:pt x="56796" y="119751"/>
                  </a:lnTo>
                  <a:lnTo>
                    <a:pt x="68496" y="123151"/>
                  </a:lnTo>
                  <a:lnTo>
                    <a:pt x="79807" y="126743"/>
                  </a:lnTo>
                  <a:lnTo>
                    <a:pt x="90409" y="130833"/>
                  </a:lnTo>
                  <a:lnTo>
                    <a:pt x="100208" y="135548"/>
                  </a:lnTo>
                  <a:lnTo>
                    <a:pt x="109282" y="140849"/>
                  </a:lnTo>
                  <a:lnTo>
                    <a:pt x="117771" y="146631"/>
                  </a:lnTo>
                  <a:lnTo>
                    <a:pt x="125812" y="152790"/>
                  </a:lnTo>
                  <a:lnTo>
                    <a:pt x="133196" y="159552"/>
                  </a:lnTo>
                  <a:lnTo>
                    <a:pt x="139405" y="167455"/>
                  </a:lnTo>
                  <a:lnTo>
                    <a:pt x="144238" y="176691"/>
                  </a:lnTo>
                  <a:lnTo>
                    <a:pt x="147484" y="186826"/>
                  </a:lnTo>
                  <a:lnTo>
                    <a:pt x="148764" y="197014"/>
                  </a:lnTo>
                  <a:lnTo>
                    <a:pt x="148061" y="206748"/>
                  </a:lnTo>
                  <a:lnTo>
                    <a:pt x="145486" y="215722"/>
                  </a:lnTo>
                  <a:lnTo>
                    <a:pt x="141101" y="223670"/>
                  </a:lnTo>
                  <a:lnTo>
                    <a:pt x="135116" y="230567"/>
                  </a:lnTo>
                  <a:lnTo>
                    <a:pt x="127846" y="236553"/>
                  </a:lnTo>
                  <a:lnTo>
                    <a:pt x="119606" y="241823"/>
                  </a:lnTo>
                  <a:lnTo>
                    <a:pt x="110659" y="246551"/>
                  </a:lnTo>
                  <a:lnTo>
                    <a:pt x="101213" y="250560"/>
                  </a:lnTo>
                  <a:lnTo>
                    <a:pt x="91420" y="253349"/>
                  </a:lnTo>
                  <a:lnTo>
                    <a:pt x="81393" y="254749"/>
                  </a:lnTo>
                  <a:lnTo>
                    <a:pt x="71279" y="255039"/>
                  </a:lnTo>
                  <a:lnTo>
                    <a:pt x="60063" y="254818"/>
                  </a:lnTo>
                  <a:lnTo>
                    <a:pt x="44526" y="254062"/>
                  </a:lnTo>
                  <a:lnTo>
                    <a:pt x="1923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380475" y="5990715"/>
              <a:ext cx="10531" cy="115814"/>
            </a:xfrm>
            <a:custGeom>
              <a:avLst/>
              <a:gdLst/>
              <a:ahLst/>
              <a:cxnLst/>
              <a:rect l="0" t="0" r="0" b="0"/>
              <a:pathLst>
                <a:path w="10531" h="115814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2"/>
                  </a:lnTo>
                  <a:lnTo>
                    <a:pt x="207" y="50065"/>
                  </a:lnTo>
                  <a:lnTo>
                    <a:pt x="1109" y="65034"/>
                  </a:lnTo>
                  <a:lnTo>
                    <a:pt x="3907" y="84914"/>
                  </a:lnTo>
                  <a:lnTo>
                    <a:pt x="1053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380476" y="585384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472960" y="5718883"/>
              <a:ext cx="318129" cy="476468"/>
            </a:xfrm>
            <a:custGeom>
              <a:avLst/>
              <a:gdLst/>
              <a:ahLst/>
              <a:cxnLst/>
              <a:rect l="0" t="0" r="0" b="0"/>
              <a:pathLst>
                <a:path w="318129" h="476468">
                  <a:moveTo>
                    <a:pt x="97029" y="282360"/>
                  </a:moveTo>
                  <a:lnTo>
                    <a:pt x="94030" y="273626"/>
                  </a:lnTo>
                  <a:lnTo>
                    <a:pt x="90607" y="265919"/>
                  </a:lnTo>
                  <a:lnTo>
                    <a:pt x="86406" y="258535"/>
                  </a:lnTo>
                  <a:lnTo>
                    <a:pt x="81333" y="251966"/>
                  </a:lnTo>
                  <a:lnTo>
                    <a:pt x="75203" y="247380"/>
                  </a:lnTo>
                  <a:lnTo>
                    <a:pt x="68023" y="245272"/>
                  </a:lnTo>
                  <a:lnTo>
                    <a:pt x="60109" y="245657"/>
                  </a:lnTo>
                  <a:lnTo>
                    <a:pt x="51962" y="248425"/>
                  </a:lnTo>
                  <a:lnTo>
                    <a:pt x="43900" y="253251"/>
                  </a:lnTo>
                  <a:lnTo>
                    <a:pt x="36202" y="259709"/>
                  </a:lnTo>
                  <a:lnTo>
                    <a:pt x="29185" y="267391"/>
                  </a:lnTo>
                  <a:lnTo>
                    <a:pt x="22950" y="275959"/>
                  </a:lnTo>
                  <a:lnTo>
                    <a:pt x="17425" y="285318"/>
                  </a:lnTo>
                  <a:lnTo>
                    <a:pt x="12471" y="295584"/>
                  </a:lnTo>
                  <a:lnTo>
                    <a:pt x="7959" y="306755"/>
                  </a:lnTo>
                  <a:lnTo>
                    <a:pt x="4096" y="318867"/>
                  </a:lnTo>
                  <a:lnTo>
                    <a:pt x="1406" y="332063"/>
                  </a:lnTo>
                  <a:lnTo>
                    <a:pt x="78" y="346310"/>
                  </a:lnTo>
                  <a:lnTo>
                    <a:pt x="0" y="361285"/>
                  </a:lnTo>
                  <a:lnTo>
                    <a:pt x="937" y="376482"/>
                  </a:lnTo>
                  <a:lnTo>
                    <a:pt x="2649" y="391578"/>
                  </a:lnTo>
                  <a:lnTo>
                    <a:pt x="5256" y="405967"/>
                  </a:lnTo>
                  <a:lnTo>
                    <a:pt x="9207" y="418718"/>
                  </a:lnTo>
                  <a:lnTo>
                    <a:pt x="14638" y="429460"/>
                  </a:lnTo>
                  <a:lnTo>
                    <a:pt x="21233" y="437840"/>
                  </a:lnTo>
                  <a:lnTo>
                    <a:pt x="28423" y="443278"/>
                  </a:lnTo>
                  <a:lnTo>
                    <a:pt x="35814" y="445744"/>
                  </a:lnTo>
                  <a:lnTo>
                    <a:pt x="43216" y="445488"/>
                  </a:lnTo>
                  <a:lnTo>
                    <a:pt x="50558" y="442749"/>
                  </a:lnTo>
                  <a:lnTo>
                    <a:pt x="57822" y="437913"/>
                  </a:lnTo>
                  <a:lnTo>
                    <a:pt x="64851" y="431435"/>
                  </a:lnTo>
                  <a:lnTo>
                    <a:pt x="71353" y="423733"/>
                  </a:lnTo>
                  <a:lnTo>
                    <a:pt x="77209" y="415148"/>
                  </a:lnTo>
                  <a:lnTo>
                    <a:pt x="82465" y="405776"/>
                  </a:lnTo>
                  <a:lnTo>
                    <a:pt x="87230" y="395501"/>
                  </a:lnTo>
                  <a:lnTo>
                    <a:pt x="91622" y="384332"/>
                  </a:lnTo>
                  <a:lnTo>
                    <a:pt x="95743" y="372560"/>
                  </a:lnTo>
                  <a:lnTo>
                    <a:pt x="99670" y="360658"/>
                  </a:lnTo>
                  <a:lnTo>
                    <a:pt x="103464" y="348911"/>
                  </a:lnTo>
                  <a:lnTo>
                    <a:pt x="107165" y="337413"/>
                  </a:lnTo>
                  <a:lnTo>
                    <a:pt x="110805" y="326159"/>
                  </a:lnTo>
                  <a:lnTo>
                    <a:pt x="114396" y="315093"/>
                  </a:lnTo>
                  <a:lnTo>
                    <a:pt x="117792" y="303678"/>
                  </a:lnTo>
                  <a:lnTo>
                    <a:pt x="120692" y="290950"/>
                  </a:lnTo>
                  <a:lnTo>
                    <a:pt x="122974" y="276487"/>
                  </a:lnTo>
                  <a:lnTo>
                    <a:pt x="124675" y="260363"/>
                  </a:lnTo>
                  <a:lnTo>
                    <a:pt x="125900" y="242865"/>
                  </a:lnTo>
                  <a:lnTo>
                    <a:pt x="126761" y="224318"/>
                  </a:lnTo>
                  <a:lnTo>
                    <a:pt x="127358" y="205172"/>
                  </a:lnTo>
                  <a:lnTo>
                    <a:pt x="127766" y="185953"/>
                  </a:lnTo>
                  <a:lnTo>
                    <a:pt x="128045" y="166959"/>
                  </a:lnTo>
                  <a:lnTo>
                    <a:pt x="128232" y="148276"/>
                  </a:lnTo>
                  <a:lnTo>
                    <a:pt x="128358" y="129884"/>
                  </a:lnTo>
                  <a:lnTo>
                    <a:pt x="128438" y="111740"/>
                  </a:lnTo>
                  <a:lnTo>
                    <a:pt x="128323" y="94113"/>
                  </a:lnTo>
                  <a:lnTo>
                    <a:pt x="127713" y="77569"/>
                  </a:lnTo>
                  <a:lnTo>
                    <a:pt x="126485" y="62322"/>
                  </a:lnTo>
                  <a:lnTo>
                    <a:pt x="124677" y="48117"/>
                  </a:lnTo>
                  <a:lnTo>
                    <a:pt x="122391" y="34422"/>
                  </a:lnTo>
                  <a:lnTo>
                    <a:pt x="119729" y="20914"/>
                  </a:lnTo>
                  <a:lnTo>
                    <a:pt x="116339" y="8980"/>
                  </a:lnTo>
                  <a:lnTo>
                    <a:pt x="112189" y="1634"/>
                  </a:lnTo>
                  <a:lnTo>
                    <a:pt x="108281" y="0"/>
                  </a:lnTo>
                  <a:lnTo>
                    <a:pt x="105097" y="3144"/>
                  </a:lnTo>
                  <a:lnTo>
                    <a:pt x="102688" y="9763"/>
                  </a:lnTo>
                  <a:lnTo>
                    <a:pt x="100939" y="18791"/>
                  </a:lnTo>
                  <a:lnTo>
                    <a:pt x="99703" y="29463"/>
                  </a:lnTo>
                  <a:lnTo>
                    <a:pt x="98845" y="41254"/>
                  </a:lnTo>
                  <a:lnTo>
                    <a:pt x="98256" y="54127"/>
                  </a:lnTo>
                  <a:lnTo>
                    <a:pt x="97856" y="68451"/>
                  </a:lnTo>
                  <a:lnTo>
                    <a:pt x="97584" y="84317"/>
                  </a:lnTo>
                  <a:lnTo>
                    <a:pt x="97401" y="101382"/>
                  </a:lnTo>
                  <a:lnTo>
                    <a:pt x="97278" y="119064"/>
                  </a:lnTo>
                  <a:lnTo>
                    <a:pt x="97195" y="136964"/>
                  </a:lnTo>
                  <a:lnTo>
                    <a:pt x="97140" y="155053"/>
                  </a:lnTo>
                  <a:lnTo>
                    <a:pt x="97103" y="173562"/>
                  </a:lnTo>
                  <a:lnTo>
                    <a:pt x="97084" y="192606"/>
                  </a:lnTo>
                  <a:lnTo>
                    <a:pt x="97240" y="212158"/>
                  </a:lnTo>
                  <a:lnTo>
                    <a:pt x="97877" y="232130"/>
                  </a:lnTo>
                  <a:lnTo>
                    <a:pt x="99118" y="252413"/>
                  </a:lnTo>
                  <a:lnTo>
                    <a:pt x="100766" y="272595"/>
                  </a:lnTo>
                  <a:lnTo>
                    <a:pt x="102411" y="291993"/>
                  </a:lnTo>
                  <a:lnTo>
                    <a:pt x="103812" y="310296"/>
                  </a:lnTo>
                  <a:lnTo>
                    <a:pt x="104904" y="327535"/>
                  </a:lnTo>
                  <a:lnTo>
                    <a:pt x="105711" y="343886"/>
                  </a:lnTo>
                  <a:lnTo>
                    <a:pt x="106297" y="359528"/>
                  </a:lnTo>
                  <a:lnTo>
                    <a:pt x="107068" y="373659"/>
                  </a:lnTo>
                  <a:lnTo>
                    <a:pt x="109377" y="384473"/>
                  </a:lnTo>
                  <a:lnTo>
                    <a:pt x="114590" y="390432"/>
                  </a:lnTo>
                  <a:lnTo>
                    <a:pt x="121820" y="391425"/>
                  </a:lnTo>
                  <a:lnTo>
                    <a:pt x="129200" y="389319"/>
                  </a:lnTo>
                  <a:lnTo>
                    <a:pt x="136320" y="385398"/>
                  </a:lnTo>
                  <a:lnTo>
                    <a:pt x="143281" y="380371"/>
                  </a:lnTo>
                  <a:lnTo>
                    <a:pt x="150351" y="374814"/>
                  </a:lnTo>
                  <a:lnTo>
                    <a:pt x="157894" y="369286"/>
                  </a:lnTo>
                  <a:lnTo>
                    <a:pt x="166057" y="364069"/>
                  </a:lnTo>
                  <a:lnTo>
                    <a:pt x="174649" y="359068"/>
                  </a:lnTo>
                  <a:lnTo>
                    <a:pt x="183257" y="353938"/>
                  </a:lnTo>
                  <a:lnTo>
                    <a:pt x="191641" y="348483"/>
                  </a:lnTo>
                  <a:lnTo>
                    <a:pt x="199896" y="342662"/>
                  </a:lnTo>
                  <a:lnTo>
                    <a:pt x="208351" y="336522"/>
                  </a:lnTo>
                  <a:lnTo>
                    <a:pt x="217179" y="330123"/>
                  </a:lnTo>
                  <a:lnTo>
                    <a:pt x="226074" y="323368"/>
                  </a:lnTo>
                  <a:lnTo>
                    <a:pt x="234366" y="316001"/>
                  </a:lnTo>
                  <a:lnTo>
                    <a:pt x="241707" y="307938"/>
                  </a:lnTo>
                  <a:lnTo>
                    <a:pt x="247602" y="299405"/>
                  </a:lnTo>
                  <a:lnTo>
                    <a:pt x="251274" y="290831"/>
                  </a:lnTo>
                  <a:lnTo>
                    <a:pt x="252504" y="282487"/>
                  </a:lnTo>
                  <a:lnTo>
                    <a:pt x="251226" y="274936"/>
                  </a:lnTo>
                  <a:lnTo>
                    <a:pt x="247259" y="269082"/>
                  </a:lnTo>
                  <a:lnTo>
                    <a:pt x="240788" y="265268"/>
                  </a:lnTo>
                  <a:lnTo>
                    <a:pt x="232565" y="263506"/>
                  </a:lnTo>
                  <a:lnTo>
                    <a:pt x="223685" y="263754"/>
                  </a:lnTo>
                  <a:lnTo>
                    <a:pt x="214835" y="265771"/>
                  </a:lnTo>
                  <a:lnTo>
                    <a:pt x="206289" y="269207"/>
                  </a:lnTo>
                  <a:lnTo>
                    <a:pt x="198097" y="273713"/>
                  </a:lnTo>
                  <a:lnTo>
                    <a:pt x="190224" y="278999"/>
                  </a:lnTo>
                  <a:lnTo>
                    <a:pt x="182767" y="285003"/>
                  </a:lnTo>
                  <a:lnTo>
                    <a:pt x="175970" y="291863"/>
                  </a:lnTo>
                  <a:lnTo>
                    <a:pt x="169917" y="299594"/>
                  </a:lnTo>
                  <a:lnTo>
                    <a:pt x="164696" y="308244"/>
                  </a:lnTo>
                  <a:lnTo>
                    <a:pt x="160486" y="317962"/>
                  </a:lnTo>
                  <a:lnTo>
                    <a:pt x="157281" y="328720"/>
                  </a:lnTo>
                  <a:lnTo>
                    <a:pt x="154771" y="340200"/>
                  </a:lnTo>
                  <a:lnTo>
                    <a:pt x="152463" y="351897"/>
                  </a:lnTo>
                  <a:lnTo>
                    <a:pt x="150067" y="363504"/>
                  </a:lnTo>
                  <a:lnTo>
                    <a:pt x="147964" y="374905"/>
                  </a:lnTo>
                  <a:lnTo>
                    <a:pt x="147070" y="386094"/>
                  </a:lnTo>
                  <a:lnTo>
                    <a:pt x="147806" y="397097"/>
                  </a:lnTo>
                  <a:lnTo>
                    <a:pt x="150115" y="407792"/>
                  </a:lnTo>
                  <a:lnTo>
                    <a:pt x="153733" y="417907"/>
                  </a:lnTo>
                  <a:lnTo>
                    <a:pt x="158360" y="427344"/>
                  </a:lnTo>
                  <a:lnTo>
                    <a:pt x="163890" y="436157"/>
                  </a:lnTo>
                  <a:lnTo>
                    <a:pt x="170418" y="444464"/>
                  </a:lnTo>
                  <a:lnTo>
                    <a:pt x="177919" y="452377"/>
                  </a:lnTo>
                  <a:lnTo>
                    <a:pt x="186412" y="459675"/>
                  </a:lnTo>
                  <a:lnTo>
                    <a:pt x="196022" y="465825"/>
                  </a:lnTo>
                  <a:lnTo>
                    <a:pt x="206707" y="470623"/>
                  </a:lnTo>
                  <a:lnTo>
                    <a:pt x="218137" y="474014"/>
                  </a:lnTo>
                  <a:lnTo>
                    <a:pt x="229803" y="475924"/>
                  </a:lnTo>
                  <a:lnTo>
                    <a:pt x="241388" y="476467"/>
                  </a:lnTo>
                  <a:lnTo>
                    <a:pt x="252776" y="475883"/>
                  </a:lnTo>
                  <a:lnTo>
                    <a:pt x="263955" y="474437"/>
                  </a:lnTo>
                  <a:lnTo>
                    <a:pt x="274942" y="472363"/>
                  </a:lnTo>
                  <a:lnTo>
                    <a:pt x="285323" y="469997"/>
                  </a:lnTo>
                  <a:lnTo>
                    <a:pt x="295267" y="467549"/>
                  </a:lnTo>
                  <a:lnTo>
                    <a:pt x="305647" y="464805"/>
                  </a:lnTo>
                  <a:lnTo>
                    <a:pt x="318128" y="4613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33202" y="615917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527691" y="2760440"/>
            <a:ext cx="2078171" cy="2459800"/>
            <a:chOff x="527691" y="2760440"/>
            <a:chExt cx="2078171" cy="2459800"/>
          </a:xfrm>
        </p:grpSpPr>
        <p:grpSp>
          <p:nvGrpSpPr>
            <p:cNvPr id="11" name="Group 10"/>
            <p:cNvGrpSpPr/>
            <p:nvPr/>
          </p:nvGrpSpPr>
          <p:grpSpPr>
            <a:xfrm>
              <a:off x="527691" y="4806390"/>
              <a:ext cx="1179769" cy="413850"/>
              <a:chOff x="527691" y="4806390"/>
              <a:chExt cx="1179769" cy="413850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527691" y="4806390"/>
                <a:ext cx="219504" cy="413850"/>
              </a:xfrm>
              <a:custGeom>
                <a:avLst/>
                <a:gdLst/>
                <a:ahLst/>
                <a:cxnLst/>
                <a:rect l="0" t="0" r="0" b="0"/>
                <a:pathLst>
                  <a:path w="219504" h="413850">
                    <a:moveTo>
                      <a:pt x="40518" y="157928"/>
                    </a:moveTo>
                    <a:lnTo>
                      <a:pt x="40585" y="169663"/>
                    </a:lnTo>
                    <a:lnTo>
                      <a:pt x="41226" y="180792"/>
                    </a:lnTo>
                    <a:lnTo>
                      <a:pt x="42518" y="192390"/>
                    </a:lnTo>
                    <a:lnTo>
                      <a:pt x="44205" y="204552"/>
                    </a:lnTo>
                    <a:lnTo>
                      <a:pt x="45873" y="217211"/>
                    </a:lnTo>
                    <a:lnTo>
                      <a:pt x="47286" y="230268"/>
                    </a:lnTo>
                    <a:lnTo>
                      <a:pt x="48384" y="243619"/>
                    </a:lnTo>
                    <a:lnTo>
                      <a:pt x="49195" y="257185"/>
                    </a:lnTo>
                    <a:lnTo>
                      <a:pt x="49779" y="270895"/>
                    </a:lnTo>
                    <a:lnTo>
                      <a:pt x="50357" y="284541"/>
                    </a:lnTo>
                    <a:lnTo>
                      <a:pt x="51285" y="297783"/>
                    </a:lnTo>
                    <a:lnTo>
                      <a:pt x="52725" y="310473"/>
                    </a:lnTo>
                    <a:lnTo>
                      <a:pt x="54508" y="322791"/>
                    </a:lnTo>
                    <a:lnTo>
                      <a:pt x="56243" y="335137"/>
                    </a:lnTo>
                    <a:lnTo>
                      <a:pt x="57705" y="347742"/>
                    </a:lnTo>
                    <a:lnTo>
                      <a:pt x="58838" y="360667"/>
                    </a:lnTo>
                    <a:lnTo>
                      <a:pt x="59672" y="373884"/>
                    </a:lnTo>
                    <a:lnTo>
                      <a:pt x="60259" y="387307"/>
                    </a:lnTo>
                    <a:lnTo>
                      <a:pt x="60311" y="399894"/>
                    </a:lnTo>
                    <a:lnTo>
                      <a:pt x="58612" y="409590"/>
                    </a:lnTo>
                    <a:lnTo>
                      <a:pt x="54728" y="413849"/>
                    </a:lnTo>
                    <a:lnTo>
                      <a:pt x="50443" y="411641"/>
                    </a:lnTo>
                    <a:lnTo>
                      <a:pt x="46960" y="405312"/>
                    </a:lnTo>
                    <a:lnTo>
                      <a:pt x="44049" y="396440"/>
                    </a:lnTo>
                    <a:lnTo>
                      <a:pt x="41303" y="385893"/>
                    </a:lnTo>
                    <a:lnTo>
                      <a:pt x="38500" y="374211"/>
                    </a:lnTo>
                    <a:lnTo>
                      <a:pt x="35563" y="361761"/>
                    </a:lnTo>
                    <a:lnTo>
                      <a:pt x="32486" y="348786"/>
                    </a:lnTo>
                    <a:lnTo>
                      <a:pt x="29290" y="335291"/>
                    </a:lnTo>
                    <a:lnTo>
                      <a:pt x="26001" y="321084"/>
                    </a:lnTo>
                    <a:lnTo>
                      <a:pt x="22646" y="306122"/>
                    </a:lnTo>
                    <a:lnTo>
                      <a:pt x="19242" y="290819"/>
                    </a:lnTo>
                    <a:lnTo>
                      <a:pt x="15804" y="275924"/>
                    </a:lnTo>
                    <a:lnTo>
                      <a:pt x="12348" y="261827"/>
                    </a:lnTo>
                    <a:lnTo>
                      <a:pt x="9044" y="248413"/>
                    </a:lnTo>
                    <a:lnTo>
                      <a:pt x="6204" y="235258"/>
                    </a:lnTo>
                    <a:lnTo>
                      <a:pt x="3963" y="222073"/>
                    </a:lnTo>
                    <a:lnTo>
                      <a:pt x="2289" y="208742"/>
                    </a:lnTo>
                    <a:lnTo>
                      <a:pt x="1083" y="195245"/>
                    </a:lnTo>
                    <a:lnTo>
                      <a:pt x="243" y="181607"/>
                    </a:lnTo>
                    <a:lnTo>
                      <a:pt x="0" y="168022"/>
                    </a:lnTo>
                    <a:lnTo>
                      <a:pt x="894" y="154828"/>
                    </a:lnTo>
                    <a:lnTo>
                      <a:pt x="3131" y="142182"/>
                    </a:lnTo>
                    <a:lnTo>
                      <a:pt x="6769" y="130235"/>
                    </a:lnTo>
                    <a:lnTo>
                      <a:pt x="11886" y="119204"/>
                    </a:lnTo>
                    <a:lnTo>
                      <a:pt x="18372" y="109122"/>
                    </a:lnTo>
                    <a:lnTo>
                      <a:pt x="26150" y="100028"/>
                    </a:lnTo>
                    <a:lnTo>
                      <a:pt x="35267" y="92059"/>
                    </a:lnTo>
                    <a:lnTo>
                      <a:pt x="45610" y="85172"/>
                    </a:lnTo>
                    <a:lnTo>
                      <a:pt x="56638" y="79036"/>
                    </a:lnTo>
                    <a:lnTo>
                      <a:pt x="67499" y="73141"/>
                    </a:lnTo>
                    <a:lnTo>
                      <a:pt x="77734" y="67174"/>
                    </a:lnTo>
                    <a:lnTo>
                      <a:pt x="87572" y="61180"/>
                    </a:lnTo>
                    <a:lnTo>
                      <a:pt x="97704" y="55456"/>
                    </a:lnTo>
                    <a:lnTo>
                      <a:pt x="108519" y="50155"/>
                    </a:lnTo>
                    <a:lnTo>
                      <a:pt x="119921" y="45121"/>
                    </a:lnTo>
                    <a:lnTo>
                      <a:pt x="131508" y="39981"/>
                    </a:lnTo>
                    <a:lnTo>
                      <a:pt x="143011" y="34528"/>
                    </a:lnTo>
                    <a:lnTo>
                      <a:pt x="154330" y="28883"/>
                    </a:lnTo>
                    <a:lnTo>
                      <a:pt x="165456" y="23393"/>
                    </a:lnTo>
                    <a:lnTo>
                      <a:pt x="176404" y="18259"/>
                    </a:lnTo>
                    <a:lnTo>
                      <a:pt x="186758" y="13661"/>
                    </a:lnTo>
                    <a:lnTo>
                      <a:pt x="196679" y="9389"/>
                    </a:lnTo>
                    <a:lnTo>
                      <a:pt x="207041" y="5068"/>
                    </a:lnTo>
                    <a:lnTo>
                      <a:pt x="21950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610323" y="5069603"/>
                <a:ext cx="94758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0529">
                    <a:moveTo>
                      <a:pt x="94757" y="0"/>
                    </a:moveTo>
                    <a:lnTo>
                      <a:pt x="83089" y="67"/>
                    </a:lnTo>
                    <a:lnTo>
                      <a:pt x="72600" y="707"/>
                    </a:lnTo>
                    <a:lnTo>
                      <a:pt x="62303" y="1999"/>
                    </a:lnTo>
                    <a:lnTo>
                      <a:pt x="52080" y="3695"/>
                    </a:lnTo>
                    <a:lnTo>
                      <a:pt x="40813" y="5545"/>
                    </a:lnTo>
                    <a:lnTo>
                      <a:pt x="25268" y="7713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757722" y="5111717"/>
                <a:ext cx="10530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94757">
                    <a:moveTo>
                      <a:pt x="10529" y="0"/>
                    </a:moveTo>
                    <a:lnTo>
                      <a:pt x="7662" y="8867"/>
                    </a:lnTo>
                    <a:lnTo>
                      <a:pt x="5520" y="17855"/>
                    </a:lnTo>
                    <a:lnTo>
                      <a:pt x="3917" y="27841"/>
                    </a:lnTo>
                    <a:lnTo>
                      <a:pt x="2734" y="38576"/>
                    </a:lnTo>
                    <a:lnTo>
                      <a:pt x="1756" y="50716"/>
                    </a:lnTo>
                    <a:lnTo>
                      <a:pt x="894" y="67567"/>
                    </a:lnTo>
                    <a:lnTo>
                      <a:pt x="0" y="947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757722" y="5006432"/>
                <a:ext cx="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" h="21058">
                    <a:moveTo>
                      <a:pt x="0" y="21057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831422" y="5031116"/>
                <a:ext cx="126343" cy="132650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32650">
                    <a:moveTo>
                      <a:pt x="0" y="38487"/>
                    </a:moveTo>
                    <a:lnTo>
                      <a:pt x="2934" y="47288"/>
                    </a:lnTo>
                    <a:lnTo>
                      <a:pt x="5716" y="55635"/>
                    </a:lnTo>
                    <a:lnTo>
                      <a:pt x="8615" y="64334"/>
                    </a:lnTo>
                    <a:lnTo>
                      <a:pt x="11656" y="73454"/>
                    </a:lnTo>
                    <a:lnTo>
                      <a:pt x="14821" y="82950"/>
                    </a:lnTo>
                    <a:lnTo>
                      <a:pt x="18085" y="92742"/>
                    </a:lnTo>
                    <a:lnTo>
                      <a:pt x="21423" y="102756"/>
                    </a:lnTo>
                    <a:lnTo>
                      <a:pt x="24814" y="112930"/>
                    </a:lnTo>
                    <a:lnTo>
                      <a:pt x="28218" y="123142"/>
                    </a:lnTo>
                    <a:lnTo>
                      <a:pt x="30758" y="130763"/>
                    </a:lnTo>
                    <a:lnTo>
                      <a:pt x="31387" y="132649"/>
                    </a:lnTo>
                    <a:lnTo>
                      <a:pt x="30504" y="129978"/>
                    </a:lnTo>
                    <a:lnTo>
                      <a:pt x="28815" y="124046"/>
                    </a:lnTo>
                    <a:lnTo>
                      <a:pt x="26995" y="115345"/>
                    </a:lnTo>
                    <a:lnTo>
                      <a:pt x="25404" y="104308"/>
                    </a:lnTo>
                    <a:lnTo>
                      <a:pt x="24148" y="91587"/>
                    </a:lnTo>
                    <a:lnTo>
                      <a:pt x="23213" y="77948"/>
                    </a:lnTo>
                    <a:lnTo>
                      <a:pt x="22556" y="63916"/>
                    </a:lnTo>
                    <a:lnTo>
                      <a:pt x="22602" y="50080"/>
                    </a:lnTo>
                    <a:lnTo>
                      <a:pt x="24221" y="37172"/>
                    </a:lnTo>
                    <a:lnTo>
                      <a:pt x="27757" y="25507"/>
                    </a:lnTo>
                    <a:lnTo>
                      <a:pt x="33082" y="15524"/>
                    </a:lnTo>
                    <a:lnTo>
                      <a:pt x="39869" y="7939"/>
                    </a:lnTo>
                    <a:lnTo>
                      <a:pt x="47763" y="2915"/>
                    </a:lnTo>
                    <a:lnTo>
                      <a:pt x="56299" y="321"/>
                    </a:lnTo>
                    <a:lnTo>
                      <a:pt x="64933" y="0"/>
                    </a:lnTo>
                    <a:lnTo>
                      <a:pt x="73357" y="1636"/>
                    </a:lnTo>
                    <a:lnTo>
                      <a:pt x="81314" y="4984"/>
                    </a:lnTo>
                    <a:lnTo>
                      <a:pt x="88512" y="9963"/>
                    </a:lnTo>
                    <a:lnTo>
                      <a:pt x="94873" y="16385"/>
                    </a:lnTo>
                    <a:lnTo>
                      <a:pt x="100484" y="24135"/>
                    </a:lnTo>
                    <a:lnTo>
                      <a:pt x="105495" y="33239"/>
                    </a:lnTo>
                    <a:lnTo>
                      <a:pt x="110051" y="43582"/>
                    </a:lnTo>
                    <a:lnTo>
                      <a:pt x="114127" y="54912"/>
                    </a:lnTo>
                    <a:lnTo>
                      <a:pt x="117927" y="68342"/>
                    </a:lnTo>
                    <a:lnTo>
                      <a:pt x="121790" y="88405"/>
                    </a:lnTo>
                    <a:lnTo>
                      <a:pt x="126342" y="12271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015586" y="4858153"/>
                <a:ext cx="121163" cy="316736"/>
              </a:xfrm>
              <a:custGeom>
                <a:avLst/>
                <a:gdLst/>
                <a:ahLst/>
                <a:cxnLst/>
                <a:rect l="0" t="0" r="0" b="0"/>
                <a:pathLst>
                  <a:path w="121163" h="316736">
                    <a:moveTo>
                      <a:pt x="68520" y="211450"/>
                    </a:moveTo>
                    <a:lnTo>
                      <a:pt x="62518" y="205784"/>
                    </a:lnTo>
                    <a:lnTo>
                      <a:pt x="55673" y="202140"/>
                    </a:lnTo>
                    <a:lnTo>
                      <a:pt x="47295" y="200239"/>
                    </a:lnTo>
                    <a:lnTo>
                      <a:pt x="38013" y="200083"/>
                    </a:lnTo>
                    <a:lnTo>
                      <a:pt x="28995" y="201999"/>
                    </a:lnTo>
                    <a:lnTo>
                      <a:pt x="20899" y="205982"/>
                    </a:lnTo>
                    <a:lnTo>
                      <a:pt x="14025" y="211901"/>
                    </a:lnTo>
                    <a:lnTo>
                      <a:pt x="8566" y="219681"/>
                    </a:lnTo>
                    <a:lnTo>
                      <a:pt x="4463" y="229091"/>
                    </a:lnTo>
                    <a:lnTo>
                      <a:pt x="1659" y="239642"/>
                    </a:lnTo>
                    <a:lnTo>
                      <a:pt x="203" y="250707"/>
                    </a:lnTo>
                    <a:lnTo>
                      <a:pt x="0" y="261880"/>
                    </a:lnTo>
                    <a:lnTo>
                      <a:pt x="994" y="272820"/>
                    </a:lnTo>
                    <a:lnTo>
                      <a:pt x="3256" y="283166"/>
                    </a:lnTo>
                    <a:lnTo>
                      <a:pt x="6707" y="292777"/>
                    </a:lnTo>
                    <a:lnTo>
                      <a:pt x="11311" y="301212"/>
                    </a:lnTo>
                    <a:lnTo>
                      <a:pt x="17151" y="307676"/>
                    </a:lnTo>
                    <a:lnTo>
                      <a:pt x="24149" y="311903"/>
                    </a:lnTo>
                    <a:lnTo>
                      <a:pt x="31949" y="313774"/>
                    </a:lnTo>
                    <a:lnTo>
                      <a:pt x="40023" y="313069"/>
                    </a:lnTo>
                    <a:lnTo>
                      <a:pt x="48039" y="309923"/>
                    </a:lnTo>
                    <a:lnTo>
                      <a:pt x="55707" y="304575"/>
                    </a:lnTo>
                    <a:lnTo>
                      <a:pt x="62703" y="297182"/>
                    </a:lnTo>
                    <a:lnTo>
                      <a:pt x="68925" y="288034"/>
                    </a:lnTo>
                    <a:lnTo>
                      <a:pt x="74442" y="277658"/>
                    </a:lnTo>
                    <a:lnTo>
                      <a:pt x="79389" y="266711"/>
                    </a:lnTo>
                    <a:lnTo>
                      <a:pt x="83902" y="255608"/>
                    </a:lnTo>
                    <a:lnTo>
                      <a:pt x="87935" y="244375"/>
                    </a:lnTo>
                    <a:lnTo>
                      <a:pt x="91273" y="232768"/>
                    </a:lnTo>
                    <a:lnTo>
                      <a:pt x="93852" y="220661"/>
                    </a:lnTo>
                    <a:lnTo>
                      <a:pt x="95755" y="208071"/>
                    </a:lnTo>
                    <a:lnTo>
                      <a:pt x="97115" y="195080"/>
                    </a:lnTo>
                    <a:lnTo>
                      <a:pt x="98063" y="181780"/>
                    </a:lnTo>
                    <a:lnTo>
                      <a:pt x="98548" y="168254"/>
                    </a:lnTo>
                    <a:lnTo>
                      <a:pt x="98349" y="154567"/>
                    </a:lnTo>
                    <a:lnTo>
                      <a:pt x="97400" y="140768"/>
                    </a:lnTo>
                    <a:lnTo>
                      <a:pt x="95781" y="126891"/>
                    </a:lnTo>
                    <a:lnTo>
                      <a:pt x="93623" y="112963"/>
                    </a:lnTo>
                    <a:lnTo>
                      <a:pt x="91060" y="98998"/>
                    </a:lnTo>
                    <a:lnTo>
                      <a:pt x="88204" y="85009"/>
                    </a:lnTo>
                    <a:lnTo>
                      <a:pt x="85142" y="71004"/>
                    </a:lnTo>
                    <a:lnTo>
                      <a:pt x="81931" y="56992"/>
                    </a:lnTo>
                    <a:lnTo>
                      <a:pt x="78453" y="43142"/>
                    </a:lnTo>
                    <a:lnTo>
                      <a:pt x="74433" y="29762"/>
                    </a:lnTo>
                    <a:lnTo>
                      <a:pt x="69750" y="17026"/>
                    </a:lnTo>
                    <a:lnTo>
                      <a:pt x="64002" y="6418"/>
                    </a:lnTo>
                    <a:lnTo>
                      <a:pt x="57520" y="584"/>
                    </a:lnTo>
                    <a:lnTo>
                      <a:pt x="51998" y="0"/>
                    </a:lnTo>
                    <a:lnTo>
                      <a:pt x="48234" y="3358"/>
                    </a:lnTo>
                    <a:lnTo>
                      <a:pt x="46256" y="9311"/>
                    </a:lnTo>
                    <a:lnTo>
                      <a:pt x="45622" y="17078"/>
                    </a:lnTo>
                    <a:lnTo>
                      <a:pt x="45680" y="26361"/>
                    </a:lnTo>
                    <a:lnTo>
                      <a:pt x="45995" y="36912"/>
                    </a:lnTo>
                    <a:lnTo>
                      <a:pt x="46516" y="48461"/>
                    </a:lnTo>
                    <a:lnTo>
                      <a:pt x="47469" y="60757"/>
                    </a:lnTo>
                    <a:lnTo>
                      <a:pt x="48961" y="73593"/>
                    </a:lnTo>
                    <a:lnTo>
                      <a:pt x="50963" y="86810"/>
                    </a:lnTo>
                    <a:lnTo>
                      <a:pt x="53386" y="100290"/>
                    </a:lnTo>
                    <a:lnTo>
                      <a:pt x="56130" y="113952"/>
                    </a:lnTo>
                    <a:lnTo>
                      <a:pt x="59110" y="127736"/>
                    </a:lnTo>
                    <a:lnTo>
                      <a:pt x="62256" y="141603"/>
                    </a:lnTo>
                    <a:lnTo>
                      <a:pt x="65518" y="155528"/>
                    </a:lnTo>
                    <a:lnTo>
                      <a:pt x="68861" y="169490"/>
                    </a:lnTo>
                    <a:lnTo>
                      <a:pt x="72258" y="183476"/>
                    </a:lnTo>
                    <a:lnTo>
                      <a:pt x="75696" y="197476"/>
                    </a:lnTo>
                    <a:lnTo>
                      <a:pt x="79328" y="211318"/>
                    </a:lnTo>
                    <a:lnTo>
                      <a:pt x="83452" y="224692"/>
                    </a:lnTo>
                    <a:lnTo>
                      <a:pt x="88187" y="237467"/>
                    </a:lnTo>
                    <a:lnTo>
                      <a:pt x="93334" y="249673"/>
                    </a:lnTo>
                    <a:lnTo>
                      <a:pt x="98482" y="261410"/>
                    </a:lnTo>
                    <a:lnTo>
                      <a:pt x="103383" y="272775"/>
                    </a:lnTo>
                    <a:lnTo>
                      <a:pt x="107822" y="283412"/>
                    </a:lnTo>
                    <a:lnTo>
                      <a:pt x="111972" y="293555"/>
                    </a:lnTo>
                    <a:lnTo>
                      <a:pt x="116192" y="304098"/>
                    </a:lnTo>
                    <a:lnTo>
                      <a:pt x="121162" y="31673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422947" y="4975310"/>
                <a:ext cx="198113" cy="199579"/>
              </a:xfrm>
              <a:custGeom>
                <a:avLst/>
                <a:gdLst/>
                <a:ahLst/>
                <a:cxnLst/>
                <a:rect l="0" t="0" r="0" b="0"/>
                <a:pathLst>
                  <a:path w="198113" h="199579">
                    <a:moveTo>
                      <a:pt x="19128" y="199578"/>
                    </a:moveTo>
                    <a:lnTo>
                      <a:pt x="13394" y="193576"/>
                    </a:lnTo>
                    <a:lnTo>
                      <a:pt x="9110" y="186731"/>
                    </a:lnTo>
                    <a:lnTo>
                      <a:pt x="5904" y="178339"/>
                    </a:lnTo>
                    <a:lnTo>
                      <a:pt x="3543" y="168539"/>
                    </a:lnTo>
                    <a:lnTo>
                      <a:pt x="1846" y="157576"/>
                    </a:lnTo>
                    <a:lnTo>
                      <a:pt x="655" y="145720"/>
                    </a:lnTo>
                    <a:lnTo>
                      <a:pt x="0" y="133369"/>
                    </a:lnTo>
                    <a:lnTo>
                      <a:pt x="80" y="121021"/>
                    </a:lnTo>
                    <a:lnTo>
                      <a:pt x="942" y="108936"/>
                    </a:lnTo>
                    <a:lnTo>
                      <a:pt x="2332" y="96859"/>
                    </a:lnTo>
                    <a:lnTo>
                      <a:pt x="3804" y="84145"/>
                    </a:lnTo>
                    <a:lnTo>
                      <a:pt x="5098" y="70483"/>
                    </a:lnTo>
                    <a:lnTo>
                      <a:pt x="6457" y="56205"/>
                    </a:lnTo>
                    <a:lnTo>
                      <a:pt x="8508" y="42073"/>
                    </a:lnTo>
                    <a:lnTo>
                      <a:pt x="11562" y="28552"/>
                    </a:lnTo>
                    <a:lnTo>
                      <a:pt x="15767" y="16559"/>
                    </a:lnTo>
                    <a:lnTo>
                      <a:pt x="21272" y="7561"/>
                    </a:lnTo>
                    <a:lnTo>
                      <a:pt x="28009" y="2082"/>
                    </a:lnTo>
                    <a:lnTo>
                      <a:pt x="35448" y="0"/>
                    </a:lnTo>
                    <a:lnTo>
                      <a:pt x="42739" y="1014"/>
                    </a:lnTo>
                    <a:lnTo>
                      <a:pt x="49413" y="4617"/>
                    </a:lnTo>
                    <a:lnTo>
                      <a:pt x="55364" y="10234"/>
                    </a:lnTo>
                    <a:lnTo>
                      <a:pt x="60669" y="17340"/>
                    </a:lnTo>
                    <a:lnTo>
                      <a:pt x="65458" y="25514"/>
                    </a:lnTo>
                    <a:lnTo>
                      <a:pt x="69862" y="34437"/>
                    </a:lnTo>
                    <a:lnTo>
                      <a:pt x="73988" y="43878"/>
                    </a:lnTo>
                    <a:lnTo>
                      <a:pt x="77923" y="53672"/>
                    </a:lnTo>
                    <a:lnTo>
                      <a:pt x="81891" y="63708"/>
                    </a:lnTo>
                    <a:lnTo>
                      <a:pt x="86241" y="73905"/>
                    </a:lnTo>
                    <a:lnTo>
                      <a:pt x="91134" y="84207"/>
                    </a:lnTo>
                    <a:lnTo>
                      <a:pt x="96556" y="94414"/>
                    </a:lnTo>
                    <a:lnTo>
                      <a:pt x="102420" y="104195"/>
                    </a:lnTo>
                    <a:lnTo>
                      <a:pt x="108625" y="113408"/>
                    </a:lnTo>
                    <a:lnTo>
                      <a:pt x="115079" y="122240"/>
                    </a:lnTo>
                    <a:lnTo>
                      <a:pt x="121710" y="131091"/>
                    </a:lnTo>
                    <a:lnTo>
                      <a:pt x="128474" y="140183"/>
                    </a:lnTo>
                    <a:lnTo>
                      <a:pt x="135661" y="149087"/>
                    </a:lnTo>
                    <a:lnTo>
                      <a:pt x="143856" y="156854"/>
                    </a:lnTo>
                    <a:lnTo>
                      <a:pt x="153282" y="163039"/>
                    </a:lnTo>
                    <a:lnTo>
                      <a:pt x="163248" y="167692"/>
                    </a:lnTo>
                    <a:lnTo>
                      <a:pt x="173309" y="171559"/>
                    </a:lnTo>
                    <a:lnTo>
                      <a:pt x="184352" y="174974"/>
                    </a:lnTo>
                    <a:lnTo>
                      <a:pt x="198112" y="17852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1463132" y="4953789"/>
                <a:ext cx="115814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52685">
                    <a:moveTo>
                      <a:pt x="115813" y="0"/>
                    </a:moveTo>
                    <a:lnTo>
                      <a:pt x="109946" y="11736"/>
                    </a:lnTo>
                    <a:lnTo>
                      <a:pt x="104381" y="22864"/>
                    </a:lnTo>
                    <a:lnTo>
                      <a:pt x="98582" y="34463"/>
                    </a:lnTo>
                    <a:lnTo>
                      <a:pt x="92501" y="46624"/>
                    </a:lnTo>
                    <a:lnTo>
                      <a:pt x="86171" y="59284"/>
                    </a:lnTo>
                    <a:lnTo>
                      <a:pt x="79643" y="72341"/>
                    </a:lnTo>
                    <a:lnTo>
                      <a:pt x="72967" y="85692"/>
                    </a:lnTo>
                    <a:lnTo>
                      <a:pt x="66185" y="99257"/>
                    </a:lnTo>
                    <a:lnTo>
                      <a:pt x="59327" y="112973"/>
                    </a:lnTo>
                    <a:lnTo>
                      <a:pt x="52418" y="126791"/>
                    </a:lnTo>
                    <a:lnTo>
                      <a:pt x="45473" y="140682"/>
                    </a:lnTo>
                    <a:lnTo>
                      <a:pt x="38508" y="154615"/>
                    </a:lnTo>
                    <a:lnTo>
                      <a:pt x="31695" y="168414"/>
                    </a:lnTo>
                    <a:lnTo>
                      <a:pt x="25347" y="181759"/>
                    </a:lnTo>
                    <a:lnTo>
                      <a:pt x="19601" y="194504"/>
                    </a:lnTo>
                    <a:lnTo>
                      <a:pt x="14574" y="206421"/>
                    </a:lnTo>
                    <a:lnTo>
                      <a:pt x="9959" y="218379"/>
                    </a:lnTo>
                    <a:lnTo>
                      <a:pt x="5351" y="232548"/>
                    </a:lnTo>
                    <a:lnTo>
                      <a:pt x="0" y="25268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694759" y="5143302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Freeform 11"/>
            <p:cNvSpPr/>
            <p:nvPr/>
          </p:nvSpPr>
          <p:spPr>
            <a:xfrm>
              <a:off x="548469" y="3149994"/>
              <a:ext cx="1547689" cy="893648"/>
            </a:xfrm>
            <a:custGeom>
              <a:avLst/>
              <a:gdLst/>
              <a:ahLst/>
              <a:cxnLst/>
              <a:rect l="0" t="0" r="0" b="0"/>
              <a:pathLst>
                <a:path w="1547689" h="893648">
                  <a:moveTo>
                    <a:pt x="1547688" y="893647"/>
                  </a:moveTo>
                  <a:lnTo>
                    <a:pt x="0" y="8936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8469" y="3832322"/>
              <a:ext cx="173816" cy="212596"/>
            </a:xfrm>
            <a:custGeom>
              <a:avLst/>
              <a:gdLst/>
              <a:ahLst/>
              <a:cxnLst/>
              <a:rect l="0" t="0" r="0" b="0"/>
              <a:pathLst>
                <a:path w="173816" h="212596">
                  <a:moveTo>
                    <a:pt x="0" y="44139"/>
                  </a:moveTo>
                  <a:lnTo>
                    <a:pt x="6002" y="38339"/>
                  </a:lnTo>
                  <a:lnTo>
                    <a:pt x="12846" y="33414"/>
                  </a:lnTo>
                  <a:lnTo>
                    <a:pt x="21234" y="28912"/>
                  </a:lnTo>
                  <a:lnTo>
                    <a:pt x="30861" y="24691"/>
                  </a:lnTo>
                  <a:lnTo>
                    <a:pt x="41175" y="20677"/>
                  </a:lnTo>
                  <a:lnTo>
                    <a:pt x="51788" y="16820"/>
                  </a:lnTo>
                  <a:lnTo>
                    <a:pt x="62658" y="13240"/>
                  </a:lnTo>
                  <a:lnTo>
                    <a:pt x="74007" y="10213"/>
                  </a:lnTo>
                  <a:lnTo>
                    <a:pt x="85928" y="7840"/>
                  </a:lnTo>
                  <a:lnTo>
                    <a:pt x="98220" y="5907"/>
                  </a:lnTo>
                  <a:lnTo>
                    <a:pt x="110477" y="3994"/>
                  </a:lnTo>
                  <a:lnTo>
                    <a:pt x="122457" y="1872"/>
                  </a:lnTo>
                  <a:lnTo>
                    <a:pt x="133773" y="123"/>
                  </a:lnTo>
                  <a:lnTo>
                    <a:pt x="143840" y="0"/>
                  </a:lnTo>
                  <a:lnTo>
                    <a:pt x="152454" y="2080"/>
                  </a:lnTo>
                  <a:lnTo>
                    <a:pt x="159576" y="6616"/>
                  </a:lnTo>
                  <a:lnTo>
                    <a:pt x="165152" y="13864"/>
                  </a:lnTo>
                  <a:lnTo>
                    <a:pt x="169307" y="23664"/>
                  </a:lnTo>
                  <a:lnTo>
                    <a:pt x="172135" y="35262"/>
                  </a:lnTo>
                  <a:lnTo>
                    <a:pt x="173599" y="47552"/>
                  </a:lnTo>
                  <a:lnTo>
                    <a:pt x="173815" y="59852"/>
                  </a:lnTo>
                  <a:lnTo>
                    <a:pt x="173167" y="72206"/>
                  </a:lnTo>
                  <a:lnTo>
                    <a:pt x="172202" y="85171"/>
                  </a:lnTo>
                  <a:lnTo>
                    <a:pt x="171257" y="99034"/>
                  </a:lnTo>
                  <a:lnTo>
                    <a:pt x="170303" y="113463"/>
                  </a:lnTo>
                  <a:lnTo>
                    <a:pt x="169056" y="127704"/>
                  </a:lnTo>
                  <a:lnTo>
                    <a:pt x="167370" y="141319"/>
                  </a:lnTo>
                  <a:lnTo>
                    <a:pt x="165397" y="154156"/>
                  </a:lnTo>
                  <a:lnTo>
                    <a:pt x="163319" y="167643"/>
                  </a:lnTo>
                  <a:lnTo>
                    <a:pt x="160952" y="185197"/>
                  </a:lnTo>
                  <a:lnTo>
                    <a:pt x="157927" y="212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1875059" y="3476378"/>
              <a:ext cx="730803" cy="515897"/>
              <a:chOff x="1875059" y="3476378"/>
              <a:chExt cx="730803" cy="515897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1875059" y="3676419"/>
                <a:ext cx="200043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315856">
                    <a:moveTo>
                      <a:pt x="0" y="315855"/>
                    </a:moveTo>
                    <a:lnTo>
                      <a:pt x="2934" y="304187"/>
                    </a:lnTo>
                    <a:lnTo>
                      <a:pt x="5716" y="293699"/>
                    </a:lnTo>
                    <a:lnTo>
                      <a:pt x="8620" y="283397"/>
                    </a:lnTo>
                    <a:lnTo>
                      <a:pt x="11833" y="273095"/>
                    </a:lnTo>
                    <a:lnTo>
                      <a:pt x="15647" y="262752"/>
                    </a:lnTo>
                    <a:lnTo>
                      <a:pt x="20159" y="252362"/>
                    </a:lnTo>
                    <a:lnTo>
                      <a:pt x="25150" y="241934"/>
                    </a:lnTo>
                    <a:lnTo>
                      <a:pt x="30190" y="231476"/>
                    </a:lnTo>
                    <a:lnTo>
                      <a:pt x="35026" y="221000"/>
                    </a:lnTo>
                    <a:lnTo>
                      <a:pt x="39746" y="210678"/>
                    </a:lnTo>
                    <a:lnTo>
                      <a:pt x="44675" y="200821"/>
                    </a:lnTo>
                    <a:lnTo>
                      <a:pt x="49987" y="191556"/>
                    </a:lnTo>
                    <a:lnTo>
                      <a:pt x="55537" y="182691"/>
                    </a:lnTo>
                    <a:lnTo>
                      <a:pt x="60963" y="173818"/>
                    </a:lnTo>
                    <a:lnTo>
                      <a:pt x="66064" y="164696"/>
                    </a:lnTo>
                    <a:lnTo>
                      <a:pt x="70964" y="155264"/>
                    </a:lnTo>
                    <a:lnTo>
                      <a:pt x="76014" y="145545"/>
                    </a:lnTo>
                    <a:lnTo>
                      <a:pt x="81411" y="135601"/>
                    </a:lnTo>
                    <a:lnTo>
                      <a:pt x="87189" y="125651"/>
                    </a:lnTo>
                    <a:lnTo>
                      <a:pt x="93300" y="116051"/>
                    </a:lnTo>
                    <a:lnTo>
                      <a:pt x="99674" y="106963"/>
                    </a:lnTo>
                    <a:lnTo>
                      <a:pt x="106243" y="98217"/>
                    </a:lnTo>
                    <a:lnTo>
                      <a:pt x="112952" y="89425"/>
                    </a:lnTo>
                    <a:lnTo>
                      <a:pt x="119764" y="80362"/>
                    </a:lnTo>
                    <a:lnTo>
                      <a:pt x="126813" y="71139"/>
                    </a:lnTo>
                    <a:lnTo>
                      <a:pt x="134384" y="62093"/>
                    </a:lnTo>
                    <a:lnTo>
                      <a:pt x="142586" y="53414"/>
                    </a:lnTo>
                    <a:lnTo>
                      <a:pt x="151214" y="45128"/>
                    </a:lnTo>
                    <a:lnTo>
                      <a:pt x="159852" y="37184"/>
                    </a:lnTo>
                    <a:lnTo>
                      <a:pt x="168245" y="29517"/>
                    </a:lnTo>
                    <a:lnTo>
                      <a:pt x="176025" y="22360"/>
                    </a:lnTo>
                    <a:lnTo>
                      <a:pt x="183393" y="15545"/>
                    </a:lnTo>
                    <a:lnTo>
                      <a:pt x="190992" y="8471"/>
                    </a:lnTo>
                    <a:lnTo>
                      <a:pt x="20004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085629" y="3676419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2270530" y="3560606"/>
                <a:ext cx="15142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15142" h="189514">
                    <a:moveTo>
                      <a:pt x="4612" y="0"/>
                    </a:moveTo>
                    <a:lnTo>
                      <a:pt x="1813" y="8868"/>
                    </a:lnTo>
                    <a:lnTo>
                      <a:pt x="311" y="17855"/>
                    </a:lnTo>
                    <a:lnTo>
                      <a:pt x="0" y="27850"/>
                    </a:lnTo>
                    <a:lnTo>
                      <a:pt x="506" y="38831"/>
                    </a:lnTo>
                    <a:lnTo>
                      <a:pt x="1326" y="50642"/>
                    </a:lnTo>
                    <a:lnTo>
                      <a:pt x="2146" y="63101"/>
                    </a:lnTo>
                    <a:lnTo>
                      <a:pt x="3002" y="76039"/>
                    </a:lnTo>
                    <a:lnTo>
                      <a:pt x="4178" y="89320"/>
                    </a:lnTo>
                    <a:lnTo>
                      <a:pt x="5812" y="102837"/>
                    </a:lnTo>
                    <a:lnTo>
                      <a:pt x="7749" y="116487"/>
                    </a:lnTo>
                    <a:lnTo>
                      <a:pt x="9797" y="131817"/>
                    </a:lnTo>
                    <a:lnTo>
                      <a:pt x="12140" y="153525"/>
                    </a:lnTo>
                    <a:lnTo>
                      <a:pt x="15141" y="1895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2174576" y="3571134"/>
                <a:ext cx="111096" cy="120064"/>
              </a:xfrm>
              <a:custGeom>
                <a:avLst/>
                <a:gdLst/>
                <a:ahLst/>
                <a:cxnLst/>
                <a:rect l="0" t="0" r="0" b="0"/>
                <a:pathLst>
                  <a:path w="111096" h="120064">
                    <a:moveTo>
                      <a:pt x="111095" y="73700"/>
                    </a:moveTo>
                    <a:lnTo>
                      <a:pt x="102360" y="76701"/>
                    </a:lnTo>
                    <a:lnTo>
                      <a:pt x="94654" y="80123"/>
                    </a:lnTo>
                    <a:lnTo>
                      <a:pt x="87247" y="84314"/>
                    </a:lnTo>
                    <a:lnTo>
                      <a:pt x="79813" y="89042"/>
                    </a:lnTo>
                    <a:lnTo>
                      <a:pt x="71986" y="93875"/>
                    </a:lnTo>
                    <a:lnTo>
                      <a:pt x="63612" y="98557"/>
                    </a:lnTo>
                    <a:lnTo>
                      <a:pt x="54869" y="103166"/>
                    </a:lnTo>
                    <a:lnTo>
                      <a:pt x="46154" y="108016"/>
                    </a:lnTo>
                    <a:lnTo>
                      <a:pt x="37705" y="113255"/>
                    </a:lnTo>
                    <a:lnTo>
                      <a:pt x="29726" y="118054"/>
                    </a:lnTo>
                    <a:lnTo>
                      <a:pt x="21866" y="120063"/>
                    </a:lnTo>
                    <a:lnTo>
                      <a:pt x="14264" y="117985"/>
                    </a:lnTo>
                    <a:lnTo>
                      <a:pt x="8305" y="112706"/>
                    </a:lnTo>
                    <a:lnTo>
                      <a:pt x="4085" y="105006"/>
                    </a:lnTo>
                    <a:lnTo>
                      <a:pt x="1367" y="95635"/>
                    </a:lnTo>
                    <a:lnTo>
                      <a:pt x="62" y="85381"/>
                    </a:lnTo>
                    <a:lnTo>
                      <a:pt x="0" y="74758"/>
                    </a:lnTo>
                    <a:lnTo>
                      <a:pt x="783" y="63897"/>
                    </a:lnTo>
                    <a:lnTo>
                      <a:pt x="1926" y="51284"/>
                    </a:lnTo>
                    <a:lnTo>
                      <a:pt x="3525" y="32464"/>
                    </a:lnTo>
                    <a:lnTo>
                      <a:pt x="581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2341254" y="3592191"/>
                <a:ext cx="157233" cy="180074"/>
              </a:xfrm>
              <a:custGeom>
                <a:avLst/>
                <a:gdLst/>
                <a:ahLst/>
                <a:cxnLst/>
                <a:rect l="0" t="0" r="0" b="0"/>
                <a:pathLst>
                  <a:path w="157233" h="180074">
                    <a:moveTo>
                      <a:pt x="81287" y="0"/>
                    </a:moveTo>
                    <a:lnTo>
                      <a:pt x="69686" y="3001"/>
                    </a:lnTo>
                    <a:lnTo>
                      <a:pt x="59837" y="6423"/>
                    </a:lnTo>
                    <a:lnTo>
                      <a:pt x="50832" y="10620"/>
                    </a:lnTo>
                    <a:lnTo>
                      <a:pt x="42391" y="15519"/>
                    </a:lnTo>
                    <a:lnTo>
                      <a:pt x="34364" y="21001"/>
                    </a:lnTo>
                    <a:lnTo>
                      <a:pt x="26650" y="26940"/>
                    </a:lnTo>
                    <a:lnTo>
                      <a:pt x="19490" y="33548"/>
                    </a:lnTo>
                    <a:lnTo>
                      <a:pt x="13436" y="41343"/>
                    </a:lnTo>
                    <a:lnTo>
                      <a:pt x="8698" y="50513"/>
                    </a:lnTo>
                    <a:lnTo>
                      <a:pt x="5178" y="60943"/>
                    </a:lnTo>
                    <a:lnTo>
                      <a:pt x="2650" y="72393"/>
                    </a:lnTo>
                    <a:lnTo>
                      <a:pt x="883" y="84606"/>
                    </a:lnTo>
                    <a:lnTo>
                      <a:pt x="0" y="97043"/>
                    </a:lnTo>
                    <a:lnTo>
                      <a:pt x="456" y="108925"/>
                    </a:lnTo>
                    <a:lnTo>
                      <a:pt x="2392" y="119873"/>
                    </a:lnTo>
                    <a:lnTo>
                      <a:pt x="5657" y="129866"/>
                    </a:lnTo>
                    <a:lnTo>
                      <a:pt x="9990" y="139045"/>
                    </a:lnTo>
                    <a:lnTo>
                      <a:pt x="15131" y="147588"/>
                    </a:lnTo>
                    <a:lnTo>
                      <a:pt x="21024" y="155498"/>
                    </a:lnTo>
                    <a:lnTo>
                      <a:pt x="27802" y="162598"/>
                    </a:lnTo>
                    <a:lnTo>
                      <a:pt x="35472" y="168852"/>
                    </a:lnTo>
                    <a:lnTo>
                      <a:pt x="43908" y="174037"/>
                    </a:lnTo>
                    <a:lnTo>
                      <a:pt x="52949" y="177690"/>
                    </a:lnTo>
                    <a:lnTo>
                      <a:pt x="62436" y="179694"/>
                    </a:lnTo>
                    <a:lnTo>
                      <a:pt x="72076" y="180073"/>
                    </a:lnTo>
                    <a:lnTo>
                      <a:pt x="81469" y="178815"/>
                    </a:lnTo>
                    <a:lnTo>
                      <a:pt x="90414" y="176080"/>
                    </a:lnTo>
                    <a:lnTo>
                      <a:pt x="98894" y="172145"/>
                    </a:lnTo>
                    <a:lnTo>
                      <a:pt x="106976" y="167295"/>
                    </a:lnTo>
                    <a:lnTo>
                      <a:pt x="114743" y="161773"/>
                    </a:lnTo>
                    <a:lnTo>
                      <a:pt x="122113" y="155611"/>
                    </a:lnTo>
                    <a:lnTo>
                      <a:pt x="128844" y="148643"/>
                    </a:lnTo>
                    <a:lnTo>
                      <a:pt x="134854" y="140844"/>
                    </a:lnTo>
                    <a:lnTo>
                      <a:pt x="140213" y="132319"/>
                    </a:lnTo>
                    <a:lnTo>
                      <a:pt x="145048" y="123217"/>
                    </a:lnTo>
                    <a:lnTo>
                      <a:pt x="149478" y="113686"/>
                    </a:lnTo>
                    <a:lnTo>
                      <a:pt x="153283" y="103845"/>
                    </a:lnTo>
                    <a:lnTo>
                      <a:pt x="155935" y="93785"/>
                    </a:lnTo>
                    <a:lnTo>
                      <a:pt x="157232" y="83580"/>
                    </a:lnTo>
                    <a:lnTo>
                      <a:pt x="157118" y="73439"/>
                    </a:lnTo>
                    <a:lnTo>
                      <a:pt x="155522" y="63704"/>
                    </a:lnTo>
                    <a:lnTo>
                      <a:pt x="152557" y="54530"/>
                    </a:lnTo>
                    <a:lnTo>
                      <a:pt x="148390" y="46008"/>
                    </a:lnTo>
                    <a:lnTo>
                      <a:pt x="142523" y="37309"/>
                    </a:lnTo>
                    <a:lnTo>
                      <a:pt x="132208" y="26553"/>
                    </a:lnTo>
                    <a:lnTo>
                      <a:pt x="112873" y="1052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2526847" y="3476378"/>
                <a:ext cx="79015" cy="95067"/>
              </a:xfrm>
              <a:custGeom>
                <a:avLst/>
                <a:gdLst/>
                <a:ahLst/>
                <a:cxnLst/>
                <a:rect l="0" t="0" r="0" b="0"/>
                <a:pathLst>
                  <a:path w="79015" h="95067">
                    <a:moveTo>
                      <a:pt x="32564" y="21057"/>
                    </a:moveTo>
                    <a:lnTo>
                      <a:pt x="23897" y="24125"/>
                    </a:lnTo>
                    <a:lnTo>
                      <a:pt x="16831" y="28187"/>
                    </a:lnTo>
                    <a:lnTo>
                      <a:pt x="10734" y="33680"/>
                    </a:lnTo>
                    <a:lnTo>
                      <a:pt x="5679" y="40440"/>
                    </a:lnTo>
                    <a:lnTo>
                      <a:pt x="2113" y="48238"/>
                    </a:lnTo>
                    <a:lnTo>
                      <a:pt x="170" y="56826"/>
                    </a:lnTo>
                    <a:lnTo>
                      <a:pt x="0" y="65665"/>
                    </a:lnTo>
                    <a:lnTo>
                      <a:pt x="1930" y="73974"/>
                    </a:lnTo>
                    <a:lnTo>
                      <a:pt x="5933" y="81358"/>
                    </a:lnTo>
                    <a:lnTo>
                      <a:pt x="11704" y="87464"/>
                    </a:lnTo>
                    <a:lnTo>
                      <a:pt x="18857" y="91816"/>
                    </a:lnTo>
                    <a:lnTo>
                      <a:pt x="27029" y="94328"/>
                    </a:lnTo>
                    <a:lnTo>
                      <a:pt x="35767" y="95066"/>
                    </a:lnTo>
                    <a:lnTo>
                      <a:pt x="44545" y="94058"/>
                    </a:lnTo>
                    <a:lnTo>
                      <a:pt x="53064" y="91486"/>
                    </a:lnTo>
                    <a:lnTo>
                      <a:pt x="60917" y="87321"/>
                    </a:lnTo>
                    <a:lnTo>
                      <a:pt x="67514" y="81254"/>
                    </a:lnTo>
                    <a:lnTo>
                      <a:pt x="72647" y="73288"/>
                    </a:lnTo>
                    <a:lnTo>
                      <a:pt x="76281" y="63856"/>
                    </a:lnTo>
                    <a:lnTo>
                      <a:pt x="78362" y="53616"/>
                    </a:lnTo>
                    <a:lnTo>
                      <a:pt x="79014" y="43042"/>
                    </a:lnTo>
                    <a:lnTo>
                      <a:pt x="78073" y="32822"/>
                    </a:lnTo>
                    <a:lnTo>
                      <a:pt x="74592" y="22947"/>
                    </a:lnTo>
                    <a:lnTo>
                      <a:pt x="64916" y="12557"/>
                    </a:lnTo>
                    <a:lnTo>
                      <a:pt x="4309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601111" y="2760440"/>
              <a:ext cx="591559" cy="536954"/>
              <a:chOff x="601111" y="2760440"/>
              <a:chExt cx="591559" cy="536954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601111" y="3055238"/>
                <a:ext cx="210571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242156">
                    <a:moveTo>
                      <a:pt x="0" y="242155"/>
                    </a:moveTo>
                    <a:lnTo>
                      <a:pt x="5868" y="236288"/>
                    </a:lnTo>
                    <a:lnTo>
                      <a:pt x="11433" y="230723"/>
                    </a:lnTo>
                    <a:lnTo>
                      <a:pt x="17227" y="224919"/>
                    </a:lnTo>
                    <a:lnTo>
                      <a:pt x="23135" y="218666"/>
                    </a:lnTo>
                    <a:lnTo>
                      <a:pt x="28816" y="211688"/>
                    </a:lnTo>
                    <a:lnTo>
                      <a:pt x="34095" y="203911"/>
                    </a:lnTo>
                    <a:lnTo>
                      <a:pt x="39119" y="195582"/>
                    </a:lnTo>
                    <a:lnTo>
                      <a:pt x="44253" y="187152"/>
                    </a:lnTo>
                    <a:lnTo>
                      <a:pt x="49703" y="178882"/>
                    </a:lnTo>
                    <a:lnTo>
                      <a:pt x="55347" y="170534"/>
                    </a:lnTo>
                    <a:lnTo>
                      <a:pt x="60836" y="161485"/>
                    </a:lnTo>
                    <a:lnTo>
                      <a:pt x="65978" y="151440"/>
                    </a:lnTo>
                    <a:lnTo>
                      <a:pt x="70906" y="140744"/>
                    </a:lnTo>
                    <a:lnTo>
                      <a:pt x="75975" y="130171"/>
                    </a:lnTo>
                    <a:lnTo>
                      <a:pt x="81386" y="120166"/>
                    </a:lnTo>
                    <a:lnTo>
                      <a:pt x="87172" y="110669"/>
                    </a:lnTo>
                    <a:lnTo>
                      <a:pt x="93289" y="101305"/>
                    </a:lnTo>
                    <a:lnTo>
                      <a:pt x="99666" y="91822"/>
                    </a:lnTo>
                    <a:lnTo>
                      <a:pt x="106238" y="82131"/>
                    </a:lnTo>
                    <a:lnTo>
                      <a:pt x="112949" y="72231"/>
                    </a:lnTo>
                    <a:lnTo>
                      <a:pt x="119762" y="62167"/>
                    </a:lnTo>
                    <a:lnTo>
                      <a:pt x="126812" y="52305"/>
                    </a:lnTo>
                    <a:lnTo>
                      <a:pt x="134383" y="43295"/>
                    </a:lnTo>
                    <a:lnTo>
                      <a:pt x="142590" y="35426"/>
                    </a:lnTo>
                    <a:lnTo>
                      <a:pt x="151391" y="28652"/>
                    </a:lnTo>
                    <a:lnTo>
                      <a:pt x="160678" y="22787"/>
                    </a:lnTo>
                    <a:lnTo>
                      <a:pt x="170319" y="17622"/>
                    </a:lnTo>
                    <a:lnTo>
                      <a:pt x="179761" y="13121"/>
                    </a:lnTo>
                    <a:lnTo>
                      <a:pt x="188955" y="8980"/>
                    </a:lnTo>
                    <a:lnTo>
                      <a:pt x="198708" y="4833"/>
                    </a:lnTo>
                    <a:lnTo>
                      <a:pt x="21057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934995" y="2981018"/>
                <a:ext cx="213599" cy="147920"/>
              </a:xfrm>
              <a:custGeom>
                <a:avLst/>
                <a:gdLst/>
                <a:ahLst/>
                <a:cxnLst/>
                <a:rect l="0" t="0" r="0" b="0"/>
                <a:pathLst>
                  <a:path w="213599" h="147920">
                    <a:moveTo>
                      <a:pt x="24085" y="147919"/>
                    </a:moveTo>
                    <a:lnTo>
                      <a:pt x="21152" y="139118"/>
                    </a:lnTo>
                    <a:lnTo>
                      <a:pt x="18370" y="130771"/>
                    </a:lnTo>
                    <a:lnTo>
                      <a:pt x="15469" y="122073"/>
                    </a:lnTo>
                    <a:lnTo>
                      <a:pt x="12429" y="112952"/>
                    </a:lnTo>
                    <a:lnTo>
                      <a:pt x="9264" y="103457"/>
                    </a:lnTo>
                    <a:lnTo>
                      <a:pt x="6009" y="93660"/>
                    </a:lnTo>
                    <a:lnTo>
                      <a:pt x="3017" y="83474"/>
                    </a:lnTo>
                    <a:lnTo>
                      <a:pt x="923" y="72651"/>
                    </a:lnTo>
                    <a:lnTo>
                      <a:pt x="0" y="61116"/>
                    </a:lnTo>
                    <a:lnTo>
                      <a:pt x="196" y="49099"/>
                    </a:lnTo>
                    <a:lnTo>
                      <a:pt x="1317" y="37033"/>
                    </a:lnTo>
                    <a:lnTo>
                      <a:pt x="3153" y="25200"/>
                    </a:lnTo>
                    <a:lnTo>
                      <a:pt x="5843" y="14492"/>
                    </a:lnTo>
                    <a:lnTo>
                      <a:pt x="9850" y="6431"/>
                    </a:lnTo>
                    <a:lnTo>
                      <a:pt x="15319" y="1618"/>
                    </a:lnTo>
                    <a:lnTo>
                      <a:pt x="21938" y="0"/>
                    </a:lnTo>
                    <a:lnTo>
                      <a:pt x="29145" y="1333"/>
                    </a:lnTo>
                    <a:lnTo>
                      <a:pt x="36547" y="5148"/>
                    </a:lnTo>
                    <a:lnTo>
                      <a:pt x="43956" y="10739"/>
                    </a:lnTo>
                    <a:lnTo>
                      <a:pt x="51303" y="17296"/>
                    </a:lnTo>
                    <a:lnTo>
                      <a:pt x="58575" y="24284"/>
                    </a:lnTo>
                    <a:lnTo>
                      <a:pt x="65779" y="31426"/>
                    </a:lnTo>
                    <a:lnTo>
                      <a:pt x="72930" y="38600"/>
                    </a:lnTo>
                    <a:lnTo>
                      <a:pt x="80046" y="45759"/>
                    </a:lnTo>
                    <a:lnTo>
                      <a:pt x="87301" y="52889"/>
                    </a:lnTo>
                    <a:lnTo>
                      <a:pt x="95011" y="59991"/>
                    </a:lnTo>
                    <a:lnTo>
                      <a:pt x="103313" y="67065"/>
                    </a:lnTo>
                    <a:lnTo>
                      <a:pt x="112177" y="73953"/>
                    </a:lnTo>
                    <a:lnTo>
                      <a:pt x="121506" y="80352"/>
                    </a:lnTo>
                    <a:lnTo>
                      <a:pt x="131194" y="86129"/>
                    </a:lnTo>
                    <a:lnTo>
                      <a:pt x="141311" y="90990"/>
                    </a:lnTo>
                    <a:lnTo>
                      <a:pt x="152086" y="94425"/>
                    </a:lnTo>
                    <a:lnTo>
                      <a:pt x="163577" y="96292"/>
                    </a:lnTo>
                    <a:lnTo>
                      <a:pt x="175100" y="96915"/>
                    </a:lnTo>
                    <a:lnTo>
                      <a:pt x="186457" y="96959"/>
                    </a:lnTo>
                    <a:lnTo>
                      <a:pt x="198646" y="96430"/>
                    </a:lnTo>
                    <a:lnTo>
                      <a:pt x="213598" y="9527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1053836" y="2928896"/>
                <a:ext cx="31587" cy="242156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242156">
                    <a:moveTo>
                      <a:pt x="31586" y="0"/>
                    </a:moveTo>
                    <a:lnTo>
                      <a:pt x="25852" y="11802"/>
                    </a:lnTo>
                    <a:lnTo>
                      <a:pt x="21568" y="23571"/>
                    </a:lnTo>
                    <a:lnTo>
                      <a:pt x="18362" y="36461"/>
                    </a:lnTo>
                    <a:lnTo>
                      <a:pt x="16002" y="50310"/>
                    </a:lnTo>
                    <a:lnTo>
                      <a:pt x="14304" y="64638"/>
                    </a:lnTo>
                    <a:lnTo>
                      <a:pt x="13105" y="79107"/>
                    </a:lnTo>
                    <a:lnTo>
                      <a:pt x="12103" y="93557"/>
                    </a:lnTo>
                    <a:lnTo>
                      <a:pt x="10886" y="107933"/>
                    </a:lnTo>
                    <a:lnTo>
                      <a:pt x="9251" y="122232"/>
                    </a:lnTo>
                    <a:lnTo>
                      <a:pt x="7337" y="136629"/>
                    </a:lnTo>
                    <a:lnTo>
                      <a:pt x="5512" y="151448"/>
                    </a:lnTo>
                    <a:lnTo>
                      <a:pt x="3991" y="166812"/>
                    </a:lnTo>
                    <a:lnTo>
                      <a:pt x="2816" y="182134"/>
                    </a:lnTo>
                    <a:lnTo>
                      <a:pt x="1826" y="197812"/>
                    </a:lnTo>
                    <a:lnTo>
                      <a:pt x="937" y="216343"/>
                    </a:lnTo>
                    <a:lnTo>
                      <a:pt x="0" y="2421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1121608" y="2760440"/>
                <a:ext cx="71062" cy="102414"/>
              </a:xfrm>
              <a:custGeom>
                <a:avLst/>
                <a:gdLst/>
                <a:ahLst/>
                <a:cxnLst/>
                <a:rect l="0" t="0" r="0" b="0"/>
                <a:pathLst>
                  <a:path w="71062" h="102414">
                    <a:moveTo>
                      <a:pt x="16457" y="0"/>
                    </a:moveTo>
                    <a:lnTo>
                      <a:pt x="10723" y="6001"/>
                    </a:lnTo>
                    <a:lnTo>
                      <a:pt x="6439" y="12846"/>
                    </a:lnTo>
                    <a:lnTo>
                      <a:pt x="3237" y="21234"/>
                    </a:lnTo>
                    <a:lnTo>
                      <a:pt x="1049" y="30861"/>
                    </a:lnTo>
                    <a:lnTo>
                      <a:pt x="0" y="41176"/>
                    </a:lnTo>
                    <a:lnTo>
                      <a:pt x="63" y="51779"/>
                    </a:lnTo>
                    <a:lnTo>
                      <a:pt x="1233" y="62304"/>
                    </a:lnTo>
                    <a:lnTo>
                      <a:pt x="3609" y="72356"/>
                    </a:lnTo>
                    <a:lnTo>
                      <a:pt x="7136" y="81762"/>
                    </a:lnTo>
                    <a:lnTo>
                      <a:pt x="11791" y="90056"/>
                    </a:lnTo>
                    <a:lnTo>
                      <a:pt x="17664" y="96424"/>
                    </a:lnTo>
                    <a:lnTo>
                      <a:pt x="24680" y="100585"/>
                    </a:lnTo>
                    <a:lnTo>
                      <a:pt x="32322" y="102413"/>
                    </a:lnTo>
                    <a:lnTo>
                      <a:pt x="39757" y="101679"/>
                    </a:lnTo>
                    <a:lnTo>
                      <a:pt x="46531" y="98517"/>
                    </a:lnTo>
                    <a:lnTo>
                      <a:pt x="52550" y="93329"/>
                    </a:lnTo>
                    <a:lnTo>
                      <a:pt x="57902" y="86576"/>
                    </a:lnTo>
                    <a:lnTo>
                      <a:pt x="62713" y="78671"/>
                    </a:lnTo>
                    <a:lnTo>
                      <a:pt x="66793" y="69944"/>
                    </a:lnTo>
                    <a:lnTo>
                      <a:pt x="69636" y="60642"/>
                    </a:lnTo>
                    <a:lnTo>
                      <a:pt x="71061" y="50953"/>
                    </a:lnTo>
                    <a:lnTo>
                      <a:pt x="70866" y="41330"/>
                    </a:lnTo>
                    <a:lnTo>
                      <a:pt x="68682" y="32475"/>
                    </a:lnTo>
                    <a:lnTo>
                      <a:pt x="64519" y="24710"/>
                    </a:lnTo>
                    <a:lnTo>
                      <a:pt x="59122" y="18155"/>
                    </a:lnTo>
                    <a:lnTo>
                      <a:pt x="53253" y="12266"/>
                    </a:lnTo>
                    <a:lnTo>
                      <a:pt x="46400" y="6528"/>
                    </a:lnTo>
                    <a:lnTo>
                      <a:pt x="3751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1189720" y="294797"/>
            <a:ext cx="3363027" cy="684354"/>
            <a:chOff x="1189720" y="294797"/>
            <a:chExt cx="3363027" cy="684354"/>
          </a:xfrm>
        </p:grpSpPr>
        <p:sp>
          <p:nvSpPr>
            <p:cNvPr id="27" name="Freeform 26"/>
            <p:cNvSpPr/>
            <p:nvPr/>
          </p:nvSpPr>
          <p:spPr>
            <a:xfrm>
              <a:off x="1455646" y="336911"/>
              <a:ext cx="28873" cy="410613"/>
            </a:xfrm>
            <a:custGeom>
              <a:avLst/>
              <a:gdLst/>
              <a:ahLst/>
              <a:cxnLst/>
              <a:rect l="0" t="0" r="0" b="0"/>
              <a:pathLst>
                <a:path w="28873" h="410613">
                  <a:moveTo>
                    <a:pt x="7815" y="0"/>
                  </a:moveTo>
                  <a:lnTo>
                    <a:pt x="4948" y="9003"/>
                  </a:lnTo>
                  <a:lnTo>
                    <a:pt x="2806" y="19270"/>
                  </a:lnTo>
                  <a:lnTo>
                    <a:pt x="1207" y="31849"/>
                  </a:lnTo>
                  <a:lnTo>
                    <a:pt x="200" y="46204"/>
                  </a:lnTo>
                  <a:lnTo>
                    <a:pt x="0" y="61352"/>
                  </a:lnTo>
                  <a:lnTo>
                    <a:pt x="651" y="76637"/>
                  </a:lnTo>
                  <a:lnTo>
                    <a:pt x="1889" y="91770"/>
                  </a:lnTo>
                  <a:lnTo>
                    <a:pt x="3253" y="106673"/>
                  </a:lnTo>
                  <a:lnTo>
                    <a:pt x="4467" y="121353"/>
                  </a:lnTo>
                  <a:lnTo>
                    <a:pt x="5602" y="135853"/>
                  </a:lnTo>
                  <a:lnTo>
                    <a:pt x="6970" y="150214"/>
                  </a:lnTo>
                  <a:lnTo>
                    <a:pt x="8737" y="164476"/>
                  </a:lnTo>
                  <a:lnTo>
                    <a:pt x="10755" y="178667"/>
                  </a:lnTo>
                  <a:lnTo>
                    <a:pt x="12656" y="192809"/>
                  </a:lnTo>
                  <a:lnTo>
                    <a:pt x="14232" y="206922"/>
                  </a:lnTo>
                  <a:lnTo>
                    <a:pt x="15443" y="221180"/>
                  </a:lnTo>
                  <a:lnTo>
                    <a:pt x="16331" y="235898"/>
                  </a:lnTo>
                  <a:lnTo>
                    <a:pt x="16967" y="251202"/>
                  </a:lnTo>
                  <a:lnTo>
                    <a:pt x="17581" y="266734"/>
                  </a:lnTo>
                  <a:lnTo>
                    <a:pt x="18533" y="281781"/>
                  </a:lnTo>
                  <a:lnTo>
                    <a:pt x="19989" y="295984"/>
                  </a:lnTo>
                  <a:lnTo>
                    <a:pt x="21782" y="309639"/>
                  </a:lnTo>
                  <a:lnTo>
                    <a:pt x="23525" y="323488"/>
                  </a:lnTo>
                  <a:lnTo>
                    <a:pt x="24992" y="337939"/>
                  </a:lnTo>
                  <a:lnTo>
                    <a:pt x="26130" y="352509"/>
                  </a:lnTo>
                  <a:lnTo>
                    <a:pt x="27092" y="367534"/>
                  </a:lnTo>
                  <a:lnTo>
                    <a:pt x="27957" y="385458"/>
                  </a:lnTo>
                  <a:lnTo>
                    <a:pt x="28872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89720" y="294797"/>
              <a:ext cx="463255" cy="105286"/>
            </a:xfrm>
            <a:custGeom>
              <a:avLst/>
              <a:gdLst/>
              <a:ahLst/>
              <a:cxnLst/>
              <a:rect l="0" t="0" r="0" b="0"/>
              <a:pathLst>
                <a:path w="463255" h="105286">
                  <a:moveTo>
                    <a:pt x="463254" y="0"/>
                  </a:moveTo>
                  <a:lnTo>
                    <a:pt x="454452" y="2934"/>
                  </a:lnTo>
                  <a:lnTo>
                    <a:pt x="446106" y="5716"/>
                  </a:lnTo>
                  <a:lnTo>
                    <a:pt x="437398" y="8616"/>
                  </a:lnTo>
                  <a:lnTo>
                    <a:pt x="427931" y="11656"/>
                  </a:lnTo>
                  <a:lnTo>
                    <a:pt x="417140" y="14821"/>
                  </a:lnTo>
                  <a:lnTo>
                    <a:pt x="404837" y="18085"/>
                  </a:lnTo>
                  <a:lnTo>
                    <a:pt x="390999" y="21423"/>
                  </a:lnTo>
                  <a:lnTo>
                    <a:pt x="375584" y="24815"/>
                  </a:lnTo>
                  <a:lnTo>
                    <a:pt x="358732" y="28243"/>
                  </a:lnTo>
                  <a:lnTo>
                    <a:pt x="340705" y="31698"/>
                  </a:lnTo>
                  <a:lnTo>
                    <a:pt x="321782" y="35171"/>
                  </a:lnTo>
                  <a:lnTo>
                    <a:pt x="302204" y="38655"/>
                  </a:lnTo>
                  <a:lnTo>
                    <a:pt x="282161" y="42148"/>
                  </a:lnTo>
                  <a:lnTo>
                    <a:pt x="261793" y="45646"/>
                  </a:lnTo>
                  <a:lnTo>
                    <a:pt x="241217" y="49148"/>
                  </a:lnTo>
                  <a:lnTo>
                    <a:pt x="220992" y="52653"/>
                  </a:lnTo>
                  <a:lnTo>
                    <a:pt x="202091" y="56159"/>
                  </a:lnTo>
                  <a:lnTo>
                    <a:pt x="184927" y="59666"/>
                  </a:lnTo>
                  <a:lnTo>
                    <a:pt x="169095" y="63174"/>
                  </a:lnTo>
                  <a:lnTo>
                    <a:pt x="153695" y="66683"/>
                  </a:lnTo>
                  <a:lnTo>
                    <a:pt x="138151" y="70192"/>
                  </a:lnTo>
                  <a:lnTo>
                    <a:pt x="122571" y="73701"/>
                  </a:lnTo>
                  <a:lnTo>
                    <a:pt x="107550" y="77210"/>
                  </a:lnTo>
                  <a:lnTo>
                    <a:pt x="93403" y="80719"/>
                  </a:lnTo>
                  <a:lnTo>
                    <a:pt x="80138" y="84229"/>
                  </a:lnTo>
                  <a:lnTo>
                    <a:pt x="67623" y="87738"/>
                  </a:lnTo>
                  <a:lnTo>
                    <a:pt x="55698" y="91243"/>
                  </a:lnTo>
                  <a:lnTo>
                    <a:pt x="44471" y="94592"/>
                  </a:lnTo>
                  <a:lnTo>
                    <a:pt x="33117" y="97817"/>
                  </a:lnTo>
                  <a:lnTo>
                    <a:pt x="19515" y="101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79274" y="579067"/>
              <a:ext cx="115815" cy="161657"/>
            </a:xfrm>
            <a:custGeom>
              <a:avLst/>
              <a:gdLst/>
              <a:ahLst/>
              <a:cxnLst/>
              <a:rect l="0" t="0" r="0" b="0"/>
              <a:pathLst>
                <a:path w="115815" h="161657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2004" y="95629"/>
                  </a:lnTo>
                  <a:lnTo>
                    <a:pt x="3864" y="105931"/>
                  </a:lnTo>
                  <a:lnTo>
                    <a:pt x="6180" y="116274"/>
                  </a:lnTo>
                  <a:lnTo>
                    <a:pt x="8851" y="126659"/>
                  </a:lnTo>
                  <a:lnTo>
                    <a:pt x="11948" y="136915"/>
                  </a:lnTo>
                  <a:lnTo>
                    <a:pt x="15703" y="146725"/>
                  </a:lnTo>
                  <a:lnTo>
                    <a:pt x="20167" y="155873"/>
                  </a:lnTo>
                  <a:lnTo>
                    <a:pt x="24372" y="161656"/>
                  </a:lnTo>
                  <a:lnTo>
                    <a:pt x="26505" y="161390"/>
                  </a:lnTo>
                  <a:lnTo>
                    <a:pt x="25967" y="157130"/>
                  </a:lnTo>
                  <a:lnTo>
                    <a:pt x="23615" y="150380"/>
                  </a:lnTo>
                  <a:lnTo>
                    <a:pt x="20733" y="141742"/>
                  </a:lnTo>
                  <a:lnTo>
                    <a:pt x="18089" y="131614"/>
                  </a:lnTo>
                  <a:lnTo>
                    <a:pt x="16119" y="120512"/>
                  </a:lnTo>
                  <a:lnTo>
                    <a:pt x="15149" y="109046"/>
                  </a:lnTo>
                  <a:lnTo>
                    <a:pt x="15229" y="97583"/>
                  </a:lnTo>
                  <a:lnTo>
                    <a:pt x="16226" y="86272"/>
                  </a:lnTo>
                  <a:lnTo>
                    <a:pt x="17947" y="75141"/>
                  </a:lnTo>
                  <a:lnTo>
                    <a:pt x="20213" y="64176"/>
                  </a:lnTo>
                  <a:lnTo>
                    <a:pt x="23035" y="53506"/>
                  </a:lnTo>
                  <a:lnTo>
                    <a:pt x="26606" y="43406"/>
                  </a:lnTo>
                  <a:lnTo>
                    <a:pt x="30980" y="33989"/>
                  </a:lnTo>
                  <a:lnTo>
                    <a:pt x="36392" y="25529"/>
                  </a:lnTo>
                  <a:lnTo>
                    <a:pt x="43314" y="18524"/>
                  </a:lnTo>
                  <a:lnTo>
                    <a:pt x="51855" y="13111"/>
                  </a:lnTo>
                  <a:lnTo>
                    <a:pt x="61606" y="9112"/>
                  </a:lnTo>
                  <a:lnTo>
                    <a:pt x="72979" y="5820"/>
                  </a:lnTo>
                  <a:lnTo>
                    <a:pt x="89210" y="294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79316" y="631709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2867" y="11736"/>
                  </a:lnTo>
                  <a:lnTo>
                    <a:pt x="5009" y="22864"/>
                  </a:lnTo>
                  <a:lnTo>
                    <a:pt x="6616" y="34458"/>
                  </a:lnTo>
                  <a:lnTo>
                    <a:pt x="7970" y="46447"/>
                  </a:lnTo>
                  <a:lnTo>
                    <a:pt x="9466" y="58458"/>
                  </a:lnTo>
                  <a:lnTo>
                    <a:pt x="11322" y="70256"/>
                  </a:lnTo>
                  <a:lnTo>
                    <a:pt x="13734" y="81610"/>
                  </a:lnTo>
                  <a:lnTo>
                    <a:pt x="16963" y="92230"/>
                  </a:lnTo>
                  <a:lnTo>
                    <a:pt x="21057" y="102027"/>
                  </a:lnTo>
                  <a:lnTo>
                    <a:pt x="25606" y="110785"/>
                  </a:lnTo>
                  <a:lnTo>
                    <a:pt x="30290" y="118931"/>
                  </a:lnTo>
                  <a:lnTo>
                    <a:pt x="35521" y="127181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00373" y="505367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31586"/>
                  </a:moveTo>
                  <a:lnTo>
                    <a:pt x="7409" y="22227"/>
                  </a:lnTo>
                  <a:lnTo>
                    <a:pt x="4939" y="148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01250" y="612680"/>
              <a:ext cx="162336" cy="159761"/>
            </a:xfrm>
            <a:custGeom>
              <a:avLst/>
              <a:gdLst/>
              <a:ahLst/>
              <a:cxnLst/>
              <a:rect l="0" t="0" r="0" b="0"/>
              <a:pathLst>
                <a:path w="162336" h="159761">
                  <a:moveTo>
                    <a:pt x="88636" y="71672"/>
                  </a:moveTo>
                  <a:lnTo>
                    <a:pt x="88501" y="60071"/>
                  </a:lnTo>
                  <a:lnTo>
                    <a:pt x="87221" y="50222"/>
                  </a:lnTo>
                  <a:lnTo>
                    <a:pt x="84628" y="41217"/>
                  </a:lnTo>
                  <a:lnTo>
                    <a:pt x="80909" y="32775"/>
                  </a:lnTo>
                  <a:lnTo>
                    <a:pt x="76276" y="24748"/>
                  </a:lnTo>
                  <a:lnTo>
                    <a:pt x="70938" y="17039"/>
                  </a:lnTo>
                  <a:lnTo>
                    <a:pt x="64918" y="10053"/>
                  </a:lnTo>
                  <a:lnTo>
                    <a:pt x="58055" y="4647"/>
                  </a:lnTo>
                  <a:lnTo>
                    <a:pt x="50336" y="1176"/>
                  </a:lnTo>
                  <a:lnTo>
                    <a:pt x="42035" y="0"/>
                  </a:lnTo>
                  <a:lnTo>
                    <a:pt x="33618" y="1713"/>
                  </a:lnTo>
                  <a:lnTo>
                    <a:pt x="25374" y="6357"/>
                  </a:lnTo>
                  <a:lnTo>
                    <a:pt x="17721" y="13697"/>
                  </a:lnTo>
                  <a:lnTo>
                    <a:pt x="11266" y="23498"/>
                  </a:lnTo>
                  <a:lnTo>
                    <a:pt x="6231" y="35373"/>
                  </a:lnTo>
                  <a:lnTo>
                    <a:pt x="2664" y="48545"/>
                  </a:lnTo>
                  <a:lnTo>
                    <a:pt x="630" y="61982"/>
                  </a:lnTo>
                  <a:lnTo>
                    <a:pt x="0" y="75084"/>
                  </a:lnTo>
                  <a:lnTo>
                    <a:pt x="523" y="87657"/>
                  </a:lnTo>
                  <a:lnTo>
                    <a:pt x="1929" y="99714"/>
                  </a:lnTo>
                  <a:lnTo>
                    <a:pt x="3984" y="111339"/>
                  </a:lnTo>
                  <a:lnTo>
                    <a:pt x="6666" y="122469"/>
                  </a:lnTo>
                  <a:lnTo>
                    <a:pt x="10143" y="132886"/>
                  </a:lnTo>
                  <a:lnTo>
                    <a:pt x="14451" y="142510"/>
                  </a:lnTo>
                  <a:lnTo>
                    <a:pt x="19648" y="150772"/>
                  </a:lnTo>
                  <a:lnTo>
                    <a:pt x="25894" y="156580"/>
                  </a:lnTo>
                  <a:lnTo>
                    <a:pt x="33164" y="159548"/>
                  </a:lnTo>
                  <a:lnTo>
                    <a:pt x="40978" y="159760"/>
                  </a:lnTo>
                  <a:lnTo>
                    <a:pt x="48529" y="157401"/>
                  </a:lnTo>
                  <a:lnTo>
                    <a:pt x="55380" y="152852"/>
                  </a:lnTo>
                  <a:lnTo>
                    <a:pt x="61453" y="146582"/>
                  </a:lnTo>
                  <a:lnTo>
                    <a:pt x="66839" y="139027"/>
                  </a:lnTo>
                  <a:lnTo>
                    <a:pt x="71710" y="130581"/>
                  </a:lnTo>
                  <a:lnTo>
                    <a:pt x="77127" y="122711"/>
                  </a:lnTo>
                  <a:lnTo>
                    <a:pt x="83750" y="117915"/>
                  </a:lnTo>
                  <a:lnTo>
                    <a:pt x="90357" y="117138"/>
                  </a:lnTo>
                  <a:lnTo>
                    <a:pt x="96391" y="119767"/>
                  </a:lnTo>
                  <a:lnTo>
                    <a:pt x="101811" y="124882"/>
                  </a:lnTo>
                  <a:lnTo>
                    <a:pt x="107205" y="131236"/>
                  </a:lnTo>
                  <a:lnTo>
                    <a:pt x="113619" y="137358"/>
                  </a:lnTo>
                  <a:lnTo>
                    <a:pt x="121533" y="142474"/>
                  </a:lnTo>
                  <a:lnTo>
                    <a:pt x="130321" y="146427"/>
                  </a:lnTo>
                  <a:lnTo>
                    <a:pt x="139385" y="149758"/>
                  </a:lnTo>
                  <a:lnTo>
                    <a:pt x="149528" y="152749"/>
                  </a:lnTo>
                  <a:lnTo>
                    <a:pt x="162335" y="155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95171" y="648372"/>
              <a:ext cx="115814" cy="151794"/>
            </a:xfrm>
            <a:custGeom>
              <a:avLst/>
              <a:gdLst/>
              <a:ahLst/>
              <a:cxnLst/>
              <a:rect l="0" t="0" r="0" b="0"/>
              <a:pathLst>
                <a:path w="115814" h="151794">
                  <a:moveTo>
                    <a:pt x="0" y="57037"/>
                  </a:moveTo>
                  <a:lnTo>
                    <a:pt x="67" y="68705"/>
                  </a:lnTo>
                  <a:lnTo>
                    <a:pt x="707" y="79194"/>
                  </a:lnTo>
                  <a:lnTo>
                    <a:pt x="2003" y="89500"/>
                  </a:lnTo>
                  <a:lnTo>
                    <a:pt x="3863" y="99974"/>
                  </a:lnTo>
                  <a:lnTo>
                    <a:pt x="6180" y="110966"/>
                  </a:lnTo>
                  <a:lnTo>
                    <a:pt x="8820" y="122535"/>
                  </a:lnTo>
                  <a:lnTo>
                    <a:pt x="10793" y="132027"/>
                  </a:lnTo>
                  <a:lnTo>
                    <a:pt x="10987" y="135568"/>
                  </a:lnTo>
                  <a:lnTo>
                    <a:pt x="9826" y="133336"/>
                  </a:lnTo>
                  <a:lnTo>
                    <a:pt x="7975" y="126795"/>
                  </a:lnTo>
                  <a:lnTo>
                    <a:pt x="6064" y="117062"/>
                  </a:lnTo>
                  <a:lnTo>
                    <a:pt x="4421" y="104981"/>
                  </a:lnTo>
                  <a:lnTo>
                    <a:pt x="3136" y="91209"/>
                  </a:lnTo>
                  <a:lnTo>
                    <a:pt x="2184" y="76245"/>
                  </a:lnTo>
                  <a:lnTo>
                    <a:pt x="1515" y="60470"/>
                  </a:lnTo>
                  <a:lnTo>
                    <a:pt x="1556" y="44800"/>
                  </a:lnTo>
                  <a:lnTo>
                    <a:pt x="3171" y="30644"/>
                  </a:lnTo>
                  <a:lnTo>
                    <a:pt x="6704" y="18659"/>
                  </a:lnTo>
                  <a:lnTo>
                    <a:pt x="12028" y="9292"/>
                  </a:lnTo>
                  <a:lnTo>
                    <a:pt x="18814" y="3116"/>
                  </a:lnTo>
                  <a:lnTo>
                    <a:pt x="26707" y="117"/>
                  </a:lnTo>
                  <a:lnTo>
                    <a:pt x="35243" y="0"/>
                  </a:lnTo>
                  <a:lnTo>
                    <a:pt x="43877" y="2480"/>
                  </a:lnTo>
                  <a:lnTo>
                    <a:pt x="52300" y="7138"/>
                  </a:lnTo>
                  <a:lnTo>
                    <a:pt x="60258" y="13496"/>
                  </a:lnTo>
                  <a:lnTo>
                    <a:pt x="67455" y="21116"/>
                  </a:lnTo>
                  <a:lnTo>
                    <a:pt x="73815" y="29642"/>
                  </a:lnTo>
                  <a:lnTo>
                    <a:pt x="79426" y="38804"/>
                  </a:lnTo>
                  <a:lnTo>
                    <a:pt x="84438" y="48406"/>
                  </a:lnTo>
                  <a:lnTo>
                    <a:pt x="88998" y="58309"/>
                  </a:lnTo>
                  <a:lnTo>
                    <a:pt x="93233" y="68417"/>
                  </a:lnTo>
                  <a:lnTo>
                    <a:pt x="97238" y="78664"/>
                  </a:lnTo>
                  <a:lnTo>
                    <a:pt x="101080" y="88999"/>
                  </a:lnTo>
                  <a:lnTo>
                    <a:pt x="104657" y="99322"/>
                  </a:lnTo>
                  <a:lnTo>
                    <a:pt x="108060" y="110701"/>
                  </a:lnTo>
                  <a:lnTo>
                    <a:pt x="111589" y="126371"/>
                  </a:lnTo>
                  <a:lnTo>
                    <a:pt x="115813" y="151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63626" y="747523"/>
              <a:ext cx="31587" cy="21058"/>
            </a:xfrm>
            <a:custGeom>
              <a:avLst/>
              <a:gdLst/>
              <a:ahLst/>
              <a:cxnLst/>
              <a:rect l="0" t="0" r="0" b="0"/>
              <a:pathLst>
                <a:path w="31587" h="21058">
                  <a:moveTo>
                    <a:pt x="0" y="21057"/>
                  </a:moveTo>
                  <a:lnTo>
                    <a:pt x="9359" y="17937"/>
                  </a:lnTo>
                  <a:lnTo>
                    <a:pt x="16768" y="15468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47813" y="649888"/>
              <a:ext cx="225163" cy="329263"/>
            </a:xfrm>
            <a:custGeom>
              <a:avLst/>
              <a:gdLst/>
              <a:ahLst/>
              <a:cxnLst/>
              <a:rect l="0" t="0" r="0" b="0"/>
              <a:pathLst>
                <a:path w="225163" h="329263">
                  <a:moveTo>
                    <a:pt x="200041" y="76578"/>
                  </a:moveTo>
                  <a:lnTo>
                    <a:pt x="202841" y="67777"/>
                  </a:lnTo>
                  <a:lnTo>
                    <a:pt x="204343" y="59430"/>
                  </a:lnTo>
                  <a:lnTo>
                    <a:pt x="204645" y="50736"/>
                  </a:lnTo>
                  <a:lnTo>
                    <a:pt x="203793" y="41788"/>
                  </a:lnTo>
                  <a:lnTo>
                    <a:pt x="201677" y="32941"/>
                  </a:lnTo>
                  <a:lnTo>
                    <a:pt x="198345" y="24411"/>
                  </a:lnTo>
                  <a:lnTo>
                    <a:pt x="193665" y="16568"/>
                  </a:lnTo>
                  <a:lnTo>
                    <a:pt x="187249" y="9988"/>
                  </a:lnTo>
                  <a:lnTo>
                    <a:pt x="179054" y="4873"/>
                  </a:lnTo>
                  <a:lnTo>
                    <a:pt x="169637" y="1424"/>
                  </a:lnTo>
                  <a:lnTo>
                    <a:pt x="159940" y="0"/>
                  </a:lnTo>
                  <a:lnTo>
                    <a:pt x="150534" y="608"/>
                  </a:lnTo>
                  <a:lnTo>
                    <a:pt x="141611" y="3286"/>
                  </a:lnTo>
                  <a:lnTo>
                    <a:pt x="133166" y="8274"/>
                  </a:lnTo>
                  <a:lnTo>
                    <a:pt x="125128" y="15480"/>
                  </a:lnTo>
                  <a:lnTo>
                    <a:pt x="117730" y="24554"/>
                  </a:lnTo>
                  <a:lnTo>
                    <a:pt x="111505" y="35077"/>
                  </a:lnTo>
                  <a:lnTo>
                    <a:pt x="106658" y="46665"/>
                  </a:lnTo>
                  <a:lnTo>
                    <a:pt x="103402" y="58850"/>
                  </a:lnTo>
                  <a:lnTo>
                    <a:pt x="102114" y="71095"/>
                  </a:lnTo>
                  <a:lnTo>
                    <a:pt x="102811" y="83095"/>
                  </a:lnTo>
                  <a:lnTo>
                    <a:pt x="105381" y="94439"/>
                  </a:lnTo>
                  <a:lnTo>
                    <a:pt x="109765" y="104532"/>
                  </a:lnTo>
                  <a:lnTo>
                    <a:pt x="115747" y="113163"/>
                  </a:lnTo>
                  <a:lnTo>
                    <a:pt x="123015" y="120128"/>
                  </a:lnTo>
                  <a:lnTo>
                    <a:pt x="131256" y="125066"/>
                  </a:lnTo>
                  <a:lnTo>
                    <a:pt x="140197" y="127972"/>
                  </a:lnTo>
                  <a:lnTo>
                    <a:pt x="149469" y="128806"/>
                  </a:lnTo>
                  <a:lnTo>
                    <a:pt x="158614" y="127330"/>
                  </a:lnTo>
                  <a:lnTo>
                    <a:pt x="167387" y="123635"/>
                  </a:lnTo>
                  <a:lnTo>
                    <a:pt x="175582" y="118072"/>
                  </a:lnTo>
                  <a:lnTo>
                    <a:pt x="182941" y="111058"/>
                  </a:lnTo>
                  <a:lnTo>
                    <a:pt x="189425" y="103033"/>
                  </a:lnTo>
                  <a:lnTo>
                    <a:pt x="195686" y="96353"/>
                  </a:lnTo>
                  <a:lnTo>
                    <a:pt x="201983" y="94425"/>
                  </a:lnTo>
                  <a:lnTo>
                    <a:pt x="207331" y="97506"/>
                  </a:lnTo>
                  <a:lnTo>
                    <a:pt x="211430" y="104329"/>
                  </a:lnTo>
                  <a:lnTo>
                    <a:pt x="214420" y="113665"/>
                  </a:lnTo>
                  <a:lnTo>
                    <a:pt x="216705" y="124803"/>
                  </a:lnTo>
                  <a:lnTo>
                    <a:pt x="218820" y="137476"/>
                  </a:lnTo>
                  <a:lnTo>
                    <a:pt x="221071" y="151433"/>
                  </a:lnTo>
                  <a:lnTo>
                    <a:pt x="223236" y="166077"/>
                  </a:lnTo>
                  <a:lnTo>
                    <a:pt x="224700" y="180537"/>
                  </a:lnTo>
                  <a:lnTo>
                    <a:pt x="225162" y="194341"/>
                  </a:lnTo>
                  <a:lnTo>
                    <a:pt x="224639" y="207392"/>
                  </a:lnTo>
                  <a:lnTo>
                    <a:pt x="223292" y="219772"/>
                  </a:lnTo>
                  <a:lnTo>
                    <a:pt x="221299" y="231611"/>
                  </a:lnTo>
                  <a:lnTo>
                    <a:pt x="218503" y="242715"/>
                  </a:lnTo>
                  <a:lnTo>
                    <a:pt x="214424" y="252581"/>
                  </a:lnTo>
                  <a:lnTo>
                    <a:pt x="208894" y="261032"/>
                  </a:lnTo>
                  <a:lnTo>
                    <a:pt x="201722" y="268031"/>
                  </a:lnTo>
                  <a:lnTo>
                    <a:pt x="192549" y="273516"/>
                  </a:lnTo>
                  <a:lnTo>
                    <a:pt x="181377" y="277617"/>
                  </a:lnTo>
                  <a:lnTo>
                    <a:pt x="168654" y="280746"/>
                  </a:lnTo>
                  <a:lnTo>
                    <a:pt x="155059" y="283478"/>
                  </a:lnTo>
                  <a:lnTo>
                    <a:pt x="141068" y="286175"/>
                  </a:lnTo>
                  <a:lnTo>
                    <a:pt x="126931" y="288991"/>
                  </a:lnTo>
                  <a:lnTo>
                    <a:pt x="112762" y="291962"/>
                  </a:lnTo>
                  <a:lnTo>
                    <a:pt x="98608" y="295074"/>
                  </a:lnTo>
                  <a:lnTo>
                    <a:pt x="84646" y="298299"/>
                  </a:lnTo>
                  <a:lnTo>
                    <a:pt x="71184" y="301610"/>
                  </a:lnTo>
                  <a:lnTo>
                    <a:pt x="58356" y="304982"/>
                  </a:lnTo>
                  <a:lnTo>
                    <a:pt x="46383" y="308439"/>
                  </a:lnTo>
                  <a:lnTo>
                    <a:pt x="34380" y="312492"/>
                  </a:lnTo>
                  <a:lnTo>
                    <a:pt x="20173" y="318614"/>
                  </a:lnTo>
                  <a:lnTo>
                    <a:pt x="0" y="329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42611" y="431668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70"/>
                  </a:lnTo>
                  <a:lnTo>
                    <a:pt x="177" y="54350"/>
                  </a:lnTo>
                  <a:lnTo>
                    <a:pt x="826" y="71643"/>
                  </a:lnTo>
                  <a:lnTo>
                    <a:pt x="2075" y="90037"/>
                  </a:lnTo>
                  <a:lnTo>
                    <a:pt x="3727" y="109409"/>
                  </a:lnTo>
                  <a:lnTo>
                    <a:pt x="5376" y="129837"/>
                  </a:lnTo>
                  <a:lnTo>
                    <a:pt x="6778" y="151267"/>
                  </a:lnTo>
                  <a:lnTo>
                    <a:pt x="7871" y="173214"/>
                  </a:lnTo>
                  <a:lnTo>
                    <a:pt x="8679" y="194872"/>
                  </a:lnTo>
                  <a:lnTo>
                    <a:pt x="9262" y="215806"/>
                  </a:lnTo>
                  <a:lnTo>
                    <a:pt x="9839" y="235778"/>
                  </a:lnTo>
                  <a:lnTo>
                    <a:pt x="10767" y="254578"/>
                  </a:lnTo>
                  <a:lnTo>
                    <a:pt x="12212" y="272219"/>
                  </a:lnTo>
                  <a:lnTo>
                    <a:pt x="14167" y="288710"/>
                  </a:lnTo>
                  <a:lnTo>
                    <a:pt x="16551" y="303962"/>
                  </a:lnTo>
                  <a:lnTo>
                    <a:pt x="19261" y="318029"/>
                  </a:lnTo>
                  <a:lnTo>
                    <a:pt x="22058" y="330656"/>
                  </a:lnTo>
                  <a:lnTo>
                    <a:pt x="24843" y="342434"/>
                  </a:lnTo>
                  <a:lnTo>
                    <a:pt x="27861" y="354401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95253" y="641675"/>
              <a:ext cx="144136" cy="160961"/>
            </a:xfrm>
            <a:custGeom>
              <a:avLst/>
              <a:gdLst/>
              <a:ahLst/>
              <a:cxnLst/>
              <a:rect l="0" t="0" r="0" b="0"/>
              <a:pathLst>
                <a:path w="144136" h="160961">
                  <a:moveTo>
                    <a:pt x="0" y="105848"/>
                  </a:moveTo>
                  <a:lnTo>
                    <a:pt x="5935" y="97181"/>
                  </a:lnTo>
                  <a:lnTo>
                    <a:pt x="12140" y="90114"/>
                  </a:lnTo>
                  <a:lnTo>
                    <a:pt x="19245" y="84013"/>
                  </a:lnTo>
                  <a:lnTo>
                    <a:pt x="27531" y="78785"/>
                  </a:lnTo>
                  <a:lnTo>
                    <a:pt x="37474" y="74571"/>
                  </a:lnTo>
                  <a:lnTo>
                    <a:pt x="49166" y="71360"/>
                  </a:lnTo>
                  <a:lnTo>
                    <a:pt x="62071" y="68846"/>
                  </a:lnTo>
                  <a:lnTo>
                    <a:pt x="75256" y="66535"/>
                  </a:lnTo>
                  <a:lnTo>
                    <a:pt x="88151" y="64118"/>
                  </a:lnTo>
                  <a:lnTo>
                    <a:pt x="100397" y="61321"/>
                  </a:lnTo>
                  <a:lnTo>
                    <a:pt x="111694" y="57832"/>
                  </a:lnTo>
                  <a:lnTo>
                    <a:pt x="121978" y="53549"/>
                  </a:lnTo>
                  <a:lnTo>
                    <a:pt x="130882" y="48383"/>
                  </a:lnTo>
                  <a:lnTo>
                    <a:pt x="137668" y="42167"/>
                  </a:lnTo>
                  <a:lnTo>
                    <a:pt x="142114" y="34920"/>
                  </a:lnTo>
                  <a:lnTo>
                    <a:pt x="144135" y="27123"/>
                  </a:lnTo>
                  <a:lnTo>
                    <a:pt x="143530" y="19584"/>
                  </a:lnTo>
                  <a:lnTo>
                    <a:pt x="140455" y="12751"/>
                  </a:lnTo>
                  <a:lnTo>
                    <a:pt x="135326" y="7031"/>
                  </a:lnTo>
                  <a:lnTo>
                    <a:pt x="128612" y="2945"/>
                  </a:lnTo>
                  <a:lnTo>
                    <a:pt x="120732" y="615"/>
                  </a:lnTo>
                  <a:lnTo>
                    <a:pt x="112023" y="0"/>
                  </a:lnTo>
                  <a:lnTo>
                    <a:pt x="102733" y="1092"/>
                  </a:lnTo>
                  <a:lnTo>
                    <a:pt x="93052" y="3715"/>
                  </a:lnTo>
                  <a:lnTo>
                    <a:pt x="83434" y="7745"/>
                  </a:lnTo>
                  <a:lnTo>
                    <a:pt x="74582" y="13189"/>
                  </a:lnTo>
                  <a:lnTo>
                    <a:pt x="66820" y="19927"/>
                  </a:lnTo>
                  <a:lnTo>
                    <a:pt x="60286" y="27891"/>
                  </a:lnTo>
                  <a:lnTo>
                    <a:pt x="55113" y="37138"/>
                  </a:lnTo>
                  <a:lnTo>
                    <a:pt x="51230" y="47582"/>
                  </a:lnTo>
                  <a:lnTo>
                    <a:pt x="48588" y="59019"/>
                  </a:lnTo>
                  <a:lnTo>
                    <a:pt x="47247" y="71220"/>
                  </a:lnTo>
                  <a:lnTo>
                    <a:pt x="47119" y="83977"/>
                  </a:lnTo>
                  <a:lnTo>
                    <a:pt x="47996" y="96967"/>
                  </a:lnTo>
                  <a:lnTo>
                    <a:pt x="49647" y="109760"/>
                  </a:lnTo>
                  <a:lnTo>
                    <a:pt x="51879" y="122128"/>
                  </a:lnTo>
                  <a:lnTo>
                    <a:pt x="55021" y="133550"/>
                  </a:lnTo>
                  <a:lnTo>
                    <a:pt x="59873" y="143163"/>
                  </a:lnTo>
                  <a:lnTo>
                    <a:pt x="66724" y="150658"/>
                  </a:lnTo>
                  <a:lnTo>
                    <a:pt x="75185" y="156029"/>
                  </a:lnTo>
                  <a:lnTo>
                    <a:pt x="85478" y="159728"/>
                  </a:lnTo>
                  <a:lnTo>
                    <a:pt x="100746" y="160960"/>
                  </a:lnTo>
                  <a:lnTo>
                    <a:pt x="126342" y="158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698327" y="610652"/>
              <a:ext cx="163434" cy="216391"/>
            </a:xfrm>
            <a:custGeom>
              <a:avLst/>
              <a:gdLst/>
              <a:ahLst/>
              <a:cxnLst/>
              <a:rect l="0" t="0" r="0" b="0"/>
              <a:pathLst>
                <a:path w="163434" h="216391">
                  <a:moveTo>
                    <a:pt x="123310" y="0"/>
                  </a:moveTo>
                  <a:lnTo>
                    <a:pt x="111575" y="67"/>
                  </a:lnTo>
                  <a:lnTo>
                    <a:pt x="100446" y="708"/>
                  </a:lnTo>
                  <a:lnTo>
                    <a:pt x="88852" y="2009"/>
                  </a:lnTo>
                  <a:lnTo>
                    <a:pt x="76864" y="4041"/>
                  </a:lnTo>
                  <a:lnTo>
                    <a:pt x="64852" y="7006"/>
                  </a:lnTo>
                  <a:lnTo>
                    <a:pt x="53054" y="10926"/>
                  </a:lnTo>
                  <a:lnTo>
                    <a:pt x="41700" y="15675"/>
                  </a:lnTo>
                  <a:lnTo>
                    <a:pt x="31080" y="21079"/>
                  </a:lnTo>
                  <a:lnTo>
                    <a:pt x="21288" y="26975"/>
                  </a:lnTo>
                  <a:lnTo>
                    <a:pt x="12731" y="33390"/>
                  </a:lnTo>
                  <a:lnTo>
                    <a:pt x="6187" y="40527"/>
                  </a:lnTo>
                  <a:lnTo>
                    <a:pt x="1907" y="48430"/>
                  </a:lnTo>
                  <a:lnTo>
                    <a:pt x="0" y="56687"/>
                  </a:lnTo>
                  <a:lnTo>
                    <a:pt x="681" y="64542"/>
                  </a:lnTo>
                  <a:lnTo>
                    <a:pt x="3807" y="71592"/>
                  </a:lnTo>
                  <a:lnTo>
                    <a:pt x="8971" y="77459"/>
                  </a:lnTo>
                  <a:lnTo>
                    <a:pt x="15709" y="81644"/>
                  </a:lnTo>
                  <a:lnTo>
                    <a:pt x="23608" y="84055"/>
                  </a:lnTo>
                  <a:lnTo>
                    <a:pt x="32501" y="85233"/>
                  </a:lnTo>
                  <a:lnTo>
                    <a:pt x="42446" y="86116"/>
                  </a:lnTo>
                  <a:lnTo>
                    <a:pt x="53389" y="87277"/>
                  </a:lnTo>
                  <a:lnTo>
                    <a:pt x="65008" y="88910"/>
                  </a:lnTo>
                  <a:lnTo>
                    <a:pt x="76807" y="91013"/>
                  </a:lnTo>
                  <a:lnTo>
                    <a:pt x="88481" y="93511"/>
                  </a:lnTo>
                  <a:lnTo>
                    <a:pt x="99759" y="96477"/>
                  </a:lnTo>
                  <a:lnTo>
                    <a:pt x="110334" y="100139"/>
                  </a:lnTo>
                  <a:lnTo>
                    <a:pt x="120111" y="104562"/>
                  </a:lnTo>
                  <a:lnTo>
                    <a:pt x="129169" y="109666"/>
                  </a:lnTo>
                  <a:lnTo>
                    <a:pt x="137646" y="115315"/>
                  </a:lnTo>
                  <a:lnTo>
                    <a:pt x="145674" y="121385"/>
                  </a:lnTo>
                  <a:lnTo>
                    <a:pt x="152880" y="128087"/>
                  </a:lnTo>
                  <a:lnTo>
                    <a:pt x="158437" y="135950"/>
                  </a:lnTo>
                  <a:lnTo>
                    <a:pt x="162014" y="145159"/>
                  </a:lnTo>
                  <a:lnTo>
                    <a:pt x="163433" y="155276"/>
                  </a:lnTo>
                  <a:lnTo>
                    <a:pt x="162415" y="165452"/>
                  </a:lnTo>
                  <a:lnTo>
                    <a:pt x="159054" y="175178"/>
                  </a:lnTo>
                  <a:lnTo>
                    <a:pt x="153562" y="184147"/>
                  </a:lnTo>
                  <a:lnTo>
                    <a:pt x="146071" y="192092"/>
                  </a:lnTo>
                  <a:lnTo>
                    <a:pt x="136852" y="198981"/>
                  </a:lnTo>
                  <a:lnTo>
                    <a:pt x="126259" y="204793"/>
                  </a:lnTo>
                  <a:lnTo>
                    <a:pt x="114634" y="209414"/>
                  </a:lnTo>
                  <a:lnTo>
                    <a:pt x="102267" y="212893"/>
                  </a:lnTo>
                  <a:lnTo>
                    <a:pt x="89541" y="215249"/>
                  </a:lnTo>
                  <a:lnTo>
                    <a:pt x="76924" y="216390"/>
                  </a:lnTo>
                  <a:lnTo>
                    <a:pt x="64671" y="216386"/>
                  </a:lnTo>
                  <a:lnTo>
                    <a:pt x="53088" y="215581"/>
                  </a:lnTo>
                  <a:lnTo>
                    <a:pt x="41388" y="214431"/>
                  </a:lnTo>
                  <a:lnTo>
                    <a:pt x="27431" y="212837"/>
                  </a:lnTo>
                  <a:lnTo>
                    <a:pt x="749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37492" y="65276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5069" y="0"/>
                  </a:lnTo>
                  <a:lnTo>
                    <a:pt x="113299" y="0"/>
                  </a:lnTo>
                  <a:lnTo>
                    <a:pt x="100409" y="0"/>
                  </a:lnTo>
                  <a:lnTo>
                    <a:pt x="86561" y="0"/>
                  </a:lnTo>
                  <a:lnTo>
                    <a:pt x="72233" y="0"/>
                  </a:lnTo>
                  <a:lnTo>
                    <a:pt x="57782" y="0"/>
                  </a:lnTo>
                  <a:lnTo>
                    <a:pt x="43973" y="0"/>
                  </a:lnTo>
                  <a:lnTo>
                    <a:pt x="30690" y="0"/>
                  </a:lnTo>
                  <a:lnTo>
                    <a:pt x="167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53388" y="400082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28719" y="14736"/>
                  </a:lnTo>
                  <a:lnTo>
                    <a:pt x="26577" y="29288"/>
                  </a:lnTo>
                  <a:lnTo>
                    <a:pt x="24974" y="45073"/>
                  </a:lnTo>
                  <a:lnTo>
                    <a:pt x="23793" y="61789"/>
                  </a:lnTo>
                  <a:lnTo>
                    <a:pt x="22945" y="78633"/>
                  </a:lnTo>
                  <a:lnTo>
                    <a:pt x="22348" y="95113"/>
                  </a:lnTo>
                  <a:lnTo>
                    <a:pt x="21933" y="111076"/>
                  </a:lnTo>
                  <a:lnTo>
                    <a:pt x="21649" y="126547"/>
                  </a:lnTo>
                  <a:lnTo>
                    <a:pt x="21456" y="141614"/>
                  </a:lnTo>
                  <a:lnTo>
                    <a:pt x="21324" y="156375"/>
                  </a:lnTo>
                  <a:lnTo>
                    <a:pt x="21236" y="170913"/>
                  </a:lnTo>
                  <a:lnTo>
                    <a:pt x="21172" y="185307"/>
                  </a:lnTo>
                  <a:lnTo>
                    <a:pt x="20960" y="200096"/>
                  </a:lnTo>
                  <a:lnTo>
                    <a:pt x="20285" y="216236"/>
                  </a:lnTo>
                  <a:lnTo>
                    <a:pt x="19019" y="234135"/>
                  </a:lnTo>
                  <a:lnTo>
                    <a:pt x="17354" y="253548"/>
                  </a:lnTo>
                  <a:lnTo>
                    <a:pt x="15698" y="273875"/>
                  </a:lnTo>
                  <a:lnTo>
                    <a:pt x="14285" y="294646"/>
                  </a:lnTo>
                  <a:lnTo>
                    <a:pt x="13016" y="315116"/>
                  </a:lnTo>
                  <a:lnTo>
                    <a:pt x="11558" y="334241"/>
                  </a:lnTo>
                  <a:lnTo>
                    <a:pt x="9729" y="351575"/>
                  </a:lnTo>
                  <a:lnTo>
                    <a:pt x="7662" y="367328"/>
                  </a:lnTo>
                  <a:lnTo>
                    <a:pt x="5509" y="383939"/>
                  </a:lnTo>
                  <a:lnTo>
                    <a:pt x="3082" y="40621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783249" y="404615"/>
              <a:ext cx="249166" cy="408637"/>
            </a:xfrm>
            <a:custGeom>
              <a:avLst/>
              <a:gdLst/>
              <a:ahLst/>
              <a:cxnLst/>
              <a:rect l="0" t="0" r="0" b="0"/>
              <a:pathLst>
                <a:path w="249166" h="408637">
                  <a:moveTo>
                    <a:pt x="249165" y="69167"/>
                  </a:moveTo>
                  <a:lnTo>
                    <a:pt x="243298" y="75034"/>
                  </a:lnTo>
                  <a:lnTo>
                    <a:pt x="237733" y="80599"/>
                  </a:lnTo>
                  <a:lnTo>
                    <a:pt x="231929" y="86407"/>
                  </a:lnTo>
                  <a:lnTo>
                    <a:pt x="225676" y="92833"/>
                  </a:lnTo>
                  <a:lnTo>
                    <a:pt x="218697" y="100460"/>
                  </a:lnTo>
                  <a:lnTo>
                    <a:pt x="210916" y="109495"/>
                  </a:lnTo>
                  <a:lnTo>
                    <a:pt x="202415" y="119822"/>
                  </a:lnTo>
                  <a:lnTo>
                    <a:pt x="193336" y="131197"/>
                  </a:lnTo>
                  <a:lnTo>
                    <a:pt x="183827" y="143358"/>
                  </a:lnTo>
                  <a:lnTo>
                    <a:pt x="174172" y="155758"/>
                  </a:lnTo>
                  <a:lnTo>
                    <a:pt x="164771" y="167616"/>
                  </a:lnTo>
                  <a:lnTo>
                    <a:pt x="155821" y="178556"/>
                  </a:lnTo>
                  <a:lnTo>
                    <a:pt x="147338" y="188882"/>
                  </a:lnTo>
                  <a:lnTo>
                    <a:pt x="139253" y="199351"/>
                  </a:lnTo>
                  <a:lnTo>
                    <a:pt x="131480" y="210391"/>
                  </a:lnTo>
                  <a:lnTo>
                    <a:pt x="123936" y="221774"/>
                  </a:lnTo>
                  <a:lnTo>
                    <a:pt x="116557" y="232817"/>
                  </a:lnTo>
                  <a:lnTo>
                    <a:pt x="109296" y="243151"/>
                  </a:lnTo>
                  <a:lnTo>
                    <a:pt x="102284" y="253210"/>
                  </a:lnTo>
                  <a:lnTo>
                    <a:pt x="95801" y="264016"/>
                  </a:lnTo>
                  <a:lnTo>
                    <a:pt x="89960" y="276094"/>
                  </a:lnTo>
                  <a:lnTo>
                    <a:pt x="84716" y="289156"/>
                  </a:lnTo>
                  <a:lnTo>
                    <a:pt x="79960" y="302396"/>
                  </a:lnTo>
                  <a:lnTo>
                    <a:pt x="75583" y="315304"/>
                  </a:lnTo>
                  <a:lnTo>
                    <a:pt x="71813" y="327717"/>
                  </a:lnTo>
                  <a:lnTo>
                    <a:pt x="69185" y="339652"/>
                  </a:lnTo>
                  <a:lnTo>
                    <a:pt x="67904" y="351188"/>
                  </a:lnTo>
                  <a:lnTo>
                    <a:pt x="68028" y="362256"/>
                  </a:lnTo>
                  <a:lnTo>
                    <a:pt x="69631" y="372629"/>
                  </a:lnTo>
                  <a:lnTo>
                    <a:pt x="72609" y="382233"/>
                  </a:lnTo>
                  <a:lnTo>
                    <a:pt x="77050" y="390819"/>
                  </a:lnTo>
                  <a:lnTo>
                    <a:pt x="83304" y="397910"/>
                  </a:lnTo>
                  <a:lnTo>
                    <a:pt x="91395" y="403371"/>
                  </a:lnTo>
                  <a:lnTo>
                    <a:pt x="100911" y="407055"/>
                  </a:lnTo>
                  <a:lnTo>
                    <a:pt x="111207" y="408636"/>
                  </a:lnTo>
                  <a:lnTo>
                    <a:pt x="121829" y="408144"/>
                  </a:lnTo>
                  <a:lnTo>
                    <a:pt x="132382" y="405882"/>
                  </a:lnTo>
                  <a:lnTo>
                    <a:pt x="142460" y="402239"/>
                  </a:lnTo>
                  <a:lnTo>
                    <a:pt x="151906" y="397567"/>
                  </a:lnTo>
                  <a:lnTo>
                    <a:pt x="160908" y="391992"/>
                  </a:lnTo>
                  <a:lnTo>
                    <a:pt x="169881" y="385428"/>
                  </a:lnTo>
                  <a:lnTo>
                    <a:pt x="179063" y="377903"/>
                  </a:lnTo>
                  <a:lnTo>
                    <a:pt x="188200" y="369563"/>
                  </a:lnTo>
                  <a:lnTo>
                    <a:pt x="196655" y="360587"/>
                  </a:lnTo>
                  <a:lnTo>
                    <a:pt x="204120" y="351139"/>
                  </a:lnTo>
                  <a:lnTo>
                    <a:pt x="210607" y="341354"/>
                  </a:lnTo>
                  <a:lnTo>
                    <a:pt x="216273" y="331333"/>
                  </a:lnTo>
                  <a:lnTo>
                    <a:pt x="221305" y="321148"/>
                  </a:lnTo>
                  <a:lnTo>
                    <a:pt x="225872" y="310851"/>
                  </a:lnTo>
                  <a:lnTo>
                    <a:pt x="230107" y="300478"/>
                  </a:lnTo>
                  <a:lnTo>
                    <a:pt x="234101" y="290054"/>
                  </a:lnTo>
                  <a:lnTo>
                    <a:pt x="237599" y="279596"/>
                  </a:lnTo>
                  <a:lnTo>
                    <a:pt x="240037" y="269114"/>
                  </a:lnTo>
                  <a:lnTo>
                    <a:pt x="241187" y="258622"/>
                  </a:lnTo>
                  <a:lnTo>
                    <a:pt x="240974" y="248287"/>
                  </a:lnTo>
                  <a:lnTo>
                    <a:pt x="239310" y="238421"/>
                  </a:lnTo>
                  <a:lnTo>
                    <a:pt x="236300" y="229155"/>
                  </a:lnTo>
                  <a:lnTo>
                    <a:pt x="232177" y="220458"/>
                  </a:lnTo>
                  <a:lnTo>
                    <a:pt x="227202" y="212230"/>
                  </a:lnTo>
                  <a:lnTo>
                    <a:pt x="221596" y="204360"/>
                  </a:lnTo>
                  <a:lnTo>
                    <a:pt x="215377" y="196752"/>
                  </a:lnTo>
                  <a:lnTo>
                    <a:pt x="208372" y="189329"/>
                  </a:lnTo>
                  <a:lnTo>
                    <a:pt x="200543" y="182036"/>
                  </a:lnTo>
                  <a:lnTo>
                    <a:pt x="191828" y="174831"/>
                  </a:lnTo>
                  <a:lnTo>
                    <a:pt x="182067" y="167687"/>
                  </a:lnTo>
                  <a:lnTo>
                    <a:pt x="171279" y="160584"/>
                  </a:lnTo>
                  <a:lnTo>
                    <a:pt x="159780" y="153508"/>
                  </a:lnTo>
                  <a:lnTo>
                    <a:pt x="148069" y="146452"/>
                  </a:lnTo>
                  <a:lnTo>
                    <a:pt x="136449" y="139412"/>
                  </a:lnTo>
                  <a:lnTo>
                    <a:pt x="124868" y="132549"/>
                  </a:lnTo>
                  <a:lnTo>
                    <a:pt x="113027" y="126167"/>
                  </a:lnTo>
                  <a:lnTo>
                    <a:pt x="100768" y="120389"/>
                  </a:lnTo>
                  <a:lnTo>
                    <a:pt x="88247" y="115018"/>
                  </a:lnTo>
                  <a:lnTo>
                    <a:pt x="75834" y="109644"/>
                  </a:lnTo>
                  <a:lnTo>
                    <a:pt x="63746" y="104025"/>
                  </a:lnTo>
                  <a:lnTo>
                    <a:pt x="52187" y="98098"/>
                  </a:lnTo>
                  <a:lnTo>
                    <a:pt x="41424" y="91886"/>
                  </a:lnTo>
                  <a:lnTo>
                    <a:pt x="31525" y="85440"/>
                  </a:lnTo>
                  <a:lnTo>
                    <a:pt x="22555" y="78652"/>
                  </a:lnTo>
                  <a:lnTo>
                    <a:pt x="14669" y="71264"/>
                  </a:lnTo>
                  <a:lnTo>
                    <a:pt x="7862" y="63187"/>
                  </a:lnTo>
                  <a:lnTo>
                    <a:pt x="2629" y="54645"/>
                  </a:lnTo>
                  <a:lnTo>
                    <a:pt x="0" y="46066"/>
                  </a:lnTo>
                  <a:lnTo>
                    <a:pt x="311" y="37708"/>
                  </a:lnTo>
                  <a:lnTo>
                    <a:pt x="3284" y="29808"/>
                  </a:lnTo>
                  <a:lnTo>
                    <a:pt x="8402" y="22656"/>
                  </a:lnTo>
                  <a:lnTo>
                    <a:pt x="15146" y="16334"/>
                  </a:lnTo>
                  <a:lnTo>
                    <a:pt x="23400" y="10921"/>
                  </a:lnTo>
                  <a:lnTo>
                    <a:pt x="33433" y="6575"/>
                  </a:lnTo>
                  <a:lnTo>
                    <a:pt x="45242" y="3284"/>
                  </a:lnTo>
                  <a:lnTo>
                    <a:pt x="58254" y="1055"/>
                  </a:lnTo>
                  <a:lnTo>
                    <a:pt x="71525" y="0"/>
                  </a:lnTo>
                  <a:lnTo>
                    <a:pt x="84488" y="67"/>
                  </a:lnTo>
                  <a:lnTo>
                    <a:pt x="96952" y="1077"/>
                  </a:lnTo>
                  <a:lnTo>
                    <a:pt x="108930" y="2817"/>
                  </a:lnTo>
                  <a:lnTo>
                    <a:pt x="120499" y="5101"/>
                  </a:lnTo>
                  <a:lnTo>
                    <a:pt x="131590" y="7938"/>
                  </a:lnTo>
                  <a:lnTo>
                    <a:pt x="141980" y="11519"/>
                  </a:lnTo>
                  <a:lnTo>
                    <a:pt x="151605" y="15892"/>
                  </a:lnTo>
                  <a:lnTo>
                    <a:pt x="160545" y="20964"/>
                  </a:lnTo>
                  <a:lnTo>
                    <a:pt x="168937" y="26593"/>
                  </a:lnTo>
                  <a:lnTo>
                    <a:pt x="176913" y="32635"/>
                  </a:lnTo>
                  <a:lnTo>
                    <a:pt x="184477" y="38863"/>
                  </a:lnTo>
                  <a:lnTo>
                    <a:pt x="192356" y="45682"/>
                  </a:lnTo>
                  <a:lnTo>
                    <a:pt x="202360" y="54808"/>
                  </a:lnTo>
                  <a:lnTo>
                    <a:pt x="217580" y="69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74583" y="490724"/>
              <a:ext cx="344864" cy="289729"/>
            </a:xfrm>
            <a:custGeom>
              <a:avLst/>
              <a:gdLst/>
              <a:ahLst/>
              <a:cxnLst/>
              <a:rect l="0" t="0" r="0" b="0"/>
              <a:pathLst>
                <a:path w="344864" h="289729">
                  <a:moveTo>
                    <a:pt x="221043" y="14643"/>
                  </a:moveTo>
                  <a:lnTo>
                    <a:pt x="209375" y="14710"/>
                  </a:lnTo>
                  <a:lnTo>
                    <a:pt x="198887" y="15351"/>
                  </a:lnTo>
                  <a:lnTo>
                    <a:pt x="188581" y="16647"/>
                  </a:lnTo>
                  <a:lnTo>
                    <a:pt x="178107" y="18507"/>
                  </a:lnTo>
                  <a:lnTo>
                    <a:pt x="167115" y="20823"/>
                  </a:lnTo>
                  <a:lnTo>
                    <a:pt x="155472" y="23494"/>
                  </a:lnTo>
                  <a:lnTo>
                    <a:pt x="143218" y="26591"/>
                  </a:lnTo>
                  <a:lnTo>
                    <a:pt x="130463" y="30346"/>
                  </a:lnTo>
                  <a:lnTo>
                    <a:pt x="117332" y="34835"/>
                  </a:lnTo>
                  <a:lnTo>
                    <a:pt x="104091" y="39984"/>
                  </a:lnTo>
                  <a:lnTo>
                    <a:pt x="91129" y="45665"/>
                  </a:lnTo>
                  <a:lnTo>
                    <a:pt x="78635" y="51756"/>
                  </a:lnTo>
                  <a:lnTo>
                    <a:pt x="66619" y="58473"/>
                  </a:lnTo>
                  <a:lnTo>
                    <a:pt x="55011" y="66346"/>
                  </a:lnTo>
                  <a:lnTo>
                    <a:pt x="43727" y="75570"/>
                  </a:lnTo>
                  <a:lnTo>
                    <a:pt x="33013" y="86037"/>
                  </a:lnTo>
                  <a:lnTo>
                    <a:pt x="23416" y="97513"/>
                  </a:lnTo>
                  <a:lnTo>
                    <a:pt x="15154" y="109752"/>
                  </a:lnTo>
                  <a:lnTo>
                    <a:pt x="8453" y="122546"/>
                  </a:lnTo>
                  <a:lnTo>
                    <a:pt x="3701" y="135733"/>
                  </a:lnTo>
                  <a:lnTo>
                    <a:pt x="919" y="149188"/>
                  </a:lnTo>
                  <a:lnTo>
                    <a:pt x="0" y="162662"/>
                  </a:lnTo>
                  <a:lnTo>
                    <a:pt x="888" y="175789"/>
                  </a:lnTo>
                  <a:lnTo>
                    <a:pt x="3370" y="188397"/>
                  </a:lnTo>
                  <a:lnTo>
                    <a:pt x="7134" y="200491"/>
                  </a:lnTo>
                  <a:lnTo>
                    <a:pt x="11869" y="212153"/>
                  </a:lnTo>
                  <a:lnTo>
                    <a:pt x="17309" y="223477"/>
                  </a:lnTo>
                  <a:lnTo>
                    <a:pt x="23246" y="234389"/>
                  </a:lnTo>
                  <a:lnTo>
                    <a:pt x="29531" y="244650"/>
                  </a:lnTo>
                  <a:lnTo>
                    <a:pt x="36058" y="254181"/>
                  </a:lnTo>
                  <a:lnTo>
                    <a:pt x="42915" y="262886"/>
                  </a:lnTo>
                  <a:lnTo>
                    <a:pt x="50358" y="270588"/>
                  </a:lnTo>
                  <a:lnTo>
                    <a:pt x="58480" y="277278"/>
                  </a:lnTo>
                  <a:lnTo>
                    <a:pt x="67223" y="282771"/>
                  </a:lnTo>
                  <a:lnTo>
                    <a:pt x="76472" y="286637"/>
                  </a:lnTo>
                  <a:lnTo>
                    <a:pt x="86111" y="288798"/>
                  </a:lnTo>
                  <a:lnTo>
                    <a:pt x="96363" y="289622"/>
                  </a:lnTo>
                  <a:lnTo>
                    <a:pt x="107764" y="289728"/>
                  </a:lnTo>
                  <a:lnTo>
                    <a:pt x="120506" y="289541"/>
                  </a:lnTo>
                  <a:lnTo>
                    <a:pt x="134317" y="289114"/>
                  </a:lnTo>
                  <a:lnTo>
                    <a:pt x="148659" y="288229"/>
                  </a:lnTo>
                  <a:lnTo>
                    <a:pt x="163158" y="286781"/>
                  </a:lnTo>
                  <a:lnTo>
                    <a:pt x="177638" y="284638"/>
                  </a:lnTo>
                  <a:lnTo>
                    <a:pt x="192040" y="281589"/>
                  </a:lnTo>
                  <a:lnTo>
                    <a:pt x="206344" y="277607"/>
                  </a:lnTo>
                  <a:lnTo>
                    <a:pt x="220238" y="272812"/>
                  </a:lnTo>
                  <a:lnTo>
                    <a:pt x="233121" y="267376"/>
                  </a:lnTo>
                  <a:lnTo>
                    <a:pt x="244752" y="261462"/>
                  </a:lnTo>
                  <a:lnTo>
                    <a:pt x="255206" y="255205"/>
                  </a:lnTo>
                  <a:lnTo>
                    <a:pt x="264698" y="248705"/>
                  </a:lnTo>
                  <a:lnTo>
                    <a:pt x="273455" y="242039"/>
                  </a:lnTo>
                  <a:lnTo>
                    <a:pt x="281678" y="235258"/>
                  </a:lnTo>
                  <a:lnTo>
                    <a:pt x="289521" y="228399"/>
                  </a:lnTo>
                  <a:lnTo>
                    <a:pt x="297100" y="221478"/>
                  </a:lnTo>
                  <a:lnTo>
                    <a:pt x="304498" y="214185"/>
                  </a:lnTo>
                  <a:lnTo>
                    <a:pt x="311772" y="205918"/>
                  </a:lnTo>
                  <a:lnTo>
                    <a:pt x="318954" y="196424"/>
                  </a:lnTo>
                  <a:lnTo>
                    <a:pt x="325742" y="185776"/>
                  </a:lnTo>
                  <a:lnTo>
                    <a:pt x="331542" y="174178"/>
                  </a:lnTo>
                  <a:lnTo>
                    <a:pt x="336106" y="161857"/>
                  </a:lnTo>
                  <a:lnTo>
                    <a:pt x="339508" y="149007"/>
                  </a:lnTo>
                  <a:lnTo>
                    <a:pt x="341957" y="135784"/>
                  </a:lnTo>
                  <a:lnTo>
                    <a:pt x="343674" y="122304"/>
                  </a:lnTo>
                  <a:lnTo>
                    <a:pt x="344694" y="108813"/>
                  </a:lnTo>
                  <a:lnTo>
                    <a:pt x="344863" y="95676"/>
                  </a:lnTo>
                  <a:lnTo>
                    <a:pt x="344160" y="83065"/>
                  </a:lnTo>
                  <a:lnTo>
                    <a:pt x="342537" y="71139"/>
                  </a:lnTo>
                  <a:lnTo>
                    <a:pt x="339845" y="60122"/>
                  </a:lnTo>
                  <a:lnTo>
                    <a:pt x="336102" y="50044"/>
                  </a:lnTo>
                  <a:lnTo>
                    <a:pt x="331299" y="40784"/>
                  </a:lnTo>
                  <a:lnTo>
                    <a:pt x="325325" y="32169"/>
                  </a:lnTo>
                  <a:lnTo>
                    <a:pt x="318224" y="24046"/>
                  </a:lnTo>
                  <a:lnTo>
                    <a:pt x="309845" y="16605"/>
                  </a:lnTo>
                  <a:lnTo>
                    <a:pt x="299786" y="10359"/>
                  </a:lnTo>
                  <a:lnTo>
                    <a:pt x="287999" y="5496"/>
                  </a:lnTo>
                  <a:lnTo>
                    <a:pt x="275273" y="2082"/>
                  </a:lnTo>
                  <a:lnTo>
                    <a:pt x="261711" y="0"/>
                  </a:lnTo>
                  <a:lnTo>
                    <a:pt x="245004" y="185"/>
                  </a:lnTo>
                  <a:lnTo>
                    <a:pt x="221043" y="4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31245" y="368497"/>
              <a:ext cx="121502" cy="124390"/>
            </a:xfrm>
            <a:custGeom>
              <a:avLst/>
              <a:gdLst/>
              <a:ahLst/>
              <a:cxnLst/>
              <a:rect l="0" t="0" r="0" b="0"/>
              <a:pathLst>
                <a:path w="121502" h="124390">
                  <a:moveTo>
                    <a:pt x="53895" y="0"/>
                  </a:moveTo>
                  <a:lnTo>
                    <a:pt x="45160" y="3001"/>
                  </a:lnTo>
                  <a:lnTo>
                    <a:pt x="37454" y="6423"/>
                  </a:lnTo>
                  <a:lnTo>
                    <a:pt x="30057" y="10624"/>
                  </a:lnTo>
                  <a:lnTo>
                    <a:pt x="22968" y="15697"/>
                  </a:lnTo>
                  <a:lnTo>
                    <a:pt x="16438" y="21826"/>
                  </a:lnTo>
                  <a:lnTo>
                    <a:pt x="10574" y="29015"/>
                  </a:lnTo>
                  <a:lnTo>
                    <a:pt x="5655" y="37275"/>
                  </a:lnTo>
                  <a:lnTo>
                    <a:pt x="2182" y="46718"/>
                  </a:lnTo>
                  <a:lnTo>
                    <a:pt x="298" y="57282"/>
                  </a:lnTo>
                  <a:lnTo>
                    <a:pt x="0" y="68459"/>
                  </a:lnTo>
                  <a:lnTo>
                    <a:pt x="1312" y="79421"/>
                  </a:lnTo>
                  <a:lnTo>
                    <a:pt x="4092" y="89710"/>
                  </a:lnTo>
                  <a:lnTo>
                    <a:pt x="8398" y="99073"/>
                  </a:lnTo>
                  <a:lnTo>
                    <a:pt x="14561" y="107290"/>
                  </a:lnTo>
                  <a:lnTo>
                    <a:pt x="22590" y="114357"/>
                  </a:lnTo>
                  <a:lnTo>
                    <a:pt x="32066" y="119950"/>
                  </a:lnTo>
                  <a:lnTo>
                    <a:pt x="42334" y="123359"/>
                  </a:lnTo>
                  <a:lnTo>
                    <a:pt x="52937" y="124389"/>
                  </a:lnTo>
                  <a:lnTo>
                    <a:pt x="63478" y="123133"/>
                  </a:lnTo>
                  <a:lnTo>
                    <a:pt x="73549" y="119707"/>
                  </a:lnTo>
                  <a:lnTo>
                    <a:pt x="82979" y="114404"/>
                  </a:lnTo>
                  <a:lnTo>
                    <a:pt x="91633" y="107608"/>
                  </a:lnTo>
                  <a:lnTo>
                    <a:pt x="99306" y="99693"/>
                  </a:lnTo>
                  <a:lnTo>
                    <a:pt x="105985" y="90964"/>
                  </a:lnTo>
                  <a:lnTo>
                    <a:pt x="111642" y="81496"/>
                  </a:lnTo>
                  <a:lnTo>
                    <a:pt x="116152" y="71156"/>
                  </a:lnTo>
                  <a:lnTo>
                    <a:pt x="119544" y="59953"/>
                  </a:lnTo>
                  <a:lnTo>
                    <a:pt x="121501" y="48498"/>
                  </a:lnTo>
                  <a:lnTo>
                    <a:pt x="121310" y="37874"/>
                  </a:lnTo>
                  <a:lnTo>
                    <a:pt x="118747" y="28592"/>
                  </a:lnTo>
                  <a:lnTo>
                    <a:pt x="114369" y="19900"/>
                  </a:lnTo>
                  <a:lnTo>
                    <a:pt x="107271" y="10895"/>
                  </a:lnTo>
                  <a:lnTo>
                    <a:pt x="960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1179191" y="837974"/>
            <a:ext cx="3337535" cy="151705"/>
          </a:xfrm>
          <a:custGeom>
            <a:avLst/>
            <a:gdLst/>
            <a:ahLst/>
            <a:cxnLst/>
            <a:rect l="0" t="0" r="0" b="0"/>
            <a:pathLst>
              <a:path w="3337535" h="151705">
                <a:moveTo>
                  <a:pt x="3337534" y="14834"/>
                </a:moveTo>
                <a:lnTo>
                  <a:pt x="3325665" y="11967"/>
                </a:lnTo>
                <a:lnTo>
                  <a:pt x="3313255" y="9825"/>
                </a:lnTo>
                <a:lnTo>
                  <a:pt x="3299059" y="8218"/>
                </a:lnTo>
                <a:lnTo>
                  <a:pt x="3283006" y="6864"/>
                </a:lnTo>
                <a:lnTo>
                  <a:pt x="3265064" y="5367"/>
                </a:lnTo>
                <a:lnTo>
                  <a:pt x="3245431" y="3526"/>
                </a:lnTo>
                <a:lnTo>
                  <a:pt x="3224753" y="1631"/>
                </a:lnTo>
                <a:lnTo>
                  <a:pt x="3203974" y="347"/>
                </a:lnTo>
                <a:lnTo>
                  <a:pt x="3183642" y="0"/>
                </a:lnTo>
                <a:lnTo>
                  <a:pt x="3164081" y="429"/>
                </a:lnTo>
                <a:lnTo>
                  <a:pt x="3145559" y="1181"/>
                </a:lnTo>
                <a:lnTo>
                  <a:pt x="3128097" y="1946"/>
                </a:lnTo>
                <a:lnTo>
                  <a:pt x="3111385" y="2594"/>
                </a:lnTo>
                <a:lnTo>
                  <a:pt x="3094922" y="3096"/>
                </a:lnTo>
                <a:lnTo>
                  <a:pt x="3078386" y="3465"/>
                </a:lnTo>
                <a:lnTo>
                  <a:pt x="3061497" y="3729"/>
                </a:lnTo>
                <a:lnTo>
                  <a:pt x="3043932" y="3913"/>
                </a:lnTo>
                <a:lnTo>
                  <a:pt x="3025590" y="4040"/>
                </a:lnTo>
                <a:lnTo>
                  <a:pt x="3006542" y="4126"/>
                </a:lnTo>
                <a:lnTo>
                  <a:pt x="2986923" y="4185"/>
                </a:lnTo>
                <a:lnTo>
                  <a:pt x="2966875" y="4225"/>
                </a:lnTo>
                <a:lnTo>
                  <a:pt x="2946515" y="4251"/>
                </a:lnTo>
                <a:lnTo>
                  <a:pt x="2925934" y="4269"/>
                </a:lnTo>
                <a:lnTo>
                  <a:pt x="2905201" y="4281"/>
                </a:lnTo>
                <a:lnTo>
                  <a:pt x="2884362" y="4289"/>
                </a:lnTo>
                <a:lnTo>
                  <a:pt x="2863452" y="4294"/>
                </a:lnTo>
                <a:lnTo>
                  <a:pt x="2842486" y="4298"/>
                </a:lnTo>
                <a:lnTo>
                  <a:pt x="2821149" y="4300"/>
                </a:lnTo>
                <a:lnTo>
                  <a:pt x="2798840" y="4302"/>
                </a:lnTo>
                <a:lnTo>
                  <a:pt x="2775311" y="4303"/>
                </a:lnTo>
                <a:lnTo>
                  <a:pt x="2750795" y="4304"/>
                </a:lnTo>
                <a:lnTo>
                  <a:pt x="2725807" y="4304"/>
                </a:lnTo>
                <a:lnTo>
                  <a:pt x="2700695" y="4305"/>
                </a:lnTo>
                <a:lnTo>
                  <a:pt x="2675460" y="4305"/>
                </a:lnTo>
                <a:lnTo>
                  <a:pt x="2649846" y="4305"/>
                </a:lnTo>
                <a:lnTo>
                  <a:pt x="2623727" y="4305"/>
                </a:lnTo>
                <a:lnTo>
                  <a:pt x="2597118" y="4305"/>
                </a:lnTo>
                <a:lnTo>
                  <a:pt x="2570102" y="4305"/>
                </a:lnTo>
                <a:lnTo>
                  <a:pt x="2542769" y="4310"/>
                </a:lnTo>
                <a:lnTo>
                  <a:pt x="2515038" y="4483"/>
                </a:lnTo>
                <a:lnTo>
                  <a:pt x="2486670" y="5131"/>
                </a:lnTo>
                <a:lnTo>
                  <a:pt x="2457582" y="6380"/>
                </a:lnTo>
                <a:lnTo>
                  <a:pt x="2427845" y="8032"/>
                </a:lnTo>
                <a:lnTo>
                  <a:pt x="2397582" y="9681"/>
                </a:lnTo>
                <a:lnTo>
                  <a:pt x="2366925" y="11083"/>
                </a:lnTo>
                <a:lnTo>
                  <a:pt x="2335980" y="12176"/>
                </a:lnTo>
                <a:lnTo>
                  <a:pt x="2304832" y="12984"/>
                </a:lnTo>
                <a:lnTo>
                  <a:pt x="2273545" y="13567"/>
                </a:lnTo>
                <a:lnTo>
                  <a:pt x="2242161" y="14145"/>
                </a:lnTo>
                <a:lnTo>
                  <a:pt x="2210710" y="15072"/>
                </a:lnTo>
                <a:lnTo>
                  <a:pt x="2179216" y="16512"/>
                </a:lnTo>
                <a:lnTo>
                  <a:pt x="2147691" y="18295"/>
                </a:lnTo>
                <a:lnTo>
                  <a:pt x="2116147" y="20030"/>
                </a:lnTo>
                <a:lnTo>
                  <a:pt x="2084584" y="21497"/>
                </a:lnTo>
                <a:lnTo>
                  <a:pt x="2052844" y="22802"/>
                </a:lnTo>
                <a:lnTo>
                  <a:pt x="2020622" y="24285"/>
                </a:lnTo>
                <a:lnTo>
                  <a:pt x="1987791" y="26129"/>
                </a:lnTo>
                <a:lnTo>
                  <a:pt x="1954385" y="28199"/>
                </a:lnTo>
                <a:lnTo>
                  <a:pt x="1920507" y="30135"/>
                </a:lnTo>
                <a:lnTo>
                  <a:pt x="1886268" y="31734"/>
                </a:lnTo>
                <a:lnTo>
                  <a:pt x="1851766" y="32960"/>
                </a:lnTo>
                <a:lnTo>
                  <a:pt x="1817077" y="33858"/>
                </a:lnTo>
                <a:lnTo>
                  <a:pt x="1782258" y="34497"/>
                </a:lnTo>
                <a:lnTo>
                  <a:pt x="1747350" y="34942"/>
                </a:lnTo>
                <a:lnTo>
                  <a:pt x="1712381" y="35249"/>
                </a:lnTo>
                <a:lnTo>
                  <a:pt x="1677365" y="35458"/>
                </a:lnTo>
                <a:lnTo>
                  <a:pt x="1642154" y="35600"/>
                </a:lnTo>
                <a:lnTo>
                  <a:pt x="1606449" y="35696"/>
                </a:lnTo>
                <a:lnTo>
                  <a:pt x="1570126" y="35765"/>
                </a:lnTo>
                <a:lnTo>
                  <a:pt x="1533223" y="35981"/>
                </a:lnTo>
                <a:lnTo>
                  <a:pt x="1495842" y="36658"/>
                </a:lnTo>
                <a:lnTo>
                  <a:pt x="1458099" y="37926"/>
                </a:lnTo>
                <a:lnTo>
                  <a:pt x="1420091" y="39592"/>
                </a:lnTo>
                <a:lnTo>
                  <a:pt x="1381894" y="41249"/>
                </a:lnTo>
                <a:lnTo>
                  <a:pt x="1343563" y="42662"/>
                </a:lnTo>
                <a:lnTo>
                  <a:pt x="1304974" y="43931"/>
                </a:lnTo>
                <a:lnTo>
                  <a:pt x="1265847" y="45390"/>
                </a:lnTo>
                <a:lnTo>
                  <a:pt x="1226074" y="47219"/>
                </a:lnTo>
                <a:lnTo>
                  <a:pt x="1185701" y="49277"/>
                </a:lnTo>
                <a:lnTo>
                  <a:pt x="1144838" y="51206"/>
                </a:lnTo>
                <a:lnTo>
                  <a:pt x="1103603" y="52805"/>
                </a:lnTo>
                <a:lnTo>
                  <a:pt x="1062098" y="54201"/>
                </a:lnTo>
                <a:lnTo>
                  <a:pt x="1020400" y="55745"/>
                </a:lnTo>
                <a:lnTo>
                  <a:pt x="978564" y="57635"/>
                </a:lnTo>
                <a:lnTo>
                  <a:pt x="936469" y="59905"/>
                </a:lnTo>
                <a:lnTo>
                  <a:pt x="893835" y="62508"/>
                </a:lnTo>
                <a:lnTo>
                  <a:pt x="850559" y="65373"/>
                </a:lnTo>
                <a:lnTo>
                  <a:pt x="806851" y="68433"/>
                </a:lnTo>
                <a:lnTo>
                  <a:pt x="763127" y="71633"/>
                </a:lnTo>
                <a:lnTo>
                  <a:pt x="719636" y="74931"/>
                </a:lnTo>
                <a:lnTo>
                  <a:pt x="676447" y="78298"/>
                </a:lnTo>
                <a:lnTo>
                  <a:pt x="633537" y="81711"/>
                </a:lnTo>
                <a:lnTo>
                  <a:pt x="590852" y="85155"/>
                </a:lnTo>
                <a:lnTo>
                  <a:pt x="548338" y="88621"/>
                </a:lnTo>
                <a:lnTo>
                  <a:pt x="505948" y="92102"/>
                </a:lnTo>
                <a:lnTo>
                  <a:pt x="463645" y="95596"/>
                </a:lnTo>
                <a:lnTo>
                  <a:pt x="421403" y="99265"/>
                </a:lnTo>
                <a:lnTo>
                  <a:pt x="379203" y="103414"/>
                </a:lnTo>
                <a:lnTo>
                  <a:pt x="337012" y="108171"/>
                </a:lnTo>
                <a:lnTo>
                  <a:pt x="294168" y="113503"/>
                </a:lnTo>
                <a:lnTo>
                  <a:pt x="249434" y="119306"/>
                </a:lnTo>
                <a:lnTo>
                  <a:pt x="202363" y="125461"/>
                </a:lnTo>
                <a:lnTo>
                  <a:pt x="155519" y="131565"/>
                </a:lnTo>
                <a:lnTo>
                  <a:pt x="109505" y="137544"/>
                </a:lnTo>
                <a:lnTo>
                  <a:pt x="60269" y="143920"/>
                </a:lnTo>
                <a:lnTo>
                  <a:pt x="0" y="15170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4891042" y="1937243"/>
            <a:ext cx="910161" cy="423236"/>
            <a:chOff x="4891042" y="1937243"/>
            <a:chExt cx="910161" cy="423236"/>
          </a:xfrm>
        </p:grpSpPr>
        <p:sp>
          <p:nvSpPr>
            <p:cNvPr id="46" name="Freeform 45"/>
            <p:cNvSpPr/>
            <p:nvPr/>
          </p:nvSpPr>
          <p:spPr>
            <a:xfrm>
              <a:off x="5053679" y="1937243"/>
              <a:ext cx="42114" cy="379027"/>
            </a:xfrm>
            <a:custGeom>
              <a:avLst/>
              <a:gdLst/>
              <a:ahLst/>
              <a:cxnLst/>
              <a:rect l="0" t="0" r="0" b="0"/>
              <a:pathLst>
                <a:path w="42114" h="379027">
                  <a:moveTo>
                    <a:pt x="42113" y="0"/>
                  </a:moveTo>
                  <a:lnTo>
                    <a:pt x="39246" y="8935"/>
                  </a:lnTo>
                  <a:lnTo>
                    <a:pt x="37105" y="18563"/>
                  </a:lnTo>
                  <a:lnTo>
                    <a:pt x="35497" y="29859"/>
                  </a:lnTo>
                  <a:lnTo>
                    <a:pt x="34144" y="42872"/>
                  </a:lnTo>
                  <a:lnTo>
                    <a:pt x="32647" y="57648"/>
                  </a:lnTo>
                  <a:lnTo>
                    <a:pt x="30800" y="74027"/>
                  </a:lnTo>
                  <a:lnTo>
                    <a:pt x="28734" y="91713"/>
                  </a:lnTo>
                  <a:lnTo>
                    <a:pt x="26801" y="110398"/>
                  </a:lnTo>
                  <a:lnTo>
                    <a:pt x="25205" y="129811"/>
                  </a:lnTo>
                  <a:lnTo>
                    <a:pt x="23982" y="149742"/>
                  </a:lnTo>
                  <a:lnTo>
                    <a:pt x="23085" y="170032"/>
                  </a:lnTo>
                  <a:lnTo>
                    <a:pt x="22443" y="190557"/>
                  </a:lnTo>
                  <a:lnTo>
                    <a:pt x="21826" y="210747"/>
                  </a:lnTo>
                  <a:lnTo>
                    <a:pt x="20872" y="229624"/>
                  </a:lnTo>
                  <a:lnTo>
                    <a:pt x="19414" y="246773"/>
                  </a:lnTo>
                  <a:lnTo>
                    <a:pt x="17620" y="262594"/>
                  </a:lnTo>
                  <a:lnTo>
                    <a:pt x="15876" y="277988"/>
                  </a:lnTo>
                  <a:lnTo>
                    <a:pt x="14404" y="293522"/>
                  </a:lnTo>
                  <a:lnTo>
                    <a:pt x="13064" y="309040"/>
                  </a:lnTo>
                  <a:lnTo>
                    <a:pt x="11200" y="325558"/>
                  </a:lnTo>
                  <a:lnTo>
                    <a:pt x="7536" y="34677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91042" y="2010943"/>
              <a:ext cx="152109" cy="229050"/>
            </a:xfrm>
            <a:custGeom>
              <a:avLst/>
              <a:gdLst/>
              <a:ahLst/>
              <a:cxnLst/>
              <a:rect l="0" t="0" r="0" b="0"/>
              <a:pathLst>
                <a:path w="152109" h="229050">
                  <a:moveTo>
                    <a:pt x="152108" y="136870"/>
                  </a:moveTo>
                  <a:lnTo>
                    <a:pt x="143374" y="142737"/>
                  </a:lnTo>
                  <a:lnTo>
                    <a:pt x="135667" y="148302"/>
                  </a:lnTo>
                  <a:lnTo>
                    <a:pt x="128260" y="154101"/>
                  </a:lnTo>
                  <a:lnTo>
                    <a:pt x="120826" y="160182"/>
                  </a:lnTo>
                  <a:lnTo>
                    <a:pt x="112999" y="166512"/>
                  </a:lnTo>
                  <a:lnTo>
                    <a:pt x="104625" y="173040"/>
                  </a:lnTo>
                  <a:lnTo>
                    <a:pt x="95882" y="179716"/>
                  </a:lnTo>
                  <a:lnTo>
                    <a:pt x="87167" y="186499"/>
                  </a:lnTo>
                  <a:lnTo>
                    <a:pt x="78709" y="193352"/>
                  </a:lnTo>
                  <a:lnTo>
                    <a:pt x="70403" y="200088"/>
                  </a:lnTo>
                  <a:lnTo>
                    <a:pt x="61914" y="206385"/>
                  </a:lnTo>
                  <a:lnTo>
                    <a:pt x="53054" y="212101"/>
                  </a:lnTo>
                  <a:lnTo>
                    <a:pt x="43798" y="217261"/>
                  </a:lnTo>
                  <a:lnTo>
                    <a:pt x="34198" y="221961"/>
                  </a:lnTo>
                  <a:lnTo>
                    <a:pt x="24337" y="226275"/>
                  </a:lnTo>
                  <a:lnTo>
                    <a:pt x="14600" y="229049"/>
                  </a:lnTo>
                  <a:lnTo>
                    <a:pt x="6575" y="227677"/>
                  </a:lnTo>
                  <a:lnTo>
                    <a:pt x="1836" y="222033"/>
                  </a:lnTo>
                  <a:lnTo>
                    <a:pt x="0" y="214446"/>
                  </a:lnTo>
                  <a:lnTo>
                    <a:pt x="311" y="205936"/>
                  </a:lnTo>
                  <a:lnTo>
                    <a:pt x="2347" y="196837"/>
                  </a:lnTo>
                  <a:lnTo>
                    <a:pt x="5759" y="187316"/>
                  </a:lnTo>
                  <a:lnTo>
                    <a:pt x="10058" y="177489"/>
                  </a:lnTo>
                  <a:lnTo>
                    <a:pt x="14658" y="167444"/>
                  </a:lnTo>
                  <a:lnTo>
                    <a:pt x="19207" y="157245"/>
                  </a:lnTo>
                  <a:lnTo>
                    <a:pt x="23571" y="146940"/>
                  </a:lnTo>
                  <a:lnTo>
                    <a:pt x="27732" y="136563"/>
                  </a:lnTo>
                  <a:lnTo>
                    <a:pt x="31721" y="126136"/>
                  </a:lnTo>
                  <a:lnTo>
                    <a:pt x="35740" y="115676"/>
                  </a:lnTo>
                  <a:lnTo>
                    <a:pt x="40132" y="105193"/>
                  </a:lnTo>
                  <a:lnTo>
                    <a:pt x="45052" y="94695"/>
                  </a:lnTo>
                  <a:lnTo>
                    <a:pt x="50324" y="84187"/>
                  </a:lnTo>
                  <a:lnTo>
                    <a:pt x="55556" y="73672"/>
                  </a:lnTo>
                  <a:lnTo>
                    <a:pt x="60514" y="63157"/>
                  </a:lnTo>
                  <a:lnTo>
                    <a:pt x="64992" y="52713"/>
                  </a:lnTo>
                  <a:lnTo>
                    <a:pt x="69171" y="41240"/>
                  </a:lnTo>
                  <a:lnTo>
                    <a:pt x="73415" y="25494"/>
                  </a:lnTo>
                  <a:lnTo>
                    <a:pt x="784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50249" y="2021471"/>
              <a:ext cx="295659" cy="339008"/>
            </a:xfrm>
            <a:custGeom>
              <a:avLst/>
              <a:gdLst/>
              <a:ahLst/>
              <a:cxnLst/>
              <a:rect l="0" t="0" r="0" b="0"/>
              <a:pathLst>
                <a:path w="295659" h="339008">
                  <a:moveTo>
                    <a:pt x="145585" y="0"/>
                  </a:moveTo>
                  <a:lnTo>
                    <a:pt x="133917" y="134"/>
                  </a:lnTo>
                  <a:lnTo>
                    <a:pt x="123428" y="1415"/>
                  </a:lnTo>
                  <a:lnTo>
                    <a:pt x="113131" y="4012"/>
                  </a:lnTo>
                  <a:lnTo>
                    <a:pt x="103002" y="7904"/>
                  </a:lnTo>
                  <a:lnTo>
                    <a:pt x="93307" y="13186"/>
                  </a:lnTo>
                  <a:lnTo>
                    <a:pt x="84171" y="19772"/>
                  </a:lnTo>
                  <a:lnTo>
                    <a:pt x="75568" y="27445"/>
                  </a:lnTo>
                  <a:lnTo>
                    <a:pt x="67406" y="35955"/>
                  </a:lnTo>
                  <a:lnTo>
                    <a:pt x="59582" y="45082"/>
                  </a:lnTo>
                  <a:lnTo>
                    <a:pt x="52006" y="54648"/>
                  </a:lnTo>
                  <a:lnTo>
                    <a:pt x="44605" y="64522"/>
                  </a:lnTo>
                  <a:lnTo>
                    <a:pt x="37331" y="74607"/>
                  </a:lnTo>
                  <a:lnTo>
                    <a:pt x="30308" y="84836"/>
                  </a:lnTo>
                  <a:lnTo>
                    <a:pt x="23819" y="95163"/>
                  </a:lnTo>
                  <a:lnTo>
                    <a:pt x="17978" y="105562"/>
                  </a:lnTo>
                  <a:lnTo>
                    <a:pt x="12904" y="116173"/>
                  </a:lnTo>
                  <a:lnTo>
                    <a:pt x="8795" y="127289"/>
                  </a:lnTo>
                  <a:lnTo>
                    <a:pt x="5661" y="139035"/>
                  </a:lnTo>
                  <a:lnTo>
                    <a:pt x="3370" y="151535"/>
                  </a:lnTo>
                  <a:lnTo>
                    <a:pt x="1741" y="164990"/>
                  </a:lnTo>
                  <a:lnTo>
                    <a:pt x="609" y="179407"/>
                  </a:lnTo>
                  <a:lnTo>
                    <a:pt x="0" y="194326"/>
                  </a:lnTo>
                  <a:lnTo>
                    <a:pt x="114" y="208953"/>
                  </a:lnTo>
                  <a:lnTo>
                    <a:pt x="1010" y="222862"/>
                  </a:lnTo>
                  <a:lnTo>
                    <a:pt x="2765" y="235978"/>
                  </a:lnTo>
                  <a:lnTo>
                    <a:pt x="5545" y="248401"/>
                  </a:lnTo>
                  <a:lnTo>
                    <a:pt x="9344" y="260271"/>
                  </a:lnTo>
                  <a:lnTo>
                    <a:pt x="14014" y="271565"/>
                  </a:lnTo>
                  <a:lnTo>
                    <a:pt x="19366" y="282092"/>
                  </a:lnTo>
                  <a:lnTo>
                    <a:pt x="25228" y="291803"/>
                  </a:lnTo>
                  <a:lnTo>
                    <a:pt x="31620" y="300632"/>
                  </a:lnTo>
                  <a:lnTo>
                    <a:pt x="38742" y="308418"/>
                  </a:lnTo>
                  <a:lnTo>
                    <a:pt x="46650" y="315173"/>
                  </a:lnTo>
                  <a:lnTo>
                    <a:pt x="55417" y="321048"/>
                  </a:lnTo>
                  <a:lnTo>
                    <a:pt x="65214" y="326237"/>
                  </a:lnTo>
                  <a:lnTo>
                    <a:pt x="76029" y="330907"/>
                  </a:lnTo>
                  <a:lnTo>
                    <a:pt x="87717" y="334876"/>
                  </a:lnTo>
                  <a:lnTo>
                    <a:pt x="100087" y="337637"/>
                  </a:lnTo>
                  <a:lnTo>
                    <a:pt x="112957" y="339007"/>
                  </a:lnTo>
                  <a:lnTo>
                    <a:pt x="126023" y="338944"/>
                  </a:lnTo>
                  <a:lnTo>
                    <a:pt x="138867" y="337381"/>
                  </a:lnTo>
                  <a:lnTo>
                    <a:pt x="151282" y="334443"/>
                  </a:lnTo>
                  <a:lnTo>
                    <a:pt x="163245" y="330538"/>
                  </a:lnTo>
                  <a:lnTo>
                    <a:pt x="174819" y="326242"/>
                  </a:lnTo>
                  <a:lnTo>
                    <a:pt x="186084" y="321909"/>
                  </a:lnTo>
                  <a:lnTo>
                    <a:pt x="196955" y="317530"/>
                  </a:lnTo>
                  <a:lnTo>
                    <a:pt x="207189" y="312830"/>
                  </a:lnTo>
                  <a:lnTo>
                    <a:pt x="216707" y="307663"/>
                  </a:lnTo>
                  <a:lnTo>
                    <a:pt x="225573" y="301870"/>
                  </a:lnTo>
                  <a:lnTo>
                    <a:pt x="233916" y="295216"/>
                  </a:lnTo>
                  <a:lnTo>
                    <a:pt x="241858" y="287660"/>
                  </a:lnTo>
                  <a:lnTo>
                    <a:pt x="249345" y="279313"/>
                  </a:lnTo>
                  <a:lnTo>
                    <a:pt x="256155" y="270338"/>
                  </a:lnTo>
                  <a:lnTo>
                    <a:pt x="262218" y="260896"/>
                  </a:lnTo>
                  <a:lnTo>
                    <a:pt x="267613" y="251116"/>
                  </a:lnTo>
                  <a:lnTo>
                    <a:pt x="272470" y="241098"/>
                  </a:lnTo>
                  <a:lnTo>
                    <a:pt x="276924" y="230917"/>
                  </a:lnTo>
                  <a:lnTo>
                    <a:pt x="281086" y="220622"/>
                  </a:lnTo>
                  <a:lnTo>
                    <a:pt x="285041" y="210251"/>
                  </a:lnTo>
                  <a:lnTo>
                    <a:pt x="288844" y="199824"/>
                  </a:lnTo>
                  <a:lnTo>
                    <a:pt x="292212" y="189193"/>
                  </a:lnTo>
                  <a:lnTo>
                    <a:pt x="294563" y="178064"/>
                  </a:lnTo>
                  <a:lnTo>
                    <a:pt x="295658" y="166318"/>
                  </a:lnTo>
                  <a:lnTo>
                    <a:pt x="295579" y="154158"/>
                  </a:lnTo>
                  <a:lnTo>
                    <a:pt x="294536" y="141995"/>
                  </a:lnTo>
                  <a:lnTo>
                    <a:pt x="292757" y="130074"/>
                  </a:lnTo>
                  <a:lnTo>
                    <a:pt x="290276" y="118459"/>
                  </a:lnTo>
                  <a:lnTo>
                    <a:pt x="286940" y="107126"/>
                  </a:lnTo>
                  <a:lnTo>
                    <a:pt x="282737" y="96027"/>
                  </a:lnTo>
                  <a:lnTo>
                    <a:pt x="277780" y="85269"/>
                  </a:lnTo>
                  <a:lnTo>
                    <a:pt x="272228" y="75110"/>
                  </a:lnTo>
                  <a:lnTo>
                    <a:pt x="266229" y="65649"/>
                  </a:lnTo>
                  <a:lnTo>
                    <a:pt x="259743" y="56990"/>
                  </a:lnTo>
                  <a:lnTo>
                    <a:pt x="252557" y="49319"/>
                  </a:lnTo>
                  <a:lnTo>
                    <a:pt x="244612" y="42650"/>
                  </a:lnTo>
                  <a:lnTo>
                    <a:pt x="235988" y="37171"/>
                  </a:lnTo>
                  <a:lnTo>
                    <a:pt x="226821" y="33314"/>
                  </a:lnTo>
                  <a:lnTo>
                    <a:pt x="217250" y="31160"/>
                  </a:lnTo>
                  <a:lnTo>
                    <a:pt x="207458" y="30343"/>
                  </a:lnTo>
                  <a:lnTo>
                    <a:pt x="196503" y="30146"/>
                  </a:lnTo>
                  <a:lnTo>
                    <a:pt x="181187" y="30552"/>
                  </a:lnTo>
                  <a:lnTo>
                    <a:pt x="15611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27502" y="2137285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62"/>
                  </a:lnTo>
                  <a:lnTo>
                    <a:pt x="2736" y="46623"/>
                  </a:lnTo>
                  <a:lnTo>
                    <a:pt x="1888" y="59283"/>
                  </a:lnTo>
                  <a:lnTo>
                    <a:pt x="1290" y="72339"/>
                  </a:lnTo>
                  <a:lnTo>
                    <a:pt x="876" y="85691"/>
                  </a:lnTo>
                  <a:lnTo>
                    <a:pt x="591" y="99256"/>
                  </a:lnTo>
                  <a:lnTo>
                    <a:pt x="398" y="112962"/>
                  </a:lnTo>
                  <a:lnTo>
                    <a:pt x="267" y="126542"/>
                  </a:lnTo>
                  <a:lnTo>
                    <a:pt x="165" y="141072"/>
                  </a:lnTo>
                  <a:lnTo>
                    <a:pt x="81" y="16006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22217" y="2210984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70116" y="2934"/>
                  </a:lnTo>
                  <a:lnTo>
                    <a:pt x="161129" y="5716"/>
                  </a:lnTo>
                  <a:lnTo>
                    <a:pt x="151130" y="8615"/>
                  </a:lnTo>
                  <a:lnTo>
                    <a:pt x="139976" y="11656"/>
                  </a:lnTo>
                  <a:lnTo>
                    <a:pt x="127516" y="14821"/>
                  </a:lnTo>
                  <a:lnTo>
                    <a:pt x="113814" y="18085"/>
                  </a:lnTo>
                  <a:lnTo>
                    <a:pt x="99396" y="21423"/>
                  </a:lnTo>
                  <a:lnTo>
                    <a:pt x="85116" y="24814"/>
                  </a:lnTo>
                  <a:lnTo>
                    <a:pt x="71449" y="28239"/>
                  </a:lnTo>
                  <a:lnTo>
                    <a:pt x="58566" y="31532"/>
                  </a:lnTo>
                  <a:lnTo>
                    <a:pt x="45037" y="34714"/>
                  </a:lnTo>
                  <a:lnTo>
                    <a:pt x="27443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105199" y="1925532"/>
            <a:ext cx="3129652" cy="517080"/>
            <a:chOff x="6105199" y="1925532"/>
            <a:chExt cx="3129652" cy="517080"/>
          </a:xfrm>
        </p:grpSpPr>
        <p:sp>
          <p:nvSpPr>
            <p:cNvPr id="52" name="Freeform 51"/>
            <p:cNvSpPr/>
            <p:nvPr/>
          </p:nvSpPr>
          <p:spPr>
            <a:xfrm>
              <a:off x="6105199" y="1964736"/>
              <a:ext cx="211900" cy="467347"/>
            </a:xfrm>
            <a:custGeom>
              <a:avLst/>
              <a:gdLst/>
              <a:ahLst/>
              <a:cxnLst/>
              <a:rect l="0" t="0" r="0" b="0"/>
              <a:pathLst>
                <a:path w="211900" h="467347">
                  <a:moveTo>
                    <a:pt x="211899" y="130435"/>
                  </a:moveTo>
                  <a:lnTo>
                    <a:pt x="211832" y="118700"/>
                  </a:lnTo>
                  <a:lnTo>
                    <a:pt x="211192" y="107571"/>
                  </a:lnTo>
                  <a:lnTo>
                    <a:pt x="209895" y="95977"/>
                  </a:lnTo>
                  <a:lnTo>
                    <a:pt x="208035" y="83989"/>
                  </a:lnTo>
                  <a:lnTo>
                    <a:pt x="205719" y="71977"/>
                  </a:lnTo>
                  <a:lnTo>
                    <a:pt x="203043" y="60179"/>
                  </a:lnTo>
                  <a:lnTo>
                    <a:pt x="199775" y="48825"/>
                  </a:lnTo>
                  <a:lnTo>
                    <a:pt x="195371" y="38205"/>
                  </a:lnTo>
                  <a:lnTo>
                    <a:pt x="189624" y="28408"/>
                  </a:lnTo>
                  <a:lnTo>
                    <a:pt x="182477" y="19678"/>
                  </a:lnTo>
                  <a:lnTo>
                    <a:pt x="173851" y="12486"/>
                  </a:lnTo>
                  <a:lnTo>
                    <a:pt x="163860" y="6949"/>
                  </a:lnTo>
                  <a:lnTo>
                    <a:pt x="152744" y="3043"/>
                  </a:lnTo>
                  <a:lnTo>
                    <a:pt x="140768" y="779"/>
                  </a:lnTo>
                  <a:lnTo>
                    <a:pt x="128164" y="0"/>
                  </a:lnTo>
                  <a:lnTo>
                    <a:pt x="115279" y="594"/>
                  </a:lnTo>
                  <a:lnTo>
                    <a:pt x="102556" y="2578"/>
                  </a:lnTo>
                  <a:lnTo>
                    <a:pt x="90228" y="5836"/>
                  </a:lnTo>
                  <a:lnTo>
                    <a:pt x="78493" y="10140"/>
                  </a:lnTo>
                  <a:lnTo>
                    <a:pt x="67604" y="15245"/>
                  </a:lnTo>
                  <a:lnTo>
                    <a:pt x="57612" y="20941"/>
                  </a:lnTo>
                  <a:lnTo>
                    <a:pt x="48410" y="27222"/>
                  </a:lnTo>
                  <a:lnTo>
                    <a:pt x="39834" y="34270"/>
                  </a:lnTo>
                  <a:lnTo>
                    <a:pt x="31732" y="42132"/>
                  </a:lnTo>
                  <a:lnTo>
                    <a:pt x="24136" y="51040"/>
                  </a:lnTo>
                  <a:lnTo>
                    <a:pt x="17252" y="61462"/>
                  </a:lnTo>
                  <a:lnTo>
                    <a:pt x="11148" y="73512"/>
                  </a:lnTo>
                  <a:lnTo>
                    <a:pt x="6066" y="86842"/>
                  </a:lnTo>
                  <a:lnTo>
                    <a:pt x="2483" y="100853"/>
                  </a:lnTo>
                  <a:lnTo>
                    <a:pt x="520" y="115122"/>
                  </a:lnTo>
                  <a:lnTo>
                    <a:pt x="0" y="129278"/>
                  </a:lnTo>
                  <a:lnTo>
                    <a:pt x="631" y="142928"/>
                  </a:lnTo>
                  <a:lnTo>
                    <a:pt x="2135" y="155910"/>
                  </a:lnTo>
                  <a:lnTo>
                    <a:pt x="4600" y="167932"/>
                  </a:lnTo>
                  <a:lnTo>
                    <a:pt x="8457" y="178488"/>
                  </a:lnTo>
                  <a:lnTo>
                    <a:pt x="13833" y="187437"/>
                  </a:lnTo>
                  <a:lnTo>
                    <a:pt x="20732" y="194787"/>
                  </a:lnTo>
                  <a:lnTo>
                    <a:pt x="29189" y="200516"/>
                  </a:lnTo>
                  <a:lnTo>
                    <a:pt x="39058" y="204771"/>
                  </a:lnTo>
                  <a:lnTo>
                    <a:pt x="49752" y="207495"/>
                  </a:lnTo>
                  <a:lnTo>
                    <a:pt x="60382" y="208358"/>
                  </a:lnTo>
                  <a:lnTo>
                    <a:pt x="70455" y="207348"/>
                  </a:lnTo>
                  <a:lnTo>
                    <a:pt x="80012" y="204722"/>
                  </a:lnTo>
                  <a:lnTo>
                    <a:pt x="89423" y="200826"/>
                  </a:lnTo>
                  <a:lnTo>
                    <a:pt x="98936" y="195986"/>
                  </a:lnTo>
                  <a:lnTo>
                    <a:pt x="108479" y="190467"/>
                  </a:lnTo>
                  <a:lnTo>
                    <a:pt x="117748" y="184471"/>
                  </a:lnTo>
                  <a:lnTo>
                    <a:pt x="126580" y="178142"/>
                  </a:lnTo>
                  <a:lnTo>
                    <a:pt x="134971" y="171418"/>
                  </a:lnTo>
                  <a:lnTo>
                    <a:pt x="142986" y="164066"/>
                  </a:lnTo>
                  <a:lnTo>
                    <a:pt x="150705" y="156005"/>
                  </a:lnTo>
                  <a:lnTo>
                    <a:pt x="158041" y="147302"/>
                  </a:lnTo>
                  <a:lnTo>
                    <a:pt x="164748" y="138081"/>
                  </a:lnTo>
                  <a:lnTo>
                    <a:pt x="170752" y="128541"/>
                  </a:lnTo>
                  <a:lnTo>
                    <a:pt x="176408" y="121308"/>
                  </a:lnTo>
                  <a:lnTo>
                    <a:pt x="181486" y="119756"/>
                  </a:lnTo>
                  <a:lnTo>
                    <a:pt x="185045" y="123218"/>
                  </a:lnTo>
                  <a:lnTo>
                    <a:pt x="187272" y="130229"/>
                  </a:lnTo>
                  <a:lnTo>
                    <a:pt x="188625" y="139784"/>
                  </a:lnTo>
                  <a:lnTo>
                    <a:pt x="189448" y="151389"/>
                  </a:lnTo>
                  <a:lnTo>
                    <a:pt x="189955" y="164638"/>
                  </a:lnTo>
                  <a:lnTo>
                    <a:pt x="190272" y="179146"/>
                  </a:lnTo>
                  <a:lnTo>
                    <a:pt x="190472" y="194580"/>
                  </a:lnTo>
                  <a:lnTo>
                    <a:pt x="190600" y="210675"/>
                  </a:lnTo>
                  <a:lnTo>
                    <a:pt x="190684" y="227233"/>
                  </a:lnTo>
                  <a:lnTo>
                    <a:pt x="190738" y="244110"/>
                  </a:lnTo>
                  <a:lnTo>
                    <a:pt x="190773" y="261205"/>
                  </a:lnTo>
                  <a:lnTo>
                    <a:pt x="190796" y="278449"/>
                  </a:lnTo>
                  <a:lnTo>
                    <a:pt x="190812" y="295792"/>
                  </a:lnTo>
                  <a:lnTo>
                    <a:pt x="190822" y="313199"/>
                  </a:lnTo>
                  <a:lnTo>
                    <a:pt x="190829" y="330482"/>
                  </a:lnTo>
                  <a:lnTo>
                    <a:pt x="190833" y="347320"/>
                  </a:lnTo>
                  <a:lnTo>
                    <a:pt x="190831" y="363569"/>
                  </a:lnTo>
                  <a:lnTo>
                    <a:pt x="190660" y="379091"/>
                  </a:lnTo>
                  <a:lnTo>
                    <a:pt x="190014" y="393676"/>
                  </a:lnTo>
                  <a:lnTo>
                    <a:pt x="188766" y="407293"/>
                  </a:lnTo>
                  <a:lnTo>
                    <a:pt x="187105" y="419813"/>
                  </a:lnTo>
                  <a:lnTo>
                    <a:pt x="185279" y="432251"/>
                  </a:lnTo>
                  <a:lnTo>
                    <a:pt x="183125" y="446819"/>
                  </a:lnTo>
                  <a:lnTo>
                    <a:pt x="180314" y="467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13320" y="2032000"/>
              <a:ext cx="290800" cy="400960"/>
            </a:xfrm>
            <a:custGeom>
              <a:avLst/>
              <a:gdLst/>
              <a:ahLst/>
              <a:cxnLst/>
              <a:rect l="0" t="0" r="0" b="0"/>
              <a:pathLst>
                <a:path w="290800" h="400960">
                  <a:moveTo>
                    <a:pt x="135405" y="0"/>
                  </a:moveTo>
                  <a:lnTo>
                    <a:pt x="126671" y="5867"/>
                  </a:lnTo>
                  <a:lnTo>
                    <a:pt x="118964" y="11432"/>
                  </a:lnTo>
                  <a:lnTo>
                    <a:pt x="111557" y="17240"/>
                  </a:lnTo>
                  <a:lnTo>
                    <a:pt x="104124" y="23666"/>
                  </a:lnTo>
                  <a:lnTo>
                    <a:pt x="96296" y="31293"/>
                  </a:lnTo>
                  <a:lnTo>
                    <a:pt x="87922" y="40323"/>
                  </a:lnTo>
                  <a:lnTo>
                    <a:pt x="79179" y="50477"/>
                  </a:lnTo>
                  <a:lnTo>
                    <a:pt x="70465" y="61204"/>
                  </a:lnTo>
                  <a:lnTo>
                    <a:pt x="62015" y="72120"/>
                  </a:lnTo>
                  <a:lnTo>
                    <a:pt x="54055" y="83041"/>
                  </a:lnTo>
                  <a:lnTo>
                    <a:pt x="46862" y="93899"/>
                  </a:lnTo>
                  <a:lnTo>
                    <a:pt x="40508" y="104685"/>
                  </a:lnTo>
                  <a:lnTo>
                    <a:pt x="34903" y="115571"/>
                  </a:lnTo>
                  <a:lnTo>
                    <a:pt x="29897" y="126880"/>
                  </a:lnTo>
                  <a:lnTo>
                    <a:pt x="25341" y="138749"/>
                  </a:lnTo>
                  <a:lnTo>
                    <a:pt x="21108" y="150993"/>
                  </a:lnTo>
                  <a:lnTo>
                    <a:pt x="17105" y="163213"/>
                  </a:lnTo>
                  <a:lnTo>
                    <a:pt x="13265" y="175183"/>
                  </a:lnTo>
                  <a:lnTo>
                    <a:pt x="9702" y="187169"/>
                  </a:lnTo>
                  <a:lnTo>
                    <a:pt x="6688" y="199816"/>
                  </a:lnTo>
                  <a:lnTo>
                    <a:pt x="4330" y="213433"/>
                  </a:lnTo>
                  <a:lnTo>
                    <a:pt x="2577" y="227851"/>
                  </a:lnTo>
                  <a:lnTo>
                    <a:pt x="1319" y="242608"/>
                  </a:lnTo>
                  <a:lnTo>
                    <a:pt x="439" y="257384"/>
                  </a:lnTo>
                  <a:lnTo>
                    <a:pt x="0" y="271882"/>
                  </a:lnTo>
                  <a:lnTo>
                    <a:pt x="229" y="285764"/>
                  </a:lnTo>
                  <a:lnTo>
                    <a:pt x="1203" y="298911"/>
                  </a:lnTo>
                  <a:lnTo>
                    <a:pt x="3009" y="311382"/>
                  </a:lnTo>
                  <a:lnTo>
                    <a:pt x="5825" y="323305"/>
                  </a:lnTo>
                  <a:lnTo>
                    <a:pt x="9651" y="334807"/>
                  </a:lnTo>
                  <a:lnTo>
                    <a:pt x="14510" y="345840"/>
                  </a:lnTo>
                  <a:lnTo>
                    <a:pt x="20520" y="356183"/>
                  </a:lnTo>
                  <a:lnTo>
                    <a:pt x="27637" y="365768"/>
                  </a:lnTo>
                  <a:lnTo>
                    <a:pt x="35687" y="374510"/>
                  </a:lnTo>
                  <a:lnTo>
                    <a:pt x="44460" y="382237"/>
                  </a:lnTo>
                  <a:lnTo>
                    <a:pt x="53767" y="388943"/>
                  </a:lnTo>
                  <a:lnTo>
                    <a:pt x="63457" y="394447"/>
                  </a:lnTo>
                  <a:lnTo>
                    <a:pt x="73413" y="398321"/>
                  </a:lnTo>
                  <a:lnTo>
                    <a:pt x="83559" y="400477"/>
                  </a:lnTo>
                  <a:lnTo>
                    <a:pt x="93999" y="400959"/>
                  </a:lnTo>
                  <a:lnTo>
                    <a:pt x="105001" y="399770"/>
                  </a:lnTo>
                  <a:lnTo>
                    <a:pt x="116660" y="397083"/>
                  </a:lnTo>
                  <a:lnTo>
                    <a:pt x="128763" y="393179"/>
                  </a:lnTo>
                  <a:lnTo>
                    <a:pt x="140886" y="388350"/>
                  </a:lnTo>
                  <a:lnTo>
                    <a:pt x="152783" y="382843"/>
                  </a:lnTo>
                  <a:lnTo>
                    <a:pt x="164380" y="376690"/>
                  </a:lnTo>
                  <a:lnTo>
                    <a:pt x="175701" y="369728"/>
                  </a:lnTo>
                  <a:lnTo>
                    <a:pt x="186793" y="361934"/>
                  </a:lnTo>
                  <a:lnTo>
                    <a:pt x="197546" y="353411"/>
                  </a:lnTo>
                  <a:lnTo>
                    <a:pt x="207701" y="344312"/>
                  </a:lnTo>
                  <a:lnTo>
                    <a:pt x="217164" y="334777"/>
                  </a:lnTo>
                  <a:lnTo>
                    <a:pt x="225995" y="324764"/>
                  </a:lnTo>
                  <a:lnTo>
                    <a:pt x="234312" y="314057"/>
                  </a:lnTo>
                  <a:lnTo>
                    <a:pt x="242243" y="302594"/>
                  </a:lnTo>
                  <a:lnTo>
                    <a:pt x="249893" y="290455"/>
                  </a:lnTo>
                  <a:lnTo>
                    <a:pt x="257343" y="277775"/>
                  </a:lnTo>
                  <a:lnTo>
                    <a:pt x="264646" y="264687"/>
                  </a:lnTo>
                  <a:lnTo>
                    <a:pt x="271516" y="251305"/>
                  </a:lnTo>
                  <a:lnTo>
                    <a:pt x="277373" y="237716"/>
                  </a:lnTo>
                  <a:lnTo>
                    <a:pt x="281975" y="223978"/>
                  </a:lnTo>
                  <a:lnTo>
                    <a:pt x="285403" y="209973"/>
                  </a:lnTo>
                  <a:lnTo>
                    <a:pt x="287869" y="195425"/>
                  </a:lnTo>
                  <a:lnTo>
                    <a:pt x="289598" y="180236"/>
                  </a:lnTo>
                  <a:lnTo>
                    <a:pt x="290626" y="164780"/>
                  </a:lnTo>
                  <a:lnTo>
                    <a:pt x="290799" y="149784"/>
                  </a:lnTo>
                  <a:lnTo>
                    <a:pt x="290105" y="135624"/>
                  </a:lnTo>
                  <a:lnTo>
                    <a:pt x="288657" y="122338"/>
                  </a:lnTo>
                  <a:lnTo>
                    <a:pt x="286616" y="109801"/>
                  </a:lnTo>
                  <a:lnTo>
                    <a:pt x="284121" y="97854"/>
                  </a:lnTo>
                  <a:lnTo>
                    <a:pt x="280971" y="86507"/>
                  </a:lnTo>
                  <a:lnTo>
                    <a:pt x="276646" y="75946"/>
                  </a:lnTo>
                  <a:lnTo>
                    <a:pt x="270958" y="66212"/>
                  </a:lnTo>
                  <a:lnTo>
                    <a:pt x="264018" y="57367"/>
                  </a:lnTo>
                  <a:lnTo>
                    <a:pt x="256063" y="49571"/>
                  </a:lnTo>
                  <a:lnTo>
                    <a:pt x="247342" y="42819"/>
                  </a:lnTo>
                  <a:lnTo>
                    <a:pt x="238063" y="37284"/>
                  </a:lnTo>
                  <a:lnTo>
                    <a:pt x="228389" y="33389"/>
                  </a:lnTo>
                  <a:lnTo>
                    <a:pt x="218437" y="31215"/>
                  </a:lnTo>
                  <a:lnTo>
                    <a:pt x="208128" y="30550"/>
                  </a:lnTo>
                  <a:lnTo>
                    <a:pt x="197215" y="31084"/>
                  </a:lnTo>
                  <a:lnTo>
                    <a:pt x="185625" y="32519"/>
                  </a:lnTo>
                  <a:lnTo>
                    <a:pt x="173834" y="34835"/>
                  </a:lnTo>
                  <a:lnTo>
                    <a:pt x="161523" y="38726"/>
                  </a:lnTo>
                  <a:lnTo>
                    <a:pt x="146493" y="46764"/>
                  </a:lnTo>
                  <a:lnTo>
                    <a:pt x="124877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69865" y="2147813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6" y="46801"/>
                  </a:lnTo>
                  <a:lnTo>
                    <a:pt x="825" y="60109"/>
                  </a:lnTo>
                  <a:lnTo>
                    <a:pt x="2075" y="74414"/>
                  </a:lnTo>
                  <a:lnTo>
                    <a:pt x="3727" y="89419"/>
                  </a:lnTo>
                  <a:lnTo>
                    <a:pt x="5375" y="104632"/>
                  </a:lnTo>
                  <a:lnTo>
                    <a:pt x="6783" y="119745"/>
                  </a:lnTo>
                  <a:lnTo>
                    <a:pt x="8048" y="134484"/>
                  </a:lnTo>
                  <a:lnTo>
                    <a:pt x="9505" y="148534"/>
                  </a:lnTo>
                  <a:lnTo>
                    <a:pt x="11332" y="161789"/>
                  </a:lnTo>
                  <a:lnTo>
                    <a:pt x="13399" y="174063"/>
                  </a:lnTo>
                  <a:lnTo>
                    <a:pt x="15550" y="186310"/>
                  </a:lnTo>
                  <a:lnTo>
                    <a:pt x="17976" y="200721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11938" y="2248486"/>
              <a:ext cx="284270" cy="15141"/>
            </a:xfrm>
            <a:custGeom>
              <a:avLst/>
              <a:gdLst/>
              <a:ahLst/>
              <a:cxnLst/>
              <a:rect l="0" t="0" r="0" b="0"/>
              <a:pathLst>
                <a:path w="284270" h="15141">
                  <a:moveTo>
                    <a:pt x="284269" y="4612"/>
                  </a:moveTo>
                  <a:lnTo>
                    <a:pt x="275267" y="1812"/>
                  </a:lnTo>
                  <a:lnTo>
                    <a:pt x="264999" y="311"/>
                  </a:lnTo>
                  <a:lnTo>
                    <a:pt x="252416" y="0"/>
                  </a:lnTo>
                  <a:lnTo>
                    <a:pt x="237889" y="506"/>
                  </a:lnTo>
                  <a:lnTo>
                    <a:pt x="222093" y="1326"/>
                  </a:lnTo>
                  <a:lnTo>
                    <a:pt x="205550" y="2141"/>
                  </a:lnTo>
                  <a:lnTo>
                    <a:pt x="188417" y="2825"/>
                  </a:lnTo>
                  <a:lnTo>
                    <a:pt x="170570" y="3351"/>
                  </a:lnTo>
                  <a:lnTo>
                    <a:pt x="151995" y="3742"/>
                  </a:lnTo>
                  <a:lnTo>
                    <a:pt x="133269" y="4189"/>
                  </a:lnTo>
                  <a:lnTo>
                    <a:pt x="115452" y="5029"/>
                  </a:lnTo>
                  <a:lnTo>
                    <a:pt x="99055" y="6410"/>
                  </a:lnTo>
                  <a:lnTo>
                    <a:pt x="83926" y="8153"/>
                  </a:lnTo>
                  <a:lnTo>
                    <a:pt x="69536" y="9862"/>
                  </a:lnTo>
                  <a:lnTo>
                    <a:pt x="55502" y="11306"/>
                  </a:lnTo>
                  <a:lnTo>
                    <a:pt x="42214" y="12429"/>
                  </a:lnTo>
                  <a:lnTo>
                    <a:pt x="29455" y="13379"/>
                  </a:lnTo>
                  <a:lnTo>
                    <a:pt x="16098" y="14235"/>
                  </a:lnTo>
                  <a:lnTo>
                    <a:pt x="0" y="15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75863" y="2041663"/>
              <a:ext cx="373112" cy="400949"/>
            </a:xfrm>
            <a:custGeom>
              <a:avLst/>
              <a:gdLst/>
              <a:ahLst/>
              <a:cxnLst/>
              <a:rect l="0" t="0" r="0" b="0"/>
              <a:pathLst>
                <a:path w="373112" h="400949">
                  <a:moveTo>
                    <a:pt x="4613" y="358834"/>
                  </a:moveTo>
                  <a:lnTo>
                    <a:pt x="1814" y="350032"/>
                  </a:lnTo>
                  <a:lnTo>
                    <a:pt x="312" y="341686"/>
                  </a:lnTo>
                  <a:lnTo>
                    <a:pt x="0" y="332978"/>
                  </a:lnTo>
                  <a:lnTo>
                    <a:pt x="506" y="323512"/>
                  </a:lnTo>
                  <a:lnTo>
                    <a:pt x="1327" y="312720"/>
                  </a:lnTo>
                  <a:lnTo>
                    <a:pt x="2147" y="300421"/>
                  </a:lnTo>
                  <a:lnTo>
                    <a:pt x="3003" y="286756"/>
                  </a:lnTo>
                  <a:lnTo>
                    <a:pt x="4178" y="271990"/>
                  </a:lnTo>
                  <a:lnTo>
                    <a:pt x="5817" y="256391"/>
                  </a:lnTo>
                  <a:lnTo>
                    <a:pt x="7917" y="240190"/>
                  </a:lnTo>
                  <a:lnTo>
                    <a:pt x="10405" y="223564"/>
                  </a:lnTo>
                  <a:lnTo>
                    <a:pt x="13189" y="206642"/>
                  </a:lnTo>
                  <a:lnTo>
                    <a:pt x="16025" y="189516"/>
                  </a:lnTo>
                  <a:lnTo>
                    <a:pt x="18542" y="172253"/>
                  </a:lnTo>
                  <a:lnTo>
                    <a:pt x="20573" y="154902"/>
                  </a:lnTo>
                  <a:lnTo>
                    <a:pt x="22445" y="137655"/>
                  </a:lnTo>
                  <a:lnTo>
                    <a:pt x="24848" y="120842"/>
                  </a:lnTo>
                  <a:lnTo>
                    <a:pt x="28131" y="104609"/>
                  </a:lnTo>
                  <a:lnTo>
                    <a:pt x="32153" y="89098"/>
                  </a:lnTo>
                  <a:lnTo>
                    <a:pt x="36471" y="74521"/>
                  </a:lnTo>
                  <a:lnTo>
                    <a:pt x="40788" y="60900"/>
                  </a:lnTo>
                  <a:lnTo>
                    <a:pt x="45143" y="48108"/>
                  </a:lnTo>
                  <a:lnTo>
                    <a:pt x="49820" y="35968"/>
                  </a:lnTo>
                  <a:lnTo>
                    <a:pt x="54963" y="24339"/>
                  </a:lnTo>
                  <a:lnTo>
                    <a:pt x="60568" y="13901"/>
                  </a:lnTo>
                  <a:lnTo>
                    <a:pt x="66563" y="6086"/>
                  </a:lnTo>
                  <a:lnTo>
                    <a:pt x="72860" y="1470"/>
                  </a:lnTo>
                  <a:lnTo>
                    <a:pt x="79376" y="0"/>
                  </a:lnTo>
                  <a:lnTo>
                    <a:pt x="86051" y="1440"/>
                  </a:lnTo>
                  <a:lnTo>
                    <a:pt x="92836" y="5340"/>
                  </a:lnTo>
                  <a:lnTo>
                    <a:pt x="99696" y="11329"/>
                  </a:lnTo>
                  <a:lnTo>
                    <a:pt x="106607" y="19218"/>
                  </a:lnTo>
                  <a:lnTo>
                    <a:pt x="113550" y="28741"/>
                  </a:lnTo>
                  <a:lnTo>
                    <a:pt x="120347" y="39724"/>
                  </a:lnTo>
                  <a:lnTo>
                    <a:pt x="126685" y="52151"/>
                  </a:lnTo>
                  <a:lnTo>
                    <a:pt x="132429" y="65872"/>
                  </a:lnTo>
                  <a:lnTo>
                    <a:pt x="137609" y="80324"/>
                  </a:lnTo>
                  <a:lnTo>
                    <a:pt x="142321" y="94638"/>
                  </a:lnTo>
                  <a:lnTo>
                    <a:pt x="146683" y="108336"/>
                  </a:lnTo>
                  <a:lnTo>
                    <a:pt x="150951" y="121312"/>
                  </a:lnTo>
                  <a:lnTo>
                    <a:pt x="155512" y="133641"/>
                  </a:lnTo>
                  <a:lnTo>
                    <a:pt x="160543" y="145453"/>
                  </a:lnTo>
                  <a:lnTo>
                    <a:pt x="165889" y="156878"/>
                  </a:lnTo>
                  <a:lnTo>
                    <a:pt x="171172" y="168025"/>
                  </a:lnTo>
                  <a:lnTo>
                    <a:pt x="176169" y="178976"/>
                  </a:lnTo>
                  <a:lnTo>
                    <a:pt x="180826" y="189791"/>
                  </a:lnTo>
                  <a:lnTo>
                    <a:pt x="185181" y="200513"/>
                  </a:lnTo>
                  <a:lnTo>
                    <a:pt x="189299" y="211167"/>
                  </a:lnTo>
                  <a:lnTo>
                    <a:pt x="193403" y="221610"/>
                  </a:lnTo>
                  <a:lnTo>
                    <a:pt x="197852" y="231549"/>
                  </a:lnTo>
                  <a:lnTo>
                    <a:pt x="202813" y="240867"/>
                  </a:lnTo>
                  <a:lnTo>
                    <a:pt x="208284" y="249769"/>
                  </a:lnTo>
                  <a:lnTo>
                    <a:pt x="214180" y="258667"/>
                  </a:lnTo>
                  <a:lnTo>
                    <a:pt x="220412" y="267809"/>
                  </a:lnTo>
                  <a:lnTo>
                    <a:pt x="227053" y="277425"/>
                  </a:lnTo>
                  <a:lnTo>
                    <a:pt x="234343" y="287799"/>
                  </a:lnTo>
                  <a:lnTo>
                    <a:pt x="242354" y="298997"/>
                  </a:lnTo>
                  <a:lnTo>
                    <a:pt x="250852" y="310603"/>
                  </a:lnTo>
                  <a:lnTo>
                    <a:pt x="259401" y="321853"/>
                  </a:lnTo>
                  <a:lnTo>
                    <a:pt x="267753" y="332342"/>
                  </a:lnTo>
                  <a:lnTo>
                    <a:pt x="276159" y="342008"/>
                  </a:lnTo>
                  <a:lnTo>
                    <a:pt x="285246" y="350961"/>
                  </a:lnTo>
                  <a:lnTo>
                    <a:pt x="295323" y="359348"/>
                  </a:lnTo>
                  <a:lnTo>
                    <a:pt x="306207" y="367151"/>
                  </a:lnTo>
                  <a:lnTo>
                    <a:pt x="317441" y="374180"/>
                  </a:lnTo>
                  <a:lnTo>
                    <a:pt x="328689" y="380390"/>
                  </a:lnTo>
                  <a:lnTo>
                    <a:pt x="339363" y="385731"/>
                  </a:lnTo>
                  <a:lnTo>
                    <a:pt x="349594" y="390593"/>
                  </a:lnTo>
                  <a:lnTo>
                    <a:pt x="360274" y="395403"/>
                  </a:lnTo>
                  <a:lnTo>
                    <a:pt x="373111" y="400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96290" y="2032000"/>
              <a:ext cx="147400" cy="347441"/>
            </a:xfrm>
            <a:custGeom>
              <a:avLst/>
              <a:gdLst/>
              <a:ahLst/>
              <a:cxnLst/>
              <a:rect l="0" t="0" r="0" b="0"/>
              <a:pathLst>
                <a:path w="147400" h="347441">
                  <a:moveTo>
                    <a:pt x="147399" y="0"/>
                  </a:moveTo>
                  <a:lnTo>
                    <a:pt x="141599" y="5934"/>
                  </a:lnTo>
                  <a:lnTo>
                    <a:pt x="136675" y="12138"/>
                  </a:lnTo>
                  <a:lnTo>
                    <a:pt x="132167" y="19230"/>
                  </a:lnTo>
                  <a:lnTo>
                    <a:pt x="127774" y="26997"/>
                  </a:lnTo>
                  <a:lnTo>
                    <a:pt x="123112" y="34995"/>
                  </a:lnTo>
                  <a:lnTo>
                    <a:pt x="118001" y="42941"/>
                  </a:lnTo>
                  <a:lnTo>
                    <a:pt x="112596" y="50888"/>
                  </a:lnTo>
                  <a:lnTo>
                    <a:pt x="107273" y="59130"/>
                  </a:lnTo>
                  <a:lnTo>
                    <a:pt x="102248" y="67820"/>
                  </a:lnTo>
                  <a:lnTo>
                    <a:pt x="97569" y="76961"/>
                  </a:lnTo>
                  <a:lnTo>
                    <a:pt x="93201" y="86482"/>
                  </a:lnTo>
                  <a:lnTo>
                    <a:pt x="89079" y="96299"/>
                  </a:lnTo>
                  <a:lnTo>
                    <a:pt x="85141" y="106333"/>
                  </a:lnTo>
                  <a:lnTo>
                    <a:pt x="81336" y="116521"/>
                  </a:lnTo>
                  <a:lnTo>
                    <a:pt x="77625" y="126818"/>
                  </a:lnTo>
                  <a:lnTo>
                    <a:pt x="73979" y="137190"/>
                  </a:lnTo>
                  <a:lnTo>
                    <a:pt x="70378" y="147613"/>
                  </a:lnTo>
                  <a:lnTo>
                    <a:pt x="66802" y="158071"/>
                  </a:lnTo>
                  <a:lnTo>
                    <a:pt x="63078" y="168552"/>
                  </a:lnTo>
                  <a:lnTo>
                    <a:pt x="58893" y="179048"/>
                  </a:lnTo>
                  <a:lnTo>
                    <a:pt x="54115" y="189555"/>
                  </a:lnTo>
                  <a:lnTo>
                    <a:pt x="48940" y="200069"/>
                  </a:lnTo>
                  <a:lnTo>
                    <a:pt x="43773" y="210588"/>
                  </a:lnTo>
                  <a:lnTo>
                    <a:pt x="38855" y="221124"/>
                  </a:lnTo>
                  <a:lnTo>
                    <a:pt x="34250" y="232167"/>
                  </a:lnTo>
                  <a:lnTo>
                    <a:pt x="29930" y="244638"/>
                  </a:lnTo>
                  <a:lnTo>
                    <a:pt x="25840" y="258906"/>
                  </a:lnTo>
                  <a:lnTo>
                    <a:pt x="21883" y="274339"/>
                  </a:lnTo>
                  <a:lnTo>
                    <a:pt x="17432" y="291295"/>
                  </a:lnTo>
                  <a:lnTo>
                    <a:pt x="10977" y="31350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917430" y="2105699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51478" y="0"/>
                  </a:lnTo>
                  <a:lnTo>
                    <a:pt x="39899" y="0"/>
                  </a:lnTo>
                  <a:lnTo>
                    <a:pt x="2468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27958" y="2176486"/>
              <a:ext cx="94758" cy="13442"/>
            </a:xfrm>
            <a:custGeom>
              <a:avLst/>
              <a:gdLst/>
              <a:ahLst/>
              <a:cxnLst/>
              <a:rect l="0" t="0" r="0" b="0"/>
              <a:pathLst>
                <a:path w="94758" h="13442">
                  <a:moveTo>
                    <a:pt x="94757" y="13441"/>
                  </a:moveTo>
                  <a:lnTo>
                    <a:pt x="85889" y="10508"/>
                  </a:lnTo>
                  <a:lnTo>
                    <a:pt x="76903" y="7725"/>
                  </a:lnTo>
                  <a:lnTo>
                    <a:pt x="66916" y="4835"/>
                  </a:lnTo>
                  <a:lnTo>
                    <a:pt x="56181" y="2158"/>
                  </a:lnTo>
                  <a:lnTo>
                    <a:pt x="44041" y="230"/>
                  </a:lnTo>
                  <a:lnTo>
                    <a:pt x="27190" y="0"/>
                  </a:lnTo>
                  <a:lnTo>
                    <a:pt x="0" y="2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306999" y="1979357"/>
              <a:ext cx="10515" cy="379027"/>
            </a:xfrm>
            <a:custGeom>
              <a:avLst/>
              <a:gdLst/>
              <a:ahLst/>
              <a:cxnLst/>
              <a:rect l="0" t="0" r="0" b="0"/>
              <a:pathLst>
                <a:path w="10515" h="379027">
                  <a:moveTo>
                    <a:pt x="10514" y="0"/>
                  </a:moveTo>
                  <a:lnTo>
                    <a:pt x="7646" y="8936"/>
                  </a:lnTo>
                  <a:lnTo>
                    <a:pt x="5504" y="18562"/>
                  </a:lnTo>
                  <a:lnTo>
                    <a:pt x="3901" y="29850"/>
                  </a:lnTo>
                  <a:lnTo>
                    <a:pt x="2721" y="42518"/>
                  </a:lnTo>
                  <a:lnTo>
                    <a:pt x="1872" y="55997"/>
                  </a:lnTo>
                  <a:lnTo>
                    <a:pt x="1275" y="69869"/>
                  </a:lnTo>
                  <a:lnTo>
                    <a:pt x="861" y="83905"/>
                  </a:lnTo>
                  <a:lnTo>
                    <a:pt x="576" y="97996"/>
                  </a:lnTo>
                  <a:lnTo>
                    <a:pt x="383" y="112102"/>
                  </a:lnTo>
                  <a:lnTo>
                    <a:pt x="252" y="126368"/>
                  </a:lnTo>
                  <a:lnTo>
                    <a:pt x="164" y="141099"/>
                  </a:lnTo>
                  <a:lnTo>
                    <a:pt x="105" y="156418"/>
                  </a:lnTo>
                  <a:lnTo>
                    <a:pt x="65" y="172132"/>
                  </a:lnTo>
                  <a:lnTo>
                    <a:pt x="38" y="187834"/>
                  </a:lnTo>
                  <a:lnTo>
                    <a:pt x="21" y="203296"/>
                  </a:lnTo>
                  <a:lnTo>
                    <a:pt x="9" y="218780"/>
                  </a:lnTo>
                  <a:lnTo>
                    <a:pt x="1" y="234927"/>
                  </a:lnTo>
                  <a:lnTo>
                    <a:pt x="0" y="252044"/>
                  </a:lnTo>
                  <a:lnTo>
                    <a:pt x="169" y="269795"/>
                  </a:lnTo>
                  <a:lnTo>
                    <a:pt x="815" y="287411"/>
                  </a:lnTo>
                  <a:lnTo>
                    <a:pt x="2062" y="304433"/>
                  </a:lnTo>
                  <a:lnTo>
                    <a:pt x="3723" y="320352"/>
                  </a:lnTo>
                  <a:lnTo>
                    <a:pt x="5549" y="336111"/>
                  </a:lnTo>
                  <a:lnTo>
                    <a:pt x="7702" y="354208"/>
                  </a:lnTo>
                  <a:lnTo>
                    <a:pt x="105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77977" y="1925532"/>
              <a:ext cx="218562" cy="436096"/>
            </a:xfrm>
            <a:custGeom>
              <a:avLst/>
              <a:gdLst/>
              <a:ahLst/>
              <a:cxnLst/>
              <a:rect l="0" t="0" r="0" b="0"/>
              <a:pathLst>
                <a:path w="218562" h="436096">
                  <a:moveTo>
                    <a:pt x="186977" y="64354"/>
                  </a:moveTo>
                  <a:lnTo>
                    <a:pt x="184043" y="73155"/>
                  </a:lnTo>
                  <a:lnTo>
                    <a:pt x="181260" y="81502"/>
                  </a:lnTo>
                  <a:lnTo>
                    <a:pt x="178356" y="90196"/>
                  </a:lnTo>
                  <a:lnTo>
                    <a:pt x="175142" y="99144"/>
                  </a:lnTo>
                  <a:lnTo>
                    <a:pt x="171329" y="107991"/>
                  </a:lnTo>
                  <a:lnTo>
                    <a:pt x="166817" y="116534"/>
                  </a:lnTo>
                  <a:lnTo>
                    <a:pt x="161825" y="124895"/>
                  </a:lnTo>
                  <a:lnTo>
                    <a:pt x="156786" y="133421"/>
                  </a:lnTo>
                  <a:lnTo>
                    <a:pt x="151945" y="142309"/>
                  </a:lnTo>
                  <a:lnTo>
                    <a:pt x="147052" y="151753"/>
                  </a:lnTo>
                  <a:lnTo>
                    <a:pt x="141475" y="162011"/>
                  </a:lnTo>
                  <a:lnTo>
                    <a:pt x="134912" y="173140"/>
                  </a:lnTo>
                  <a:lnTo>
                    <a:pt x="127535" y="185039"/>
                  </a:lnTo>
                  <a:lnTo>
                    <a:pt x="119813" y="197551"/>
                  </a:lnTo>
                  <a:lnTo>
                    <a:pt x="112062" y="210522"/>
                  </a:lnTo>
                  <a:lnTo>
                    <a:pt x="104416" y="223824"/>
                  </a:lnTo>
                  <a:lnTo>
                    <a:pt x="96909" y="237360"/>
                  </a:lnTo>
                  <a:lnTo>
                    <a:pt x="89535" y="251057"/>
                  </a:lnTo>
                  <a:lnTo>
                    <a:pt x="82433" y="264864"/>
                  </a:lnTo>
                  <a:lnTo>
                    <a:pt x="75882" y="278747"/>
                  </a:lnTo>
                  <a:lnTo>
                    <a:pt x="69996" y="292686"/>
                  </a:lnTo>
                  <a:lnTo>
                    <a:pt x="64891" y="306827"/>
                  </a:lnTo>
                  <a:lnTo>
                    <a:pt x="60759" y="321467"/>
                  </a:lnTo>
                  <a:lnTo>
                    <a:pt x="57615" y="336717"/>
                  </a:lnTo>
                  <a:lnTo>
                    <a:pt x="55487" y="352215"/>
                  </a:lnTo>
                  <a:lnTo>
                    <a:pt x="54499" y="367238"/>
                  </a:lnTo>
                  <a:lnTo>
                    <a:pt x="54621" y="381408"/>
                  </a:lnTo>
                  <a:lnTo>
                    <a:pt x="56007" y="394361"/>
                  </a:lnTo>
                  <a:lnTo>
                    <a:pt x="59065" y="405610"/>
                  </a:lnTo>
                  <a:lnTo>
                    <a:pt x="63869" y="415056"/>
                  </a:lnTo>
                  <a:lnTo>
                    <a:pt x="70366" y="422755"/>
                  </a:lnTo>
                  <a:lnTo>
                    <a:pt x="78547" y="428725"/>
                  </a:lnTo>
                  <a:lnTo>
                    <a:pt x="88231" y="433141"/>
                  </a:lnTo>
                  <a:lnTo>
                    <a:pt x="98970" y="435804"/>
                  </a:lnTo>
                  <a:lnTo>
                    <a:pt x="110163" y="436095"/>
                  </a:lnTo>
                  <a:lnTo>
                    <a:pt x="121420" y="433887"/>
                  </a:lnTo>
                  <a:lnTo>
                    <a:pt x="132418" y="429643"/>
                  </a:lnTo>
                  <a:lnTo>
                    <a:pt x="142802" y="424122"/>
                  </a:lnTo>
                  <a:lnTo>
                    <a:pt x="152447" y="417889"/>
                  </a:lnTo>
                  <a:lnTo>
                    <a:pt x="161246" y="411115"/>
                  </a:lnTo>
                  <a:lnTo>
                    <a:pt x="169017" y="403670"/>
                  </a:lnTo>
                  <a:lnTo>
                    <a:pt x="175763" y="395514"/>
                  </a:lnTo>
                  <a:lnTo>
                    <a:pt x="181463" y="386563"/>
                  </a:lnTo>
                  <a:lnTo>
                    <a:pt x="186002" y="376636"/>
                  </a:lnTo>
                  <a:lnTo>
                    <a:pt x="189424" y="365730"/>
                  </a:lnTo>
                  <a:lnTo>
                    <a:pt x="191741" y="353980"/>
                  </a:lnTo>
                  <a:lnTo>
                    <a:pt x="192854" y="341567"/>
                  </a:lnTo>
                  <a:lnTo>
                    <a:pt x="192827" y="328667"/>
                  </a:lnTo>
                  <a:lnTo>
                    <a:pt x="191843" y="315582"/>
                  </a:lnTo>
                  <a:lnTo>
                    <a:pt x="190120" y="302725"/>
                  </a:lnTo>
                  <a:lnTo>
                    <a:pt x="187849" y="290306"/>
                  </a:lnTo>
                  <a:lnTo>
                    <a:pt x="185019" y="278510"/>
                  </a:lnTo>
                  <a:lnTo>
                    <a:pt x="181443" y="267580"/>
                  </a:lnTo>
                  <a:lnTo>
                    <a:pt x="177073" y="257562"/>
                  </a:lnTo>
                  <a:lnTo>
                    <a:pt x="172004" y="248341"/>
                  </a:lnTo>
                  <a:lnTo>
                    <a:pt x="166376" y="239753"/>
                  </a:lnTo>
                  <a:lnTo>
                    <a:pt x="160331" y="231634"/>
                  </a:lnTo>
                  <a:lnTo>
                    <a:pt x="153983" y="223687"/>
                  </a:lnTo>
                  <a:lnTo>
                    <a:pt x="147422" y="215503"/>
                  </a:lnTo>
                  <a:lnTo>
                    <a:pt x="140715" y="206886"/>
                  </a:lnTo>
                  <a:lnTo>
                    <a:pt x="133905" y="197978"/>
                  </a:lnTo>
                  <a:lnTo>
                    <a:pt x="127029" y="189152"/>
                  </a:lnTo>
                  <a:lnTo>
                    <a:pt x="120100" y="180623"/>
                  </a:lnTo>
                  <a:lnTo>
                    <a:pt x="112972" y="172440"/>
                  </a:lnTo>
                  <a:lnTo>
                    <a:pt x="105347" y="164566"/>
                  </a:lnTo>
                  <a:lnTo>
                    <a:pt x="97107" y="156937"/>
                  </a:lnTo>
                  <a:lnTo>
                    <a:pt x="88455" y="149491"/>
                  </a:lnTo>
                  <a:lnTo>
                    <a:pt x="79800" y="142178"/>
                  </a:lnTo>
                  <a:lnTo>
                    <a:pt x="71386" y="134954"/>
                  </a:lnTo>
                  <a:lnTo>
                    <a:pt x="63280" y="127626"/>
                  </a:lnTo>
                  <a:lnTo>
                    <a:pt x="55457" y="119867"/>
                  </a:lnTo>
                  <a:lnTo>
                    <a:pt x="47863" y="111538"/>
                  </a:lnTo>
                  <a:lnTo>
                    <a:pt x="40441" y="102824"/>
                  </a:lnTo>
                  <a:lnTo>
                    <a:pt x="33143" y="94129"/>
                  </a:lnTo>
                  <a:lnTo>
                    <a:pt x="25938" y="85684"/>
                  </a:lnTo>
                  <a:lnTo>
                    <a:pt x="18963" y="77387"/>
                  </a:lnTo>
                  <a:lnTo>
                    <a:pt x="12505" y="68904"/>
                  </a:lnTo>
                  <a:lnTo>
                    <a:pt x="6698" y="60052"/>
                  </a:lnTo>
                  <a:lnTo>
                    <a:pt x="2156" y="50972"/>
                  </a:lnTo>
                  <a:lnTo>
                    <a:pt x="0" y="42023"/>
                  </a:lnTo>
                  <a:lnTo>
                    <a:pt x="638" y="33413"/>
                  </a:lnTo>
                  <a:lnTo>
                    <a:pt x="4001" y="25343"/>
                  </a:lnTo>
                  <a:lnTo>
                    <a:pt x="9913" y="18076"/>
                  </a:lnTo>
                  <a:lnTo>
                    <a:pt x="17999" y="11682"/>
                  </a:lnTo>
                  <a:lnTo>
                    <a:pt x="27799" y="6389"/>
                  </a:lnTo>
                  <a:lnTo>
                    <a:pt x="38876" y="2657"/>
                  </a:lnTo>
                  <a:lnTo>
                    <a:pt x="50872" y="591"/>
                  </a:lnTo>
                  <a:lnTo>
                    <a:pt x="63518" y="0"/>
                  </a:lnTo>
                  <a:lnTo>
                    <a:pt x="76610" y="583"/>
                  </a:lnTo>
                  <a:lnTo>
                    <a:pt x="90005" y="2046"/>
                  </a:lnTo>
                  <a:lnTo>
                    <a:pt x="103441" y="4143"/>
                  </a:lnTo>
                  <a:lnTo>
                    <a:pt x="116543" y="6688"/>
                  </a:lnTo>
                  <a:lnTo>
                    <a:pt x="129129" y="9548"/>
                  </a:lnTo>
                  <a:lnTo>
                    <a:pt x="141040" y="12789"/>
                  </a:lnTo>
                  <a:lnTo>
                    <a:pt x="152047" y="16649"/>
                  </a:lnTo>
                  <a:lnTo>
                    <a:pt x="162118" y="21208"/>
                  </a:lnTo>
                  <a:lnTo>
                    <a:pt x="171460" y="26286"/>
                  </a:lnTo>
                  <a:lnTo>
                    <a:pt x="181551" y="32135"/>
                  </a:lnTo>
                  <a:lnTo>
                    <a:pt x="195514" y="40387"/>
                  </a:lnTo>
                  <a:lnTo>
                    <a:pt x="218561" y="53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868788" y="2033003"/>
              <a:ext cx="366063" cy="342410"/>
            </a:xfrm>
            <a:custGeom>
              <a:avLst/>
              <a:gdLst/>
              <a:ahLst/>
              <a:cxnLst/>
              <a:rect l="0" t="0" r="0" b="0"/>
              <a:pathLst>
                <a:path w="366063" h="342410">
                  <a:moveTo>
                    <a:pt x="154134" y="9525"/>
                  </a:moveTo>
                  <a:lnTo>
                    <a:pt x="145333" y="6725"/>
                  </a:lnTo>
                  <a:lnTo>
                    <a:pt x="136986" y="5224"/>
                  </a:lnTo>
                  <a:lnTo>
                    <a:pt x="128287" y="4922"/>
                  </a:lnTo>
                  <a:lnTo>
                    <a:pt x="119166" y="5774"/>
                  </a:lnTo>
                  <a:lnTo>
                    <a:pt x="109672" y="7890"/>
                  </a:lnTo>
                  <a:lnTo>
                    <a:pt x="99883" y="11217"/>
                  </a:lnTo>
                  <a:lnTo>
                    <a:pt x="90042" y="15724"/>
                  </a:lnTo>
                  <a:lnTo>
                    <a:pt x="80518" y="21492"/>
                  </a:lnTo>
                  <a:lnTo>
                    <a:pt x="71484" y="28443"/>
                  </a:lnTo>
                  <a:lnTo>
                    <a:pt x="62945" y="36380"/>
                  </a:lnTo>
                  <a:lnTo>
                    <a:pt x="54824" y="45078"/>
                  </a:lnTo>
                  <a:lnTo>
                    <a:pt x="47031" y="54334"/>
                  </a:lnTo>
                  <a:lnTo>
                    <a:pt x="39643" y="63989"/>
                  </a:lnTo>
                  <a:lnTo>
                    <a:pt x="32901" y="73923"/>
                  </a:lnTo>
                  <a:lnTo>
                    <a:pt x="26882" y="84048"/>
                  </a:lnTo>
                  <a:lnTo>
                    <a:pt x="21517" y="94305"/>
                  </a:lnTo>
                  <a:lnTo>
                    <a:pt x="16680" y="104651"/>
                  </a:lnTo>
                  <a:lnTo>
                    <a:pt x="12244" y="115062"/>
                  </a:lnTo>
                  <a:lnTo>
                    <a:pt x="8263" y="125681"/>
                  </a:lnTo>
                  <a:lnTo>
                    <a:pt x="4962" y="136803"/>
                  </a:lnTo>
                  <a:lnTo>
                    <a:pt x="2413" y="148543"/>
                  </a:lnTo>
                  <a:lnTo>
                    <a:pt x="700" y="160700"/>
                  </a:lnTo>
                  <a:lnTo>
                    <a:pt x="0" y="172861"/>
                  </a:lnTo>
                  <a:lnTo>
                    <a:pt x="313" y="184781"/>
                  </a:lnTo>
                  <a:lnTo>
                    <a:pt x="1658" y="196395"/>
                  </a:lnTo>
                  <a:lnTo>
                    <a:pt x="4158" y="207727"/>
                  </a:lnTo>
                  <a:lnTo>
                    <a:pt x="7768" y="218830"/>
                  </a:lnTo>
                  <a:lnTo>
                    <a:pt x="12480" y="229761"/>
                  </a:lnTo>
                  <a:lnTo>
                    <a:pt x="18392" y="240568"/>
                  </a:lnTo>
                  <a:lnTo>
                    <a:pt x="25443" y="251286"/>
                  </a:lnTo>
                  <a:lnTo>
                    <a:pt x="33448" y="261944"/>
                  </a:lnTo>
                  <a:lnTo>
                    <a:pt x="42192" y="272560"/>
                  </a:lnTo>
                  <a:lnTo>
                    <a:pt x="51479" y="283138"/>
                  </a:lnTo>
                  <a:lnTo>
                    <a:pt x="61155" y="293360"/>
                  </a:lnTo>
                  <a:lnTo>
                    <a:pt x="71103" y="302618"/>
                  </a:lnTo>
                  <a:lnTo>
                    <a:pt x="81238" y="310658"/>
                  </a:lnTo>
                  <a:lnTo>
                    <a:pt x="91502" y="317547"/>
                  </a:lnTo>
                  <a:lnTo>
                    <a:pt x="101852" y="323491"/>
                  </a:lnTo>
                  <a:lnTo>
                    <a:pt x="112265" y="328708"/>
                  </a:lnTo>
                  <a:lnTo>
                    <a:pt x="122886" y="333230"/>
                  </a:lnTo>
                  <a:lnTo>
                    <a:pt x="134010" y="336904"/>
                  </a:lnTo>
                  <a:lnTo>
                    <a:pt x="145751" y="339708"/>
                  </a:lnTo>
                  <a:lnTo>
                    <a:pt x="157909" y="341593"/>
                  </a:lnTo>
                  <a:lnTo>
                    <a:pt x="170070" y="342409"/>
                  </a:lnTo>
                  <a:lnTo>
                    <a:pt x="181990" y="342178"/>
                  </a:lnTo>
                  <a:lnTo>
                    <a:pt x="193606" y="341057"/>
                  </a:lnTo>
                  <a:lnTo>
                    <a:pt x="204937" y="339242"/>
                  </a:lnTo>
                  <a:lnTo>
                    <a:pt x="216041" y="336907"/>
                  </a:lnTo>
                  <a:lnTo>
                    <a:pt x="226972" y="334036"/>
                  </a:lnTo>
                  <a:lnTo>
                    <a:pt x="237778" y="330432"/>
                  </a:lnTo>
                  <a:lnTo>
                    <a:pt x="248497" y="326039"/>
                  </a:lnTo>
                  <a:lnTo>
                    <a:pt x="259154" y="320784"/>
                  </a:lnTo>
                  <a:lnTo>
                    <a:pt x="269770" y="314500"/>
                  </a:lnTo>
                  <a:lnTo>
                    <a:pt x="280352" y="307195"/>
                  </a:lnTo>
                  <a:lnTo>
                    <a:pt x="290747" y="299018"/>
                  </a:lnTo>
                  <a:lnTo>
                    <a:pt x="300654" y="290158"/>
                  </a:lnTo>
                  <a:lnTo>
                    <a:pt x="309947" y="280789"/>
                  </a:lnTo>
                  <a:lnTo>
                    <a:pt x="318662" y="270887"/>
                  </a:lnTo>
                  <a:lnTo>
                    <a:pt x="326901" y="260256"/>
                  </a:lnTo>
                  <a:lnTo>
                    <a:pt x="334775" y="248840"/>
                  </a:lnTo>
                  <a:lnTo>
                    <a:pt x="342216" y="236563"/>
                  </a:lnTo>
                  <a:lnTo>
                    <a:pt x="348994" y="223257"/>
                  </a:lnTo>
                  <a:lnTo>
                    <a:pt x="355028" y="208936"/>
                  </a:lnTo>
                  <a:lnTo>
                    <a:pt x="360063" y="193913"/>
                  </a:lnTo>
                  <a:lnTo>
                    <a:pt x="363614" y="178682"/>
                  </a:lnTo>
                  <a:lnTo>
                    <a:pt x="365555" y="163554"/>
                  </a:lnTo>
                  <a:lnTo>
                    <a:pt x="366062" y="148805"/>
                  </a:lnTo>
                  <a:lnTo>
                    <a:pt x="365421" y="134748"/>
                  </a:lnTo>
                  <a:lnTo>
                    <a:pt x="363915" y="121480"/>
                  </a:lnTo>
                  <a:lnTo>
                    <a:pt x="361619" y="108925"/>
                  </a:lnTo>
                  <a:lnTo>
                    <a:pt x="358408" y="96947"/>
                  </a:lnTo>
                  <a:lnTo>
                    <a:pt x="354288" y="85406"/>
                  </a:lnTo>
                  <a:lnTo>
                    <a:pt x="349386" y="74348"/>
                  </a:lnTo>
                  <a:lnTo>
                    <a:pt x="343872" y="63988"/>
                  </a:lnTo>
                  <a:lnTo>
                    <a:pt x="337898" y="54387"/>
                  </a:lnTo>
                  <a:lnTo>
                    <a:pt x="331429" y="45464"/>
                  </a:lnTo>
                  <a:lnTo>
                    <a:pt x="324256" y="37084"/>
                  </a:lnTo>
                  <a:lnTo>
                    <a:pt x="316313" y="29121"/>
                  </a:lnTo>
                  <a:lnTo>
                    <a:pt x="307521" y="21789"/>
                  </a:lnTo>
                  <a:lnTo>
                    <a:pt x="297709" y="15618"/>
                  </a:lnTo>
                  <a:lnTo>
                    <a:pt x="286884" y="10800"/>
                  </a:lnTo>
                  <a:lnTo>
                    <a:pt x="275188" y="7226"/>
                  </a:lnTo>
                  <a:lnTo>
                    <a:pt x="262813" y="4661"/>
                  </a:lnTo>
                  <a:lnTo>
                    <a:pt x="249934" y="2861"/>
                  </a:lnTo>
                  <a:lnTo>
                    <a:pt x="236694" y="1616"/>
                  </a:lnTo>
                  <a:lnTo>
                    <a:pt x="223200" y="764"/>
                  </a:lnTo>
                  <a:lnTo>
                    <a:pt x="209540" y="190"/>
                  </a:lnTo>
                  <a:lnTo>
                    <a:pt x="195991" y="0"/>
                  </a:lnTo>
                  <a:lnTo>
                    <a:pt x="181483" y="595"/>
                  </a:lnTo>
                  <a:lnTo>
                    <a:pt x="162508" y="3143"/>
                  </a:lnTo>
                  <a:lnTo>
                    <a:pt x="133077" y="9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401119" y="2958507"/>
            <a:ext cx="2997649" cy="421141"/>
            <a:chOff x="5401119" y="2958507"/>
            <a:chExt cx="2997649" cy="421141"/>
          </a:xfrm>
        </p:grpSpPr>
        <p:sp>
          <p:nvSpPr>
            <p:cNvPr id="64" name="Freeform 63"/>
            <p:cNvSpPr/>
            <p:nvPr/>
          </p:nvSpPr>
          <p:spPr>
            <a:xfrm>
              <a:off x="5401119" y="3032207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28718" y="14803"/>
                  </a:lnTo>
                  <a:lnTo>
                    <a:pt x="26576" y="29994"/>
                  </a:lnTo>
                  <a:lnTo>
                    <a:pt x="24973" y="47085"/>
                  </a:lnTo>
                  <a:lnTo>
                    <a:pt x="23793" y="66006"/>
                  </a:lnTo>
                  <a:lnTo>
                    <a:pt x="22944" y="86464"/>
                  </a:lnTo>
                  <a:lnTo>
                    <a:pt x="22347" y="108108"/>
                  </a:lnTo>
                  <a:lnTo>
                    <a:pt x="21933" y="130300"/>
                  </a:lnTo>
                  <a:lnTo>
                    <a:pt x="21649" y="152174"/>
                  </a:lnTo>
                  <a:lnTo>
                    <a:pt x="21451" y="173273"/>
                  </a:lnTo>
                  <a:lnTo>
                    <a:pt x="21147" y="193198"/>
                  </a:lnTo>
                  <a:lnTo>
                    <a:pt x="20410" y="211439"/>
                  </a:lnTo>
                  <a:lnTo>
                    <a:pt x="19102" y="227899"/>
                  </a:lnTo>
                  <a:lnTo>
                    <a:pt x="17410" y="242955"/>
                  </a:lnTo>
                  <a:lnTo>
                    <a:pt x="15735" y="257236"/>
                  </a:lnTo>
                  <a:lnTo>
                    <a:pt x="14310" y="271179"/>
                  </a:lnTo>
                  <a:lnTo>
                    <a:pt x="13001" y="284789"/>
                  </a:lnTo>
                  <a:lnTo>
                    <a:pt x="11163" y="299280"/>
                  </a:lnTo>
                  <a:lnTo>
                    <a:pt x="7518" y="31816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48518" y="3018464"/>
              <a:ext cx="194115" cy="324935"/>
            </a:xfrm>
            <a:custGeom>
              <a:avLst/>
              <a:gdLst/>
              <a:ahLst/>
              <a:cxnLst/>
              <a:rect l="0" t="0" r="0" b="0"/>
              <a:pathLst>
                <a:path w="194115" h="324935">
                  <a:moveTo>
                    <a:pt x="10528" y="24271"/>
                  </a:moveTo>
                  <a:lnTo>
                    <a:pt x="16530" y="15671"/>
                  </a:lnTo>
                  <a:lnTo>
                    <a:pt x="23375" y="9245"/>
                  </a:lnTo>
                  <a:lnTo>
                    <a:pt x="31763" y="4445"/>
                  </a:lnTo>
                  <a:lnTo>
                    <a:pt x="41390" y="1249"/>
                  </a:lnTo>
                  <a:lnTo>
                    <a:pt x="51704" y="0"/>
                  </a:lnTo>
                  <a:lnTo>
                    <a:pt x="62308" y="714"/>
                  </a:lnTo>
                  <a:lnTo>
                    <a:pt x="72833" y="3122"/>
                  </a:lnTo>
                  <a:lnTo>
                    <a:pt x="82884" y="6862"/>
                  </a:lnTo>
                  <a:lnTo>
                    <a:pt x="92295" y="11603"/>
                  </a:lnTo>
                  <a:lnTo>
                    <a:pt x="100763" y="17393"/>
                  </a:lnTo>
                  <a:lnTo>
                    <a:pt x="107778" y="24634"/>
                  </a:lnTo>
                  <a:lnTo>
                    <a:pt x="113197" y="33431"/>
                  </a:lnTo>
                  <a:lnTo>
                    <a:pt x="117023" y="43610"/>
                  </a:lnTo>
                  <a:lnTo>
                    <a:pt x="119234" y="54891"/>
                  </a:lnTo>
                  <a:lnTo>
                    <a:pt x="119977" y="66991"/>
                  </a:lnTo>
                  <a:lnTo>
                    <a:pt x="119360" y="79352"/>
                  </a:lnTo>
                  <a:lnTo>
                    <a:pt x="117359" y="91184"/>
                  </a:lnTo>
                  <a:lnTo>
                    <a:pt x="114091" y="102099"/>
                  </a:lnTo>
                  <a:lnTo>
                    <a:pt x="109780" y="112069"/>
                  </a:lnTo>
                  <a:lnTo>
                    <a:pt x="104671" y="121233"/>
                  </a:lnTo>
                  <a:lnTo>
                    <a:pt x="98988" y="129718"/>
                  </a:lnTo>
                  <a:lnTo>
                    <a:pt x="93389" y="135848"/>
                  </a:lnTo>
                  <a:lnTo>
                    <a:pt x="90815" y="137981"/>
                  </a:lnTo>
                  <a:lnTo>
                    <a:pt x="93600" y="138204"/>
                  </a:lnTo>
                  <a:lnTo>
                    <a:pt x="99939" y="138637"/>
                  </a:lnTo>
                  <a:lnTo>
                    <a:pt x="108205" y="140193"/>
                  </a:lnTo>
                  <a:lnTo>
                    <a:pt x="117491" y="143032"/>
                  </a:lnTo>
                  <a:lnTo>
                    <a:pt x="127155" y="147166"/>
                  </a:lnTo>
                  <a:lnTo>
                    <a:pt x="136640" y="152662"/>
                  </a:lnTo>
                  <a:lnTo>
                    <a:pt x="145685" y="159420"/>
                  </a:lnTo>
                  <a:lnTo>
                    <a:pt x="154250" y="167223"/>
                  </a:lnTo>
                  <a:lnTo>
                    <a:pt x="162399" y="175829"/>
                  </a:lnTo>
                  <a:lnTo>
                    <a:pt x="170210" y="185027"/>
                  </a:lnTo>
                  <a:lnTo>
                    <a:pt x="177442" y="194812"/>
                  </a:lnTo>
                  <a:lnTo>
                    <a:pt x="183549" y="205365"/>
                  </a:lnTo>
                  <a:lnTo>
                    <a:pt x="188319" y="216721"/>
                  </a:lnTo>
                  <a:lnTo>
                    <a:pt x="191692" y="228618"/>
                  </a:lnTo>
                  <a:lnTo>
                    <a:pt x="193589" y="240603"/>
                  </a:lnTo>
                  <a:lnTo>
                    <a:pt x="194114" y="252402"/>
                  </a:lnTo>
                  <a:lnTo>
                    <a:pt x="193179" y="263764"/>
                  </a:lnTo>
                  <a:lnTo>
                    <a:pt x="190432" y="274395"/>
                  </a:lnTo>
                  <a:lnTo>
                    <a:pt x="185840" y="284206"/>
                  </a:lnTo>
                  <a:lnTo>
                    <a:pt x="179487" y="293115"/>
                  </a:lnTo>
                  <a:lnTo>
                    <a:pt x="171403" y="300961"/>
                  </a:lnTo>
                  <a:lnTo>
                    <a:pt x="161775" y="307756"/>
                  </a:lnTo>
                  <a:lnTo>
                    <a:pt x="150734" y="313489"/>
                  </a:lnTo>
                  <a:lnTo>
                    <a:pt x="138275" y="318051"/>
                  </a:lnTo>
                  <a:lnTo>
                    <a:pt x="124534" y="321488"/>
                  </a:lnTo>
                  <a:lnTo>
                    <a:pt x="110071" y="323814"/>
                  </a:lnTo>
                  <a:lnTo>
                    <a:pt x="95751" y="324934"/>
                  </a:lnTo>
                  <a:lnTo>
                    <a:pt x="82048" y="324910"/>
                  </a:lnTo>
                  <a:lnTo>
                    <a:pt x="69070" y="323930"/>
                  </a:lnTo>
                  <a:lnTo>
                    <a:pt x="56739" y="322209"/>
                  </a:lnTo>
                  <a:lnTo>
                    <a:pt x="44940" y="319943"/>
                  </a:lnTo>
                  <a:lnTo>
                    <a:pt x="33995" y="317248"/>
                  </a:lnTo>
                  <a:lnTo>
                    <a:pt x="23602" y="313798"/>
                  </a:lnTo>
                  <a:lnTo>
                    <a:pt x="12847" y="308174"/>
                  </a:lnTo>
                  <a:lnTo>
                    <a:pt x="0" y="298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85564" y="3079162"/>
              <a:ext cx="234691" cy="228719"/>
            </a:xfrm>
            <a:custGeom>
              <a:avLst/>
              <a:gdLst/>
              <a:ahLst/>
              <a:cxnLst/>
              <a:rect l="0" t="0" r="0" b="0"/>
              <a:pathLst>
                <a:path w="234691" h="228719">
                  <a:moveTo>
                    <a:pt x="120923" y="16216"/>
                  </a:moveTo>
                  <a:lnTo>
                    <a:pt x="112122" y="13416"/>
                  </a:lnTo>
                  <a:lnTo>
                    <a:pt x="103775" y="11914"/>
                  </a:lnTo>
                  <a:lnTo>
                    <a:pt x="95076" y="11617"/>
                  </a:lnTo>
                  <a:lnTo>
                    <a:pt x="85955" y="12642"/>
                  </a:lnTo>
                  <a:lnTo>
                    <a:pt x="76460" y="15406"/>
                  </a:lnTo>
                  <a:lnTo>
                    <a:pt x="66673" y="19977"/>
                  </a:lnTo>
                  <a:lnTo>
                    <a:pt x="56832" y="25964"/>
                  </a:lnTo>
                  <a:lnTo>
                    <a:pt x="47306" y="32732"/>
                  </a:lnTo>
                  <a:lnTo>
                    <a:pt x="38277" y="39837"/>
                  </a:lnTo>
                  <a:lnTo>
                    <a:pt x="29912" y="47214"/>
                  </a:lnTo>
                  <a:lnTo>
                    <a:pt x="22439" y="55071"/>
                  </a:lnTo>
                  <a:lnTo>
                    <a:pt x="15899" y="63512"/>
                  </a:lnTo>
                  <a:lnTo>
                    <a:pt x="10337" y="72825"/>
                  </a:lnTo>
                  <a:lnTo>
                    <a:pt x="5891" y="83527"/>
                  </a:lnTo>
                  <a:lnTo>
                    <a:pt x="2537" y="95768"/>
                  </a:lnTo>
                  <a:lnTo>
                    <a:pt x="437" y="109228"/>
                  </a:lnTo>
                  <a:lnTo>
                    <a:pt x="0" y="123327"/>
                  </a:lnTo>
                  <a:lnTo>
                    <a:pt x="1300" y="137650"/>
                  </a:lnTo>
                  <a:lnTo>
                    <a:pt x="4122" y="151672"/>
                  </a:lnTo>
                  <a:lnTo>
                    <a:pt x="8150" y="164700"/>
                  </a:lnTo>
                  <a:lnTo>
                    <a:pt x="13083" y="176452"/>
                  </a:lnTo>
                  <a:lnTo>
                    <a:pt x="18835" y="186833"/>
                  </a:lnTo>
                  <a:lnTo>
                    <a:pt x="25518" y="195748"/>
                  </a:lnTo>
                  <a:lnTo>
                    <a:pt x="33123" y="203305"/>
                  </a:lnTo>
                  <a:lnTo>
                    <a:pt x="41517" y="209738"/>
                  </a:lnTo>
                  <a:lnTo>
                    <a:pt x="50530" y="215310"/>
                  </a:lnTo>
                  <a:lnTo>
                    <a:pt x="60005" y="220241"/>
                  </a:lnTo>
                  <a:lnTo>
                    <a:pt x="69980" y="224387"/>
                  </a:lnTo>
                  <a:lnTo>
                    <a:pt x="80660" y="227268"/>
                  </a:lnTo>
                  <a:lnTo>
                    <a:pt x="92105" y="228718"/>
                  </a:lnTo>
                  <a:lnTo>
                    <a:pt x="104232" y="228708"/>
                  </a:lnTo>
                  <a:lnTo>
                    <a:pt x="116905" y="227182"/>
                  </a:lnTo>
                  <a:lnTo>
                    <a:pt x="129977" y="224259"/>
                  </a:lnTo>
                  <a:lnTo>
                    <a:pt x="143010" y="220025"/>
                  </a:lnTo>
                  <a:lnTo>
                    <a:pt x="155300" y="214442"/>
                  </a:lnTo>
                  <a:lnTo>
                    <a:pt x="166526" y="207620"/>
                  </a:lnTo>
                  <a:lnTo>
                    <a:pt x="176706" y="199939"/>
                  </a:lnTo>
                  <a:lnTo>
                    <a:pt x="186012" y="191946"/>
                  </a:lnTo>
                  <a:lnTo>
                    <a:pt x="194640" y="183976"/>
                  </a:lnTo>
                  <a:lnTo>
                    <a:pt x="202606" y="175999"/>
                  </a:lnTo>
                  <a:lnTo>
                    <a:pt x="209744" y="167731"/>
                  </a:lnTo>
                  <a:lnTo>
                    <a:pt x="216028" y="159010"/>
                  </a:lnTo>
                  <a:lnTo>
                    <a:pt x="221403" y="149507"/>
                  </a:lnTo>
                  <a:lnTo>
                    <a:pt x="225716" y="138677"/>
                  </a:lnTo>
                  <a:lnTo>
                    <a:pt x="228985" y="126351"/>
                  </a:lnTo>
                  <a:lnTo>
                    <a:pt x="231368" y="112833"/>
                  </a:lnTo>
                  <a:lnTo>
                    <a:pt x="233058" y="98696"/>
                  </a:lnTo>
                  <a:lnTo>
                    <a:pt x="234226" y="84346"/>
                  </a:lnTo>
                  <a:lnTo>
                    <a:pt x="234690" y="70307"/>
                  </a:lnTo>
                  <a:lnTo>
                    <a:pt x="233945" y="57267"/>
                  </a:lnTo>
                  <a:lnTo>
                    <a:pt x="231808" y="45508"/>
                  </a:lnTo>
                  <a:lnTo>
                    <a:pt x="228236" y="35122"/>
                  </a:lnTo>
                  <a:lnTo>
                    <a:pt x="223165" y="26203"/>
                  </a:lnTo>
                  <a:lnTo>
                    <a:pt x="216709" y="18649"/>
                  </a:lnTo>
                  <a:lnTo>
                    <a:pt x="208950" y="12387"/>
                  </a:lnTo>
                  <a:lnTo>
                    <a:pt x="199847" y="7463"/>
                  </a:lnTo>
                  <a:lnTo>
                    <a:pt x="189508" y="3779"/>
                  </a:lnTo>
                  <a:lnTo>
                    <a:pt x="178314" y="1286"/>
                  </a:lnTo>
                  <a:lnTo>
                    <a:pt x="166808" y="53"/>
                  </a:lnTo>
                  <a:lnTo>
                    <a:pt x="155340" y="0"/>
                  </a:lnTo>
                  <a:lnTo>
                    <a:pt x="144303" y="966"/>
                  </a:lnTo>
                  <a:lnTo>
                    <a:pt x="133039" y="2985"/>
                  </a:lnTo>
                  <a:lnTo>
                    <a:pt x="119444" y="7352"/>
                  </a:lnTo>
                  <a:lnTo>
                    <a:pt x="99866" y="16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65128" y="3105906"/>
              <a:ext cx="4614" cy="136872"/>
            </a:xfrm>
            <a:custGeom>
              <a:avLst/>
              <a:gdLst/>
              <a:ahLst/>
              <a:cxnLst/>
              <a:rect l="0" t="0" r="0" b="0"/>
              <a:pathLst>
                <a:path w="4614" h="136872">
                  <a:moveTo>
                    <a:pt x="4613" y="0"/>
                  </a:moveTo>
                  <a:lnTo>
                    <a:pt x="1813" y="11736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6" y="46624"/>
                  </a:lnTo>
                  <a:lnTo>
                    <a:pt x="1326" y="59284"/>
                  </a:lnTo>
                  <a:lnTo>
                    <a:pt x="2142" y="72326"/>
                  </a:lnTo>
                  <a:lnTo>
                    <a:pt x="2828" y="85236"/>
                  </a:lnTo>
                  <a:lnTo>
                    <a:pt x="3429" y="98489"/>
                  </a:lnTo>
                  <a:lnTo>
                    <a:pt x="3994" y="114365"/>
                  </a:lnTo>
                  <a:lnTo>
                    <a:pt x="461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264456" y="316907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259" y="67"/>
                  </a:lnTo>
                  <a:lnTo>
                    <a:pt x="135770" y="708"/>
                  </a:lnTo>
                  <a:lnTo>
                    <a:pt x="125460" y="2004"/>
                  </a:lnTo>
                  <a:lnTo>
                    <a:pt x="114812" y="3864"/>
                  </a:lnTo>
                  <a:lnTo>
                    <a:pt x="103173" y="6180"/>
                  </a:lnTo>
                  <a:lnTo>
                    <a:pt x="90286" y="8842"/>
                  </a:lnTo>
                  <a:lnTo>
                    <a:pt x="76411" y="11604"/>
                  </a:lnTo>
                  <a:lnTo>
                    <a:pt x="60460" y="14362"/>
                  </a:lnTo>
                  <a:lnTo>
                    <a:pt x="37673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77780" y="3032453"/>
              <a:ext cx="302615" cy="262967"/>
            </a:xfrm>
            <a:custGeom>
              <a:avLst/>
              <a:gdLst/>
              <a:ahLst/>
              <a:cxnLst/>
              <a:rect l="0" t="0" r="0" b="0"/>
              <a:pathLst>
                <a:path w="302615" h="262967">
                  <a:moveTo>
                    <a:pt x="7815" y="220852"/>
                  </a:moveTo>
                  <a:lnTo>
                    <a:pt x="4949" y="211984"/>
                  </a:lnTo>
                  <a:lnTo>
                    <a:pt x="2807" y="202997"/>
                  </a:lnTo>
                  <a:lnTo>
                    <a:pt x="1209" y="193002"/>
                  </a:lnTo>
                  <a:lnTo>
                    <a:pt x="201" y="182021"/>
                  </a:lnTo>
                  <a:lnTo>
                    <a:pt x="0" y="170210"/>
                  </a:lnTo>
                  <a:lnTo>
                    <a:pt x="656" y="157756"/>
                  </a:lnTo>
                  <a:lnTo>
                    <a:pt x="2067" y="144991"/>
                  </a:lnTo>
                  <a:lnTo>
                    <a:pt x="4080" y="132358"/>
                  </a:lnTo>
                  <a:lnTo>
                    <a:pt x="6543" y="120085"/>
                  </a:lnTo>
                  <a:lnTo>
                    <a:pt x="9330" y="108050"/>
                  </a:lnTo>
                  <a:lnTo>
                    <a:pt x="12347" y="95896"/>
                  </a:lnTo>
                  <a:lnTo>
                    <a:pt x="15526" y="83424"/>
                  </a:lnTo>
                  <a:lnTo>
                    <a:pt x="18983" y="70758"/>
                  </a:lnTo>
                  <a:lnTo>
                    <a:pt x="22987" y="58248"/>
                  </a:lnTo>
                  <a:lnTo>
                    <a:pt x="27653" y="46098"/>
                  </a:lnTo>
                  <a:lnTo>
                    <a:pt x="33092" y="34668"/>
                  </a:lnTo>
                  <a:lnTo>
                    <a:pt x="39501" y="24524"/>
                  </a:lnTo>
                  <a:lnTo>
                    <a:pt x="46894" y="15863"/>
                  </a:lnTo>
                  <a:lnTo>
                    <a:pt x="55299" y="8879"/>
                  </a:lnTo>
                  <a:lnTo>
                    <a:pt x="64845" y="3929"/>
                  </a:lnTo>
                  <a:lnTo>
                    <a:pt x="75479" y="1012"/>
                  </a:lnTo>
                  <a:lnTo>
                    <a:pt x="86705" y="0"/>
                  </a:lnTo>
                  <a:lnTo>
                    <a:pt x="97699" y="825"/>
                  </a:lnTo>
                  <a:lnTo>
                    <a:pt x="108014" y="3264"/>
                  </a:lnTo>
                  <a:lnTo>
                    <a:pt x="117566" y="7001"/>
                  </a:lnTo>
                  <a:lnTo>
                    <a:pt x="126440" y="11717"/>
                  </a:lnTo>
                  <a:lnTo>
                    <a:pt x="134780" y="17152"/>
                  </a:lnTo>
                  <a:lnTo>
                    <a:pt x="142722" y="23427"/>
                  </a:lnTo>
                  <a:lnTo>
                    <a:pt x="150376" y="31002"/>
                  </a:lnTo>
                  <a:lnTo>
                    <a:pt x="157823" y="40028"/>
                  </a:lnTo>
                  <a:lnTo>
                    <a:pt x="164964" y="50361"/>
                  </a:lnTo>
                  <a:lnTo>
                    <a:pt x="171533" y="61746"/>
                  </a:lnTo>
                  <a:lnTo>
                    <a:pt x="177436" y="73925"/>
                  </a:lnTo>
                  <a:lnTo>
                    <a:pt x="182892" y="86680"/>
                  </a:lnTo>
                  <a:lnTo>
                    <a:pt x="188323" y="99840"/>
                  </a:lnTo>
                  <a:lnTo>
                    <a:pt x="193985" y="113282"/>
                  </a:lnTo>
                  <a:lnTo>
                    <a:pt x="200110" y="126917"/>
                  </a:lnTo>
                  <a:lnTo>
                    <a:pt x="206987" y="140684"/>
                  </a:lnTo>
                  <a:lnTo>
                    <a:pt x="214689" y="154535"/>
                  </a:lnTo>
                  <a:lnTo>
                    <a:pt x="222963" y="168278"/>
                  </a:lnTo>
                  <a:lnTo>
                    <a:pt x="231356" y="181586"/>
                  </a:lnTo>
                  <a:lnTo>
                    <a:pt x="239595" y="194312"/>
                  </a:lnTo>
                  <a:lnTo>
                    <a:pt x="247753" y="206315"/>
                  </a:lnTo>
                  <a:lnTo>
                    <a:pt x="256142" y="217383"/>
                  </a:lnTo>
                  <a:lnTo>
                    <a:pt x="264921" y="227487"/>
                  </a:lnTo>
                  <a:lnTo>
                    <a:pt x="273646" y="236454"/>
                  </a:lnTo>
                  <a:lnTo>
                    <a:pt x="282217" y="244764"/>
                  </a:lnTo>
                  <a:lnTo>
                    <a:pt x="291386" y="253147"/>
                  </a:lnTo>
                  <a:lnTo>
                    <a:pt x="302614" y="2629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90880" y="3042735"/>
              <a:ext cx="147401" cy="242157"/>
            </a:xfrm>
            <a:custGeom>
              <a:avLst/>
              <a:gdLst/>
              <a:ahLst/>
              <a:cxnLst/>
              <a:rect l="0" t="0" r="0" b="0"/>
              <a:pathLst>
                <a:path w="147401" h="242157">
                  <a:moveTo>
                    <a:pt x="147400" y="0"/>
                  </a:moveTo>
                  <a:lnTo>
                    <a:pt x="141532" y="11601"/>
                  </a:lnTo>
                  <a:lnTo>
                    <a:pt x="135968" y="21450"/>
                  </a:lnTo>
                  <a:lnTo>
                    <a:pt x="130169" y="30455"/>
                  </a:lnTo>
                  <a:lnTo>
                    <a:pt x="124089" y="38897"/>
                  </a:lnTo>
                  <a:lnTo>
                    <a:pt x="117758" y="46924"/>
                  </a:lnTo>
                  <a:lnTo>
                    <a:pt x="111234" y="54652"/>
                  </a:lnTo>
                  <a:lnTo>
                    <a:pt x="104730" y="62329"/>
                  </a:lnTo>
                  <a:lnTo>
                    <a:pt x="98596" y="70329"/>
                  </a:lnTo>
                  <a:lnTo>
                    <a:pt x="92984" y="78831"/>
                  </a:lnTo>
                  <a:lnTo>
                    <a:pt x="87554" y="88000"/>
                  </a:lnTo>
                  <a:lnTo>
                    <a:pt x="81609" y="98066"/>
                  </a:lnTo>
                  <a:lnTo>
                    <a:pt x="74793" y="109063"/>
                  </a:lnTo>
                  <a:lnTo>
                    <a:pt x="67248" y="120872"/>
                  </a:lnTo>
                  <a:lnTo>
                    <a:pt x="59411" y="133323"/>
                  </a:lnTo>
                  <a:lnTo>
                    <a:pt x="51583" y="146253"/>
                  </a:lnTo>
                  <a:lnTo>
                    <a:pt x="43886" y="159527"/>
                  </a:lnTo>
                  <a:lnTo>
                    <a:pt x="36345" y="173044"/>
                  </a:lnTo>
                  <a:lnTo>
                    <a:pt x="28952" y="186710"/>
                  </a:lnTo>
                  <a:lnTo>
                    <a:pt x="21982" y="199866"/>
                  </a:lnTo>
                  <a:lnTo>
                    <a:pt x="15312" y="212579"/>
                  </a:lnTo>
                  <a:lnTo>
                    <a:pt x="8356" y="22596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12021" y="310590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85887" y="2867"/>
                  </a:lnTo>
                  <a:lnTo>
                    <a:pt x="76901" y="5009"/>
                  </a:lnTo>
                  <a:lnTo>
                    <a:pt x="66914" y="6612"/>
                  </a:lnTo>
                  <a:lnTo>
                    <a:pt x="56180" y="7795"/>
                  </a:lnTo>
                  <a:lnTo>
                    <a:pt x="44040" y="8774"/>
                  </a:lnTo>
                  <a:lnTo>
                    <a:pt x="27189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54134" y="320066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106946" y="7662"/>
                  </a:lnTo>
                  <a:lnTo>
                    <a:pt x="97958" y="5520"/>
                  </a:lnTo>
                  <a:lnTo>
                    <a:pt x="87963" y="3916"/>
                  </a:lnTo>
                  <a:lnTo>
                    <a:pt x="76983" y="2736"/>
                  </a:lnTo>
                  <a:lnTo>
                    <a:pt x="65171" y="1887"/>
                  </a:lnTo>
                  <a:lnTo>
                    <a:pt x="52731" y="1290"/>
                  </a:lnTo>
                  <a:lnTo>
                    <a:pt x="40438" y="875"/>
                  </a:lnTo>
                  <a:lnTo>
                    <a:pt x="28416" y="545"/>
                  </a:lnTo>
                  <a:lnTo>
                    <a:pt x="15614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80558" y="2958507"/>
              <a:ext cx="10489" cy="379027"/>
            </a:xfrm>
            <a:custGeom>
              <a:avLst/>
              <a:gdLst/>
              <a:ahLst/>
              <a:cxnLst/>
              <a:rect l="0" t="0" r="0" b="0"/>
              <a:pathLst>
                <a:path w="10489" h="379027">
                  <a:moveTo>
                    <a:pt x="10488" y="0"/>
                  </a:moveTo>
                  <a:lnTo>
                    <a:pt x="7622" y="11870"/>
                  </a:lnTo>
                  <a:lnTo>
                    <a:pt x="5479" y="24279"/>
                  </a:lnTo>
                  <a:lnTo>
                    <a:pt x="3877" y="38475"/>
                  </a:lnTo>
                  <a:lnTo>
                    <a:pt x="2696" y="54529"/>
                  </a:lnTo>
                  <a:lnTo>
                    <a:pt x="1848" y="72470"/>
                  </a:lnTo>
                  <a:lnTo>
                    <a:pt x="1250" y="92098"/>
                  </a:lnTo>
                  <a:lnTo>
                    <a:pt x="836" y="112605"/>
                  </a:lnTo>
                  <a:lnTo>
                    <a:pt x="552" y="132736"/>
                  </a:lnTo>
                  <a:lnTo>
                    <a:pt x="358" y="151827"/>
                  </a:lnTo>
                  <a:lnTo>
                    <a:pt x="228" y="170081"/>
                  </a:lnTo>
                  <a:lnTo>
                    <a:pt x="139" y="188252"/>
                  </a:lnTo>
                  <a:lnTo>
                    <a:pt x="80" y="206804"/>
                  </a:lnTo>
                  <a:lnTo>
                    <a:pt x="41" y="225555"/>
                  </a:lnTo>
                  <a:lnTo>
                    <a:pt x="14" y="243859"/>
                  </a:lnTo>
                  <a:lnTo>
                    <a:pt x="0" y="261364"/>
                  </a:lnTo>
                  <a:lnTo>
                    <a:pt x="163" y="278036"/>
                  </a:lnTo>
                  <a:lnTo>
                    <a:pt x="802" y="293993"/>
                  </a:lnTo>
                  <a:lnTo>
                    <a:pt x="2046" y="309377"/>
                  </a:lnTo>
                  <a:lnTo>
                    <a:pt x="3703" y="323922"/>
                  </a:lnTo>
                  <a:lnTo>
                    <a:pt x="5527" y="338478"/>
                  </a:lnTo>
                  <a:lnTo>
                    <a:pt x="7679" y="355444"/>
                  </a:lnTo>
                  <a:lnTo>
                    <a:pt x="1048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61108" y="2963923"/>
              <a:ext cx="187908" cy="402995"/>
            </a:xfrm>
            <a:custGeom>
              <a:avLst/>
              <a:gdLst/>
              <a:ahLst/>
              <a:cxnLst/>
              <a:rect l="0" t="0" r="0" b="0"/>
              <a:pathLst>
                <a:path w="187908" h="402995">
                  <a:moveTo>
                    <a:pt x="135265" y="99869"/>
                  </a:moveTo>
                  <a:lnTo>
                    <a:pt x="126464" y="108671"/>
                  </a:lnTo>
                  <a:lnTo>
                    <a:pt x="118117" y="117018"/>
                  </a:lnTo>
                  <a:lnTo>
                    <a:pt x="109422" y="125721"/>
                  </a:lnTo>
                  <a:lnTo>
                    <a:pt x="100474" y="135014"/>
                  </a:lnTo>
                  <a:lnTo>
                    <a:pt x="91628" y="145158"/>
                  </a:lnTo>
                  <a:lnTo>
                    <a:pt x="83089" y="156208"/>
                  </a:lnTo>
                  <a:lnTo>
                    <a:pt x="74901" y="168220"/>
                  </a:lnTo>
                  <a:lnTo>
                    <a:pt x="67024" y="181339"/>
                  </a:lnTo>
                  <a:lnTo>
                    <a:pt x="59392" y="195530"/>
                  </a:lnTo>
                  <a:lnTo>
                    <a:pt x="51946" y="210465"/>
                  </a:lnTo>
                  <a:lnTo>
                    <a:pt x="44633" y="225635"/>
                  </a:lnTo>
                  <a:lnTo>
                    <a:pt x="37423" y="240726"/>
                  </a:lnTo>
                  <a:lnTo>
                    <a:pt x="30614" y="255620"/>
                  </a:lnTo>
                  <a:lnTo>
                    <a:pt x="24800" y="270307"/>
                  </a:lnTo>
                  <a:lnTo>
                    <a:pt x="20230" y="284817"/>
                  </a:lnTo>
                  <a:lnTo>
                    <a:pt x="16993" y="299188"/>
                  </a:lnTo>
                  <a:lnTo>
                    <a:pt x="15187" y="313457"/>
                  </a:lnTo>
                  <a:lnTo>
                    <a:pt x="14719" y="327645"/>
                  </a:lnTo>
                  <a:lnTo>
                    <a:pt x="15523" y="341446"/>
                  </a:lnTo>
                  <a:lnTo>
                    <a:pt x="17650" y="354262"/>
                  </a:lnTo>
                  <a:lnTo>
                    <a:pt x="21012" y="365838"/>
                  </a:lnTo>
                  <a:lnTo>
                    <a:pt x="25725" y="376085"/>
                  </a:lnTo>
                  <a:lnTo>
                    <a:pt x="32169" y="384904"/>
                  </a:lnTo>
                  <a:lnTo>
                    <a:pt x="40395" y="392378"/>
                  </a:lnTo>
                  <a:lnTo>
                    <a:pt x="50174" y="398245"/>
                  </a:lnTo>
                  <a:lnTo>
                    <a:pt x="61180" y="401840"/>
                  </a:lnTo>
                  <a:lnTo>
                    <a:pt x="73091" y="402994"/>
                  </a:lnTo>
                  <a:lnTo>
                    <a:pt x="85323" y="401820"/>
                  </a:lnTo>
                  <a:lnTo>
                    <a:pt x="97068" y="398450"/>
                  </a:lnTo>
                  <a:lnTo>
                    <a:pt x="107925" y="393184"/>
                  </a:lnTo>
                  <a:lnTo>
                    <a:pt x="117856" y="386412"/>
                  </a:lnTo>
                  <a:lnTo>
                    <a:pt x="126995" y="378514"/>
                  </a:lnTo>
                  <a:lnTo>
                    <a:pt x="135509" y="369800"/>
                  </a:lnTo>
                  <a:lnTo>
                    <a:pt x="143400" y="360512"/>
                  </a:lnTo>
                  <a:lnTo>
                    <a:pt x="150488" y="350826"/>
                  </a:lnTo>
                  <a:lnTo>
                    <a:pt x="156739" y="340857"/>
                  </a:lnTo>
                  <a:lnTo>
                    <a:pt x="162092" y="330365"/>
                  </a:lnTo>
                  <a:lnTo>
                    <a:pt x="166389" y="318797"/>
                  </a:lnTo>
                  <a:lnTo>
                    <a:pt x="169639" y="305944"/>
                  </a:lnTo>
                  <a:lnTo>
                    <a:pt x="171669" y="292225"/>
                  </a:lnTo>
                  <a:lnTo>
                    <a:pt x="172058" y="278477"/>
                  </a:lnTo>
                  <a:lnTo>
                    <a:pt x="170725" y="265199"/>
                  </a:lnTo>
                  <a:lnTo>
                    <a:pt x="167883" y="252692"/>
                  </a:lnTo>
                  <a:lnTo>
                    <a:pt x="163840" y="241219"/>
                  </a:lnTo>
                  <a:lnTo>
                    <a:pt x="158901" y="230799"/>
                  </a:lnTo>
                  <a:lnTo>
                    <a:pt x="153316" y="221123"/>
                  </a:lnTo>
                  <a:lnTo>
                    <a:pt x="147276" y="211690"/>
                  </a:lnTo>
                  <a:lnTo>
                    <a:pt x="140917" y="202191"/>
                  </a:lnTo>
                  <a:lnTo>
                    <a:pt x="134174" y="192672"/>
                  </a:lnTo>
                  <a:lnTo>
                    <a:pt x="126808" y="183426"/>
                  </a:lnTo>
                  <a:lnTo>
                    <a:pt x="118738" y="174617"/>
                  </a:lnTo>
                  <a:lnTo>
                    <a:pt x="110030" y="166414"/>
                  </a:lnTo>
                  <a:lnTo>
                    <a:pt x="100805" y="159057"/>
                  </a:lnTo>
                  <a:lnTo>
                    <a:pt x="91190" y="152590"/>
                  </a:lnTo>
                  <a:lnTo>
                    <a:pt x="81294" y="146738"/>
                  </a:lnTo>
                  <a:lnTo>
                    <a:pt x="71197" y="141034"/>
                  </a:lnTo>
                  <a:lnTo>
                    <a:pt x="60967" y="135191"/>
                  </a:lnTo>
                  <a:lnTo>
                    <a:pt x="50809" y="129111"/>
                  </a:lnTo>
                  <a:lnTo>
                    <a:pt x="41063" y="122797"/>
                  </a:lnTo>
                  <a:lnTo>
                    <a:pt x="31882" y="116282"/>
                  </a:lnTo>
                  <a:lnTo>
                    <a:pt x="23412" y="109448"/>
                  </a:lnTo>
                  <a:lnTo>
                    <a:pt x="15869" y="102029"/>
                  </a:lnTo>
                  <a:lnTo>
                    <a:pt x="9290" y="93927"/>
                  </a:lnTo>
                  <a:lnTo>
                    <a:pt x="4042" y="85198"/>
                  </a:lnTo>
                  <a:lnTo>
                    <a:pt x="870" y="75961"/>
                  </a:lnTo>
                  <a:lnTo>
                    <a:pt x="0" y="66343"/>
                  </a:lnTo>
                  <a:lnTo>
                    <a:pt x="1196" y="56614"/>
                  </a:lnTo>
                  <a:lnTo>
                    <a:pt x="4049" y="47163"/>
                  </a:lnTo>
                  <a:lnTo>
                    <a:pt x="8154" y="38184"/>
                  </a:lnTo>
                  <a:lnTo>
                    <a:pt x="13332" y="29850"/>
                  </a:lnTo>
                  <a:lnTo>
                    <a:pt x="19622" y="22399"/>
                  </a:lnTo>
                  <a:lnTo>
                    <a:pt x="26963" y="15873"/>
                  </a:lnTo>
                  <a:lnTo>
                    <a:pt x="35349" y="10322"/>
                  </a:lnTo>
                  <a:lnTo>
                    <a:pt x="44888" y="5882"/>
                  </a:lnTo>
                  <a:lnTo>
                    <a:pt x="55526" y="2533"/>
                  </a:lnTo>
                  <a:lnTo>
                    <a:pt x="66925" y="435"/>
                  </a:lnTo>
                  <a:lnTo>
                    <a:pt x="78568" y="0"/>
                  </a:lnTo>
                  <a:lnTo>
                    <a:pt x="90139" y="1301"/>
                  </a:lnTo>
                  <a:lnTo>
                    <a:pt x="101516" y="4124"/>
                  </a:lnTo>
                  <a:lnTo>
                    <a:pt x="112689" y="8152"/>
                  </a:lnTo>
                  <a:lnTo>
                    <a:pt x="123678" y="13086"/>
                  </a:lnTo>
                  <a:lnTo>
                    <a:pt x="134192" y="18837"/>
                  </a:lnTo>
                  <a:lnTo>
                    <a:pt x="143654" y="25521"/>
                  </a:lnTo>
                  <a:lnTo>
                    <a:pt x="151834" y="33122"/>
                  </a:lnTo>
                  <a:lnTo>
                    <a:pt x="158867" y="41433"/>
                  </a:lnTo>
                  <a:lnTo>
                    <a:pt x="165874" y="51160"/>
                  </a:lnTo>
                  <a:lnTo>
                    <a:pt x="174588" y="65392"/>
                  </a:lnTo>
                  <a:lnTo>
                    <a:pt x="187907" y="89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61428" y="3042735"/>
              <a:ext cx="337340" cy="321929"/>
            </a:xfrm>
            <a:custGeom>
              <a:avLst/>
              <a:gdLst/>
              <a:ahLst/>
              <a:cxnLst/>
              <a:rect l="0" t="0" r="0" b="0"/>
              <a:pathLst>
                <a:path w="337340" h="321929">
                  <a:moveTo>
                    <a:pt x="192914" y="42114"/>
                  </a:moveTo>
                  <a:lnTo>
                    <a:pt x="186913" y="36381"/>
                  </a:lnTo>
                  <a:lnTo>
                    <a:pt x="180068" y="32097"/>
                  </a:lnTo>
                  <a:lnTo>
                    <a:pt x="171676" y="28900"/>
                  </a:lnTo>
                  <a:lnTo>
                    <a:pt x="161876" y="26884"/>
                  </a:lnTo>
                  <a:lnTo>
                    <a:pt x="150913" y="26484"/>
                  </a:lnTo>
                  <a:lnTo>
                    <a:pt x="139056" y="27795"/>
                  </a:lnTo>
                  <a:lnTo>
                    <a:pt x="126706" y="30618"/>
                  </a:lnTo>
                  <a:lnTo>
                    <a:pt x="114357" y="34642"/>
                  </a:lnTo>
                  <a:lnTo>
                    <a:pt x="102286" y="39568"/>
                  </a:lnTo>
                  <a:lnTo>
                    <a:pt x="90727" y="45143"/>
                  </a:lnTo>
                  <a:lnTo>
                    <a:pt x="79958" y="51175"/>
                  </a:lnTo>
                  <a:lnTo>
                    <a:pt x="70047" y="57534"/>
                  </a:lnTo>
                  <a:lnTo>
                    <a:pt x="60900" y="64447"/>
                  </a:lnTo>
                  <a:lnTo>
                    <a:pt x="52361" y="72458"/>
                  </a:lnTo>
                  <a:lnTo>
                    <a:pt x="44278" y="81775"/>
                  </a:lnTo>
                  <a:lnTo>
                    <a:pt x="36526" y="92136"/>
                  </a:lnTo>
                  <a:lnTo>
                    <a:pt x="29006" y="103008"/>
                  </a:lnTo>
                  <a:lnTo>
                    <a:pt x="21656" y="114029"/>
                  </a:lnTo>
                  <a:lnTo>
                    <a:pt x="14753" y="125191"/>
                  </a:lnTo>
                  <a:lnTo>
                    <a:pt x="8876" y="136743"/>
                  </a:lnTo>
                  <a:lnTo>
                    <a:pt x="4268" y="148809"/>
                  </a:lnTo>
                  <a:lnTo>
                    <a:pt x="1176" y="161370"/>
                  </a:lnTo>
                  <a:lnTo>
                    <a:pt x="0" y="174341"/>
                  </a:lnTo>
                  <a:lnTo>
                    <a:pt x="769" y="187622"/>
                  </a:lnTo>
                  <a:lnTo>
                    <a:pt x="3216" y="200966"/>
                  </a:lnTo>
                  <a:lnTo>
                    <a:pt x="6985" y="213998"/>
                  </a:lnTo>
                  <a:lnTo>
                    <a:pt x="11737" y="226535"/>
                  </a:lnTo>
                  <a:lnTo>
                    <a:pt x="17195" y="238410"/>
                  </a:lnTo>
                  <a:lnTo>
                    <a:pt x="23150" y="249392"/>
                  </a:lnTo>
                  <a:lnTo>
                    <a:pt x="29456" y="259447"/>
                  </a:lnTo>
                  <a:lnTo>
                    <a:pt x="36333" y="268691"/>
                  </a:lnTo>
                  <a:lnTo>
                    <a:pt x="44320" y="277294"/>
                  </a:lnTo>
                  <a:lnTo>
                    <a:pt x="53627" y="285416"/>
                  </a:lnTo>
                  <a:lnTo>
                    <a:pt x="64150" y="293024"/>
                  </a:lnTo>
                  <a:lnTo>
                    <a:pt x="75663" y="299915"/>
                  </a:lnTo>
                  <a:lnTo>
                    <a:pt x="87933" y="306029"/>
                  </a:lnTo>
                  <a:lnTo>
                    <a:pt x="100917" y="311288"/>
                  </a:lnTo>
                  <a:lnTo>
                    <a:pt x="114764" y="315523"/>
                  </a:lnTo>
                  <a:lnTo>
                    <a:pt x="129481" y="318735"/>
                  </a:lnTo>
                  <a:lnTo>
                    <a:pt x="144785" y="320910"/>
                  </a:lnTo>
                  <a:lnTo>
                    <a:pt x="160212" y="321928"/>
                  </a:lnTo>
                  <a:lnTo>
                    <a:pt x="175473" y="321831"/>
                  </a:lnTo>
                  <a:lnTo>
                    <a:pt x="190314" y="320632"/>
                  </a:lnTo>
                  <a:lnTo>
                    <a:pt x="204434" y="318231"/>
                  </a:lnTo>
                  <a:lnTo>
                    <a:pt x="217745" y="314687"/>
                  </a:lnTo>
                  <a:lnTo>
                    <a:pt x="230327" y="310020"/>
                  </a:lnTo>
                  <a:lnTo>
                    <a:pt x="242324" y="304138"/>
                  </a:lnTo>
                  <a:lnTo>
                    <a:pt x="253877" y="297102"/>
                  </a:lnTo>
                  <a:lnTo>
                    <a:pt x="264943" y="288938"/>
                  </a:lnTo>
                  <a:lnTo>
                    <a:pt x="275309" y="279555"/>
                  </a:lnTo>
                  <a:lnTo>
                    <a:pt x="284915" y="269020"/>
                  </a:lnTo>
                  <a:lnTo>
                    <a:pt x="293841" y="257522"/>
                  </a:lnTo>
                  <a:lnTo>
                    <a:pt x="302223" y="245280"/>
                  </a:lnTo>
                  <a:lnTo>
                    <a:pt x="310187" y="232491"/>
                  </a:lnTo>
                  <a:lnTo>
                    <a:pt x="317519" y="219311"/>
                  </a:lnTo>
                  <a:lnTo>
                    <a:pt x="323691" y="205857"/>
                  </a:lnTo>
                  <a:lnTo>
                    <a:pt x="328509" y="192214"/>
                  </a:lnTo>
                  <a:lnTo>
                    <a:pt x="332083" y="178443"/>
                  </a:lnTo>
                  <a:lnTo>
                    <a:pt x="334649" y="164584"/>
                  </a:lnTo>
                  <a:lnTo>
                    <a:pt x="336440" y="150666"/>
                  </a:lnTo>
                  <a:lnTo>
                    <a:pt x="337339" y="136709"/>
                  </a:lnTo>
                  <a:lnTo>
                    <a:pt x="336894" y="122725"/>
                  </a:lnTo>
                  <a:lnTo>
                    <a:pt x="334963" y="108727"/>
                  </a:lnTo>
                  <a:lnTo>
                    <a:pt x="331529" y="94886"/>
                  </a:lnTo>
                  <a:lnTo>
                    <a:pt x="326551" y="81512"/>
                  </a:lnTo>
                  <a:lnTo>
                    <a:pt x="320168" y="68743"/>
                  </a:lnTo>
                  <a:lnTo>
                    <a:pt x="312796" y="56710"/>
                  </a:lnTo>
                  <a:lnTo>
                    <a:pt x="305018" y="45622"/>
                  </a:lnTo>
                  <a:lnTo>
                    <a:pt x="297191" y="35506"/>
                  </a:lnTo>
                  <a:lnTo>
                    <a:pt x="289142" y="26559"/>
                  </a:lnTo>
                  <a:lnTo>
                    <a:pt x="280292" y="19220"/>
                  </a:lnTo>
                  <a:lnTo>
                    <a:pt x="270374" y="13580"/>
                  </a:lnTo>
                  <a:lnTo>
                    <a:pt x="259422" y="9435"/>
                  </a:lnTo>
                  <a:lnTo>
                    <a:pt x="247612" y="6479"/>
                  </a:lnTo>
                  <a:lnTo>
                    <a:pt x="235164" y="4413"/>
                  </a:lnTo>
                  <a:lnTo>
                    <a:pt x="222861" y="2986"/>
                  </a:lnTo>
                  <a:lnTo>
                    <a:pt x="210828" y="1855"/>
                  </a:lnTo>
                  <a:lnTo>
                    <a:pt x="198014" y="917"/>
                  </a:lnTo>
                  <a:lnTo>
                    <a:pt x="1823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772650" y="4064000"/>
            <a:ext cx="1525421" cy="589597"/>
            <a:chOff x="5772650" y="4064000"/>
            <a:chExt cx="1525421" cy="589597"/>
          </a:xfrm>
        </p:grpSpPr>
        <p:sp>
          <p:nvSpPr>
            <p:cNvPr id="77" name="Freeform 76"/>
            <p:cNvSpPr/>
            <p:nvPr/>
          </p:nvSpPr>
          <p:spPr>
            <a:xfrm>
              <a:off x="5772650" y="4172570"/>
              <a:ext cx="333879" cy="438913"/>
            </a:xfrm>
            <a:custGeom>
              <a:avLst/>
              <a:gdLst/>
              <a:ahLst/>
              <a:cxnLst/>
              <a:rect l="0" t="0" r="0" b="0"/>
              <a:pathLst>
                <a:path w="333879" h="438913">
                  <a:moveTo>
                    <a:pt x="28552" y="344155"/>
                  </a:moveTo>
                  <a:lnTo>
                    <a:pt x="22819" y="338153"/>
                  </a:lnTo>
                  <a:lnTo>
                    <a:pt x="18534" y="331309"/>
                  </a:lnTo>
                  <a:lnTo>
                    <a:pt x="15323" y="322916"/>
                  </a:lnTo>
                  <a:lnTo>
                    <a:pt x="12789" y="313116"/>
                  </a:lnTo>
                  <a:lnTo>
                    <a:pt x="10445" y="302154"/>
                  </a:lnTo>
                  <a:lnTo>
                    <a:pt x="8001" y="290283"/>
                  </a:lnTo>
                  <a:lnTo>
                    <a:pt x="5519" y="277414"/>
                  </a:lnTo>
                  <a:lnTo>
                    <a:pt x="3303" y="263121"/>
                  </a:lnTo>
                  <a:lnTo>
                    <a:pt x="1518" y="247286"/>
                  </a:lnTo>
                  <a:lnTo>
                    <a:pt x="336" y="230077"/>
                  </a:lnTo>
                  <a:lnTo>
                    <a:pt x="0" y="211771"/>
                  </a:lnTo>
                  <a:lnTo>
                    <a:pt x="552" y="192643"/>
                  </a:lnTo>
                  <a:lnTo>
                    <a:pt x="1720" y="173088"/>
                  </a:lnTo>
                  <a:lnTo>
                    <a:pt x="3036" y="153587"/>
                  </a:lnTo>
                  <a:lnTo>
                    <a:pt x="4217" y="134409"/>
                  </a:lnTo>
                  <a:lnTo>
                    <a:pt x="5329" y="115939"/>
                  </a:lnTo>
                  <a:lnTo>
                    <a:pt x="6682" y="98756"/>
                  </a:lnTo>
                  <a:lnTo>
                    <a:pt x="8444" y="83049"/>
                  </a:lnTo>
                  <a:lnTo>
                    <a:pt x="10627" y="68688"/>
                  </a:lnTo>
                  <a:lnTo>
                    <a:pt x="13172" y="55412"/>
                  </a:lnTo>
                  <a:lnTo>
                    <a:pt x="16006" y="42967"/>
                  </a:lnTo>
                  <a:lnTo>
                    <a:pt x="19386" y="31453"/>
                  </a:lnTo>
                  <a:lnTo>
                    <a:pt x="23866" y="21311"/>
                  </a:lnTo>
                  <a:lnTo>
                    <a:pt x="29655" y="12684"/>
                  </a:lnTo>
                  <a:lnTo>
                    <a:pt x="36492" y="5908"/>
                  </a:lnTo>
                  <a:lnTo>
                    <a:pt x="43844" y="1636"/>
                  </a:lnTo>
                  <a:lnTo>
                    <a:pt x="51345" y="0"/>
                  </a:lnTo>
                  <a:lnTo>
                    <a:pt x="58820" y="1003"/>
                  </a:lnTo>
                  <a:lnTo>
                    <a:pt x="66211" y="4785"/>
                  </a:lnTo>
                  <a:lnTo>
                    <a:pt x="73507" y="11138"/>
                  </a:lnTo>
                  <a:lnTo>
                    <a:pt x="80559" y="19452"/>
                  </a:lnTo>
                  <a:lnTo>
                    <a:pt x="87074" y="28924"/>
                  </a:lnTo>
                  <a:lnTo>
                    <a:pt x="92940" y="38990"/>
                  </a:lnTo>
                  <a:lnTo>
                    <a:pt x="98203" y="49337"/>
                  </a:lnTo>
                  <a:lnTo>
                    <a:pt x="102973" y="59810"/>
                  </a:lnTo>
                  <a:lnTo>
                    <a:pt x="107367" y="70332"/>
                  </a:lnTo>
                  <a:lnTo>
                    <a:pt x="111489" y="80873"/>
                  </a:lnTo>
                  <a:lnTo>
                    <a:pt x="115418" y="91417"/>
                  </a:lnTo>
                  <a:lnTo>
                    <a:pt x="119213" y="101960"/>
                  </a:lnTo>
                  <a:lnTo>
                    <a:pt x="122915" y="112500"/>
                  </a:lnTo>
                  <a:lnTo>
                    <a:pt x="126554" y="123037"/>
                  </a:lnTo>
                  <a:lnTo>
                    <a:pt x="130155" y="133577"/>
                  </a:lnTo>
                  <a:lnTo>
                    <a:pt x="133896" y="144282"/>
                  </a:lnTo>
                  <a:lnTo>
                    <a:pt x="138093" y="155462"/>
                  </a:lnTo>
                  <a:lnTo>
                    <a:pt x="142878" y="167241"/>
                  </a:lnTo>
                  <a:lnTo>
                    <a:pt x="148057" y="179423"/>
                  </a:lnTo>
                  <a:lnTo>
                    <a:pt x="153227" y="191601"/>
                  </a:lnTo>
                  <a:lnTo>
                    <a:pt x="158146" y="203533"/>
                  </a:lnTo>
                  <a:lnTo>
                    <a:pt x="162754" y="215154"/>
                  </a:lnTo>
                  <a:lnTo>
                    <a:pt x="167075" y="226491"/>
                  </a:lnTo>
                  <a:lnTo>
                    <a:pt x="171169" y="237598"/>
                  </a:lnTo>
                  <a:lnTo>
                    <a:pt x="175258" y="248531"/>
                  </a:lnTo>
                  <a:lnTo>
                    <a:pt x="179697" y="259340"/>
                  </a:lnTo>
                  <a:lnTo>
                    <a:pt x="184651" y="270059"/>
                  </a:lnTo>
                  <a:lnTo>
                    <a:pt x="190116" y="280718"/>
                  </a:lnTo>
                  <a:lnTo>
                    <a:pt x="196010" y="291334"/>
                  </a:lnTo>
                  <a:lnTo>
                    <a:pt x="202231" y="301922"/>
                  </a:lnTo>
                  <a:lnTo>
                    <a:pt x="208525" y="312490"/>
                  </a:lnTo>
                  <a:lnTo>
                    <a:pt x="214518" y="323045"/>
                  </a:lnTo>
                  <a:lnTo>
                    <a:pt x="220030" y="333586"/>
                  </a:lnTo>
                  <a:lnTo>
                    <a:pt x="225222" y="343954"/>
                  </a:lnTo>
                  <a:lnTo>
                    <a:pt x="230476" y="353842"/>
                  </a:lnTo>
                  <a:lnTo>
                    <a:pt x="236013" y="363123"/>
                  </a:lnTo>
                  <a:lnTo>
                    <a:pt x="241886" y="371829"/>
                  </a:lnTo>
                  <a:lnTo>
                    <a:pt x="248062" y="380064"/>
                  </a:lnTo>
                  <a:lnTo>
                    <a:pt x="254484" y="387938"/>
                  </a:lnTo>
                  <a:lnTo>
                    <a:pt x="261255" y="395549"/>
                  </a:lnTo>
                  <a:lnTo>
                    <a:pt x="268632" y="402973"/>
                  </a:lnTo>
                  <a:lnTo>
                    <a:pt x="276702" y="410259"/>
                  </a:lnTo>
                  <a:lnTo>
                    <a:pt x="285329" y="417144"/>
                  </a:lnTo>
                  <a:lnTo>
                    <a:pt x="295303" y="423740"/>
                  </a:lnTo>
                  <a:lnTo>
                    <a:pt x="309736" y="430628"/>
                  </a:lnTo>
                  <a:lnTo>
                    <a:pt x="333878" y="438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64373" y="4200870"/>
              <a:ext cx="200042" cy="452727"/>
            </a:xfrm>
            <a:custGeom>
              <a:avLst/>
              <a:gdLst/>
              <a:ahLst/>
              <a:cxnLst/>
              <a:rect l="0" t="0" r="0" b="0"/>
              <a:pathLst>
                <a:path w="200042" h="452727">
                  <a:moveTo>
                    <a:pt x="200041" y="0"/>
                  </a:moveTo>
                  <a:lnTo>
                    <a:pt x="194174" y="6002"/>
                  </a:lnTo>
                  <a:lnTo>
                    <a:pt x="188609" y="12847"/>
                  </a:lnTo>
                  <a:lnTo>
                    <a:pt x="182814" y="21235"/>
                  </a:lnTo>
                  <a:lnTo>
                    <a:pt x="176907" y="30862"/>
                  </a:lnTo>
                  <a:lnTo>
                    <a:pt x="171225" y="41176"/>
                  </a:lnTo>
                  <a:lnTo>
                    <a:pt x="165950" y="51784"/>
                  </a:lnTo>
                  <a:lnTo>
                    <a:pt x="161100" y="62481"/>
                  </a:lnTo>
                  <a:lnTo>
                    <a:pt x="156614" y="73182"/>
                  </a:lnTo>
                  <a:lnTo>
                    <a:pt x="152412" y="83859"/>
                  </a:lnTo>
                  <a:lnTo>
                    <a:pt x="148421" y="94671"/>
                  </a:lnTo>
                  <a:lnTo>
                    <a:pt x="144580" y="105928"/>
                  </a:lnTo>
                  <a:lnTo>
                    <a:pt x="140841" y="117767"/>
                  </a:lnTo>
                  <a:lnTo>
                    <a:pt x="137006" y="130161"/>
                  </a:lnTo>
                  <a:lnTo>
                    <a:pt x="132745" y="143014"/>
                  </a:lnTo>
                  <a:lnTo>
                    <a:pt x="127917" y="156213"/>
                  </a:lnTo>
                  <a:lnTo>
                    <a:pt x="122708" y="169500"/>
                  </a:lnTo>
                  <a:lnTo>
                    <a:pt x="117519" y="182493"/>
                  </a:lnTo>
                  <a:lnTo>
                    <a:pt x="112582" y="195013"/>
                  </a:lnTo>
                  <a:lnTo>
                    <a:pt x="107793" y="207215"/>
                  </a:lnTo>
                  <a:lnTo>
                    <a:pt x="102817" y="219483"/>
                  </a:lnTo>
                  <a:lnTo>
                    <a:pt x="97475" y="232035"/>
                  </a:lnTo>
                  <a:lnTo>
                    <a:pt x="91904" y="244924"/>
                  </a:lnTo>
                  <a:lnTo>
                    <a:pt x="86464" y="258118"/>
                  </a:lnTo>
                  <a:lnTo>
                    <a:pt x="81354" y="271553"/>
                  </a:lnTo>
                  <a:lnTo>
                    <a:pt x="76448" y="285170"/>
                  </a:lnTo>
                  <a:lnTo>
                    <a:pt x="71394" y="298917"/>
                  </a:lnTo>
                  <a:lnTo>
                    <a:pt x="65998" y="312752"/>
                  </a:lnTo>
                  <a:lnTo>
                    <a:pt x="60391" y="326483"/>
                  </a:lnTo>
                  <a:lnTo>
                    <a:pt x="54928" y="339781"/>
                  </a:lnTo>
                  <a:lnTo>
                    <a:pt x="49801" y="352509"/>
                  </a:lnTo>
                  <a:lnTo>
                    <a:pt x="44884" y="364854"/>
                  </a:lnTo>
                  <a:lnTo>
                    <a:pt x="39823" y="377216"/>
                  </a:lnTo>
                  <a:lnTo>
                    <a:pt x="34422" y="389818"/>
                  </a:lnTo>
                  <a:lnTo>
                    <a:pt x="28761" y="402308"/>
                  </a:lnTo>
                  <a:lnTo>
                    <a:pt x="22451" y="415172"/>
                  </a:lnTo>
                  <a:lnTo>
                    <a:pt x="13814" y="43066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01285" y="4190341"/>
              <a:ext cx="147400" cy="2"/>
            </a:xfrm>
            <a:custGeom>
              <a:avLst/>
              <a:gdLst/>
              <a:ahLst/>
              <a:cxnLst/>
              <a:rect l="0" t="0" r="0" b="0"/>
              <a:pathLst>
                <a:path w="147400" h="2">
                  <a:moveTo>
                    <a:pt x="147399" y="1"/>
                  </a:moveTo>
                  <a:lnTo>
                    <a:pt x="132730" y="0"/>
                  </a:lnTo>
                  <a:lnTo>
                    <a:pt x="118818" y="0"/>
                  </a:lnTo>
                  <a:lnTo>
                    <a:pt x="104325" y="0"/>
                  </a:lnTo>
                  <a:lnTo>
                    <a:pt x="89296" y="0"/>
                  </a:lnTo>
                  <a:lnTo>
                    <a:pt x="74120" y="0"/>
                  </a:lnTo>
                  <a:lnTo>
                    <a:pt x="59071" y="0"/>
                  </a:lnTo>
                  <a:lnTo>
                    <a:pt x="44847" y="0"/>
                  </a:lnTo>
                  <a:lnTo>
                    <a:pt x="31235" y="1"/>
                  </a:lnTo>
                  <a:lnTo>
                    <a:pt x="17043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11813" y="4264041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4011" y="0"/>
                  </a:lnTo>
                  <a:lnTo>
                    <a:pt x="92242" y="0"/>
                  </a:lnTo>
                  <a:lnTo>
                    <a:pt x="79362" y="0"/>
                  </a:lnTo>
                  <a:lnTo>
                    <a:pt x="65748" y="0"/>
                  </a:lnTo>
                  <a:lnTo>
                    <a:pt x="50779" y="0"/>
                  </a:lnTo>
                  <a:lnTo>
                    <a:pt x="309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38197" y="4085057"/>
              <a:ext cx="251135" cy="457162"/>
            </a:xfrm>
            <a:custGeom>
              <a:avLst/>
              <a:gdLst/>
              <a:ahLst/>
              <a:cxnLst/>
              <a:rect l="0" t="0" r="0" b="0"/>
              <a:pathLst>
                <a:path w="251135" h="457162">
                  <a:moveTo>
                    <a:pt x="231626" y="0"/>
                  </a:moveTo>
                  <a:lnTo>
                    <a:pt x="217025" y="0"/>
                  </a:lnTo>
                  <a:lnTo>
                    <a:pt x="203755" y="0"/>
                  </a:lnTo>
                  <a:lnTo>
                    <a:pt x="190557" y="4"/>
                  </a:lnTo>
                  <a:lnTo>
                    <a:pt x="177388" y="177"/>
                  </a:lnTo>
                  <a:lnTo>
                    <a:pt x="164527" y="826"/>
                  </a:lnTo>
                  <a:lnTo>
                    <a:pt x="152123" y="2074"/>
                  </a:lnTo>
                  <a:lnTo>
                    <a:pt x="140009" y="3727"/>
                  </a:lnTo>
                  <a:lnTo>
                    <a:pt x="127807" y="5375"/>
                  </a:lnTo>
                  <a:lnTo>
                    <a:pt x="115311" y="6787"/>
                  </a:lnTo>
                  <a:lnTo>
                    <a:pt x="102800" y="8226"/>
                  </a:lnTo>
                  <a:lnTo>
                    <a:pt x="90927" y="10330"/>
                  </a:lnTo>
                  <a:lnTo>
                    <a:pt x="80018" y="13424"/>
                  </a:lnTo>
                  <a:lnTo>
                    <a:pt x="70236" y="17825"/>
                  </a:lnTo>
                  <a:lnTo>
                    <a:pt x="61738" y="23994"/>
                  </a:lnTo>
                  <a:lnTo>
                    <a:pt x="54472" y="32009"/>
                  </a:lnTo>
                  <a:lnTo>
                    <a:pt x="48407" y="41799"/>
                  </a:lnTo>
                  <a:lnTo>
                    <a:pt x="43615" y="53337"/>
                  </a:lnTo>
                  <a:lnTo>
                    <a:pt x="40013" y="66420"/>
                  </a:lnTo>
                  <a:lnTo>
                    <a:pt x="37234" y="80423"/>
                  </a:lnTo>
                  <a:lnTo>
                    <a:pt x="34745" y="94427"/>
                  </a:lnTo>
                  <a:lnTo>
                    <a:pt x="32218" y="107917"/>
                  </a:lnTo>
                  <a:lnTo>
                    <a:pt x="29688" y="120921"/>
                  </a:lnTo>
                  <a:lnTo>
                    <a:pt x="27441" y="133800"/>
                  </a:lnTo>
                  <a:lnTo>
                    <a:pt x="25643" y="146773"/>
                  </a:lnTo>
                  <a:lnTo>
                    <a:pt x="24641" y="158938"/>
                  </a:lnTo>
                  <a:lnTo>
                    <a:pt x="25634" y="168303"/>
                  </a:lnTo>
                  <a:lnTo>
                    <a:pt x="29853" y="173170"/>
                  </a:lnTo>
                  <a:lnTo>
                    <a:pt x="36393" y="173409"/>
                  </a:lnTo>
                  <a:lnTo>
                    <a:pt x="43343" y="170834"/>
                  </a:lnTo>
                  <a:lnTo>
                    <a:pt x="50210" y="166633"/>
                  </a:lnTo>
                  <a:lnTo>
                    <a:pt x="57019" y="161442"/>
                  </a:lnTo>
                  <a:lnTo>
                    <a:pt x="63998" y="155786"/>
                  </a:lnTo>
                  <a:lnTo>
                    <a:pt x="71487" y="150199"/>
                  </a:lnTo>
                  <a:lnTo>
                    <a:pt x="79625" y="144959"/>
                  </a:lnTo>
                  <a:lnTo>
                    <a:pt x="88541" y="140453"/>
                  </a:lnTo>
                  <a:lnTo>
                    <a:pt x="98433" y="137254"/>
                  </a:lnTo>
                  <a:lnTo>
                    <a:pt x="109305" y="135553"/>
                  </a:lnTo>
                  <a:lnTo>
                    <a:pt x="120860" y="135376"/>
                  </a:lnTo>
                  <a:lnTo>
                    <a:pt x="132608" y="136769"/>
                  </a:lnTo>
                  <a:lnTo>
                    <a:pt x="144243" y="139598"/>
                  </a:lnTo>
                  <a:lnTo>
                    <a:pt x="155495" y="143767"/>
                  </a:lnTo>
                  <a:lnTo>
                    <a:pt x="166049" y="149305"/>
                  </a:lnTo>
                  <a:lnTo>
                    <a:pt x="175814" y="156102"/>
                  </a:lnTo>
                  <a:lnTo>
                    <a:pt x="184863" y="163935"/>
                  </a:lnTo>
                  <a:lnTo>
                    <a:pt x="193333" y="172563"/>
                  </a:lnTo>
                  <a:lnTo>
                    <a:pt x="201366" y="181777"/>
                  </a:lnTo>
                  <a:lnTo>
                    <a:pt x="208915" y="191574"/>
                  </a:lnTo>
                  <a:lnTo>
                    <a:pt x="215767" y="202135"/>
                  </a:lnTo>
                  <a:lnTo>
                    <a:pt x="221859" y="213495"/>
                  </a:lnTo>
                  <a:lnTo>
                    <a:pt x="227273" y="225395"/>
                  </a:lnTo>
                  <a:lnTo>
                    <a:pt x="232144" y="237383"/>
                  </a:lnTo>
                  <a:lnTo>
                    <a:pt x="236601" y="249193"/>
                  </a:lnTo>
                  <a:lnTo>
                    <a:pt x="240596" y="260902"/>
                  </a:lnTo>
                  <a:lnTo>
                    <a:pt x="243906" y="272831"/>
                  </a:lnTo>
                  <a:lnTo>
                    <a:pt x="246468" y="285153"/>
                  </a:lnTo>
                  <a:lnTo>
                    <a:pt x="248359" y="297886"/>
                  </a:lnTo>
                  <a:lnTo>
                    <a:pt x="249710" y="310974"/>
                  </a:lnTo>
                  <a:lnTo>
                    <a:pt x="250652" y="324338"/>
                  </a:lnTo>
                  <a:lnTo>
                    <a:pt x="251134" y="337907"/>
                  </a:lnTo>
                  <a:lnTo>
                    <a:pt x="250932" y="351623"/>
                  </a:lnTo>
                  <a:lnTo>
                    <a:pt x="249977" y="365432"/>
                  </a:lnTo>
                  <a:lnTo>
                    <a:pt x="248184" y="378975"/>
                  </a:lnTo>
                  <a:lnTo>
                    <a:pt x="245377" y="391616"/>
                  </a:lnTo>
                  <a:lnTo>
                    <a:pt x="241556" y="403081"/>
                  </a:lnTo>
                  <a:lnTo>
                    <a:pt x="236701" y="413422"/>
                  </a:lnTo>
                  <a:lnTo>
                    <a:pt x="230693" y="422836"/>
                  </a:lnTo>
                  <a:lnTo>
                    <a:pt x="223573" y="431533"/>
                  </a:lnTo>
                  <a:lnTo>
                    <a:pt x="215352" y="439375"/>
                  </a:lnTo>
                  <a:lnTo>
                    <a:pt x="205931" y="445899"/>
                  </a:lnTo>
                  <a:lnTo>
                    <a:pt x="195376" y="450951"/>
                  </a:lnTo>
                  <a:lnTo>
                    <a:pt x="184034" y="454515"/>
                  </a:lnTo>
                  <a:lnTo>
                    <a:pt x="172429" y="456541"/>
                  </a:lnTo>
                  <a:lnTo>
                    <a:pt x="160884" y="457161"/>
                  </a:lnTo>
                  <a:lnTo>
                    <a:pt x="149525" y="456630"/>
                  </a:lnTo>
                  <a:lnTo>
                    <a:pt x="138364" y="455219"/>
                  </a:lnTo>
                  <a:lnTo>
                    <a:pt x="127375" y="453164"/>
                  </a:lnTo>
                  <a:lnTo>
                    <a:pt x="116522" y="450651"/>
                  </a:lnTo>
                  <a:lnTo>
                    <a:pt x="105765" y="447820"/>
                  </a:lnTo>
                  <a:lnTo>
                    <a:pt x="95081" y="444764"/>
                  </a:lnTo>
                  <a:lnTo>
                    <a:pt x="84446" y="441391"/>
                  </a:lnTo>
                  <a:lnTo>
                    <a:pt x="73847" y="437441"/>
                  </a:lnTo>
                  <a:lnTo>
                    <a:pt x="63274" y="432823"/>
                  </a:lnTo>
                  <a:lnTo>
                    <a:pt x="52791" y="427704"/>
                  </a:lnTo>
                  <a:lnTo>
                    <a:pt x="41288" y="421823"/>
                  </a:lnTo>
                  <a:lnTo>
                    <a:pt x="25517" y="41354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55776" y="4198392"/>
              <a:ext cx="341939" cy="393446"/>
            </a:xfrm>
            <a:custGeom>
              <a:avLst/>
              <a:gdLst/>
              <a:ahLst/>
              <a:cxnLst/>
              <a:rect l="0" t="0" r="0" b="0"/>
              <a:pathLst>
                <a:path w="341939" h="393446">
                  <a:moveTo>
                    <a:pt x="135146" y="13007"/>
                  </a:moveTo>
                  <a:lnTo>
                    <a:pt x="123479" y="13074"/>
                  </a:lnTo>
                  <a:lnTo>
                    <a:pt x="112990" y="13714"/>
                  </a:lnTo>
                  <a:lnTo>
                    <a:pt x="102691" y="15015"/>
                  </a:lnTo>
                  <a:lnTo>
                    <a:pt x="92562" y="17047"/>
                  </a:lnTo>
                  <a:lnTo>
                    <a:pt x="82867" y="20012"/>
                  </a:lnTo>
                  <a:lnTo>
                    <a:pt x="73732" y="23932"/>
                  </a:lnTo>
                  <a:lnTo>
                    <a:pt x="65130" y="28682"/>
                  </a:lnTo>
                  <a:lnTo>
                    <a:pt x="56968" y="34085"/>
                  </a:lnTo>
                  <a:lnTo>
                    <a:pt x="49149" y="39981"/>
                  </a:lnTo>
                  <a:lnTo>
                    <a:pt x="41744" y="46396"/>
                  </a:lnTo>
                  <a:lnTo>
                    <a:pt x="34991" y="53533"/>
                  </a:lnTo>
                  <a:lnTo>
                    <a:pt x="28966" y="61446"/>
                  </a:lnTo>
                  <a:lnTo>
                    <a:pt x="23596" y="70048"/>
                  </a:lnTo>
                  <a:lnTo>
                    <a:pt x="18755" y="79200"/>
                  </a:lnTo>
                  <a:lnTo>
                    <a:pt x="14317" y="88770"/>
                  </a:lnTo>
                  <a:lnTo>
                    <a:pt x="10335" y="98807"/>
                  </a:lnTo>
                  <a:lnTo>
                    <a:pt x="7034" y="109529"/>
                  </a:lnTo>
                  <a:lnTo>
                    <a:pt x="4478" y="121003"/>
                  </a:lnTo>
                  <a:lnTo>
                    <a:pt x="2592" y="133149"/>
                  </a:lnTo>
                  <a:lnTo>
                    <a:pt x="1243" y="145834"/>
                  </a:lnTo>
                  <a:lnTo>
                    <a:pt x="307" y="158924"/>
                  </a:lnTo>
                  <a:lnTo>
                    <a:pt x="0" y="172308"/>
                  </a:lnTo>
                  <a:lnTo>
                    <a:pt x="851" y="185899"/>
                  </a:lnTo>
                  <a:lnTo>
                    <a:pt x="3050" y="199628"/>
                  </a:lnTo>
                  <a:lnTo>
                    <a:pt x="6323" y="213288"/>
                  </a:lnTo>
                  <a:lnTo>
                    <a:pt x="10131" y="226540"/>
                  </a:lnTo>
                  <a:lnTo>
                    <a:pt x="14102" y="239237"/>
                  </a:lnTo>
                  <a:lnTo>
                    <a:pt x="18223" y="251560"/>
                  </a:lnTo>
                  <a:lnTo>
                    <a:pt x="22744" y="263908"/>
                  </a:lnTo>
                  <a:lnTo>
                    <a:pt x="27781" y="276507"/>
                  </a:lnTo>
                  <a:lnTo>
                    <a:pt x="33317" y="289088"/>
                  </a:lnTo>
                  <a:lnTo>
                    <a:pt x="39265" y="301008"/>
                  </a:lnTo>
                  <a:lnTo>
                    <a:pt x="45533" y="311954"/>
                  </a:lnTo>
                  <a:lnTo>
                    <a:pt x="52200" y="321930"/>
                  </a:lnTo>
                  <a:lnTo>
                    <a:pt x="59509" y="331092"/>
                  </a:lnTo>
                  <a:lnTo>
                    <a:pt x="67533" y="339625"/>
                  </a:lnTo>
                  <a:lnTo>
                    <a:pt x="76039" y="347695"/>
                  </a:lnTo>
                  <a:lnTo>
                    <a:pt x="84596" y="355435"/>
                  </a:lnTo>
                  <a:lnTo>
                    <a:pt x="92951" y="362940"/>
                  </a:lnTo>
                  <a:lnTo>
                    <a:pt x="101359" y="370119"/>
                  </a:lnTo>
                  <a:lnTo>
                    <a:pt x="110449" y="376714"/>
                  </a:lnTo>
                  <a:lnTo>
                    <a:pt x="120526" y="382621"/>
                  </a:lnTo>
                  <a:lnTo>
                    <a:pt x="131413" y="387570"/>
                  </a:lnTo>
                  <a:lnTo>
                    <a:pt x="142645" y="391063"/>
                  </a:lnTo>
                  <a:lnTo>
                    <a:pt x="153907" y="392964"/>
                  </a:lnTo>
                  <a:lnTo>
                    <a:pt x="165062" y="393445"/>
                  </a:lnTo>
                  <a:lnTo>
                    <a:pt x="176079" y="392786"/>
                  </a:lnTo>
                  <a:lnTo>
                    <a:pt x="186967" y="391268"/>
                  </a:lnTo>
                  <a:lnTo>
                    <a:pt x="197753" y="388964"/>
                  </a:lnTo>
                  <a:lnTo>
                    <a:pt x="208461" y="385747"/>
                  </a:lnTo>
                  <a:lnTo>
                    <a:pt x="219109" y="381623"/>
                  </a:lnTo>
                  <a:lnTo>
                    <a:pt x="229551" y="376720"/>
                  </a:lnTo>
                  <a:lnTo>
                    <a:pt x="239487" y="371205"/>
                  </a:lnTo>
                  <a:lnTo>
                    <a:pt x="248801" y="365234"/>
                  </a:lnTo>
                  <a:lnTo>
                    <a:pt x="257530" y="358937"/>
                  </a:lnTo>
                  <a:lnTo>
                    <a:pt x="265780" y="352411"/>
                  </a:lnTo>
                  <a:lnTo>
                    <a:pt x="273664" y="345725"/>
                  </a:lnTo>
                  <a:lnTo>
                    <a:pt x="281282" y="338932"/>
                  </a:lnTo>
                  <a:lnTo>
                    <a:pt x="288711" y="332064"/>
                  </a:lnTo>
                  <a:lnTo>
                    <a:pt x="296005" y="325142"/>
                  </a:lnTo>
                  <a:lnTo>
                    <a:pt x="303040" y="318018"/>
                  </a:lnTo>
                  <a:lnTo>
                    <a:pt x="309538" y="310396"/>
                  </a:lnTo>
                  <a:lnTo>
                    <a:pt x="315389" y="302150"/>
                  </a:lnTo>
                  <a:lnTo>
                    <a:pt x="320639" y="293153"/>
                  </a:lnTo>
                  <a:lnTo>
                    <a:pt x="325400" y="283203"/>
                  </a:lnTo>
                  <a:lnTo>
                    <a:pt x="329784" y="272284"/>
                  </a:lnTo>
                  <a:lnTo>
                    <a:pt x="333729" y="260527"/>
                  </a:lnTo>
                  <a:lnTo>
                    <a:pt x="337007" y="248111"/>
                  </a:lnTo>
                  <a:lnTo>
                    <a:pt x="339542" y="235209"/>
                  </a:lnTo>
                  <a:lnTo>
                    <a:pt x="341245" y="222123"/>
                  </a:lnTo>
                  <a:lnTo>
                    <a:pt x="341938" y="209265"/>
                  </a:lnTo>
                  <a:lnTo>
                    <a:pt x="341624" y="196842"/>
                  </a:lnTo>
                  <a:lnTo>
                    <a:pt x="340448" y="184872"/>
                  </a:lnTo>
                  <a:lnTo>
                    <a:pt x="338595" y="173294"/>
                  </a:lnTo>
                  <a:lnTo>
                    <a:pt x="336241" y="162022"/>
                  </a:lnTo>
                  <a:lnTo>
                    <a:pt x="333526" y="150975"/>
                  </a:lnTo>
                  <a:lnTo>
                    <a:pt x="330558" y="140091"/>
                  </a:lnTo>
                  <a:lnTo>
                    <a:pt x="327412" y="129320"/>
                  </a:lnTo>
                  <a:lnTo>
                    <a:pt x="323978" y="118628"/>
                  </a:lnTo>
                  <a:lnTo>
                    <a:pt x="319987" y="107988"/>
                  </a:lnTo>
                  <a:lnTo>
                    <a:pt x="315335" y="97390"/>
                  </a:lnTo>
                  <a:lnTo>
                    <a:pt x="310075" y="86984"/>
                  </a:lnTo>
                  <a:lnTo>
                    <a:pt x="304319" y="77071"/>
                  </a:lnTo>
                  <a:lnTo>
                    <a:pt x="298188" y="67773"/>
                  </a:lnTo>
                  <a:lnTo>
                    <a:pt x="291782" y="59055"/>
                  </a:lnTo>
                  <a:lnTo>
                    <a:pt x="285183" y="50812"/>
                  </a:lnTo>
                  <a:lnTo>
                    <a:pt x="278445" y="42938"/>
                  </a:lnTo>
                  <a:lnTo>
                    <a:pt x="271446" y="35497"/>
                  </a:lnTo>
                  <a:lnTo>
                    <a:pt x="263908" y="28718"/>
                  </a:lnTo>
                  <a:lnTo>
                    <a:pt x="255724" y="22675"/>
                  </a:lnTo>
                  <a:lnTo>
                    <a:pt x="246937" y="17294"/>
                  </a:lnTo>
                  <a:lnTo>
                    <a:pt x="237660" y="12445"/>
                  </a:lnTo>
                  <a:lnTo>
                    <a:pt x="228012" y="8007"/>
                  </a:lnTo>
                  <a:lnTo>
                    <a:pt x="218093" y="4195"/>
                  </a:lnTo>
                  <a:lnTo>
                    <a:pt x="207981" y="1539"/>
                  </a:lnTo>
                  <a:lnTo>
                    <a:pt x="197744" y="230"/>
                  </a:lnTo>
                  <a:lnTo>
                    <a:pt x="187687" y="0"/>
                  </a:lnTo>
                  <a:lnTo>
                    <a:pt x="177261" y="270"/>
                  </a:lnTo>
                  <a:lnTo>
                    <a:pt x="164433" y="1064"/>
                  </a:lnTo>
                  <a:lnTo>
                    <a:pt x="145674" y="2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79182" y="4064000"/>
              <a:ext cx="118889" cy="145438"/>
            </a:xfrm>
            <a:custGeom>
              <a:avLst/>
              <a:gdLst/>
              <a:ahLst/>
              <a:cxnLst/>
              <a:rect l="0" t="0" r="0" b="0"/>
              <a:pathLst>
                <a:path w="118889" h="145438">
                  <a:moveTo>
                    <a:pt x="53895" y="10528"/>
                  </a:moveTo>
                  <a:lnTo>
                    <a:pt x="45161" y="13529"/>
                  </a:lnTo>
                  <a:lnTo>
                    <a:pt x="37455" y="16952"/>
                  </a:lnTo>
                  <a:lnTo>
                    <a:pt x="30057" y="21152"/>
                  </a:lnTo>
                  <a:lnTo>
                    <a:pt x="22969" y="26225"/>
                  </a:lnTo>
                  <a:lnTo>
                    <a:pt x="16438" y="32355"/>
                  </a:lnTo>
                  <a:lnTo>
                    <a:pt x="10576" y="39543"/>
                  </a:lnTo>
                  <a:lnTo>
                    <a:pt x="5656" y="47803"/>
                  </a:lnTo>
                  <a:lnTo>
                    <a:pt x="2183" y="57246"/>
                  </a:lnTo>
                  <a:lnTo>
                    <a:pt x="299" y="67810"/>
                  </a:lnTo>
                  <a:lnTo>
                    <a:pt x="0" y="78988"/>
                  </a:lnTo>
                  <a:lnTo>
                    <a:pt x="1313" y="89949"/>
                  </a:lnTo>
                  <a:lnTo>
                    <a:pt x="4084" y="100243"/>
                  </a:lnTo>
                  <a:lnTo>
                    <a:pt x="8045" y="109779"/>
                  </a:lnTo>
                  <a:lnTo>
                    <a:pt x="12911" y="118645"/>
                  </a:lnTo>
                  <a:lnTo>
                    <a:pt x="18443" y="126964"/>
                  </a:lnTo>
                  <a:lnTo>
                    <a:pt x="24612" y="134383"/>
                  </a:lnTo>
                  <a:lnTo>
                    <a:pt x="31584" y="140089"/>
                  </a:lnTo>
                  <a:lnTo>
                    <a:pt x="39385" y="143775"/>
                  </a:lnTo>
                  <a:lnTo>
                    <a:pt x="47914" y="145437"/>
                  </a:lnTo>
                  <a:lnTo>
                    <a:pt x="57017" y="145115"/>
                  </a:lnTo>
                  <a:lnTo>
                    <a:pt x="66540" y="143042"/>
                  </a:lnTo>
                  <a:lnTo>
                    <a:pt x="76037" y="139396"/>
                  </a:lnTo>
                  <a:lnTo>
                    <a:pt x="84799" y="134217"/>
                  </a:lnTo>
                  <a:lnTo>
                    <a:pt x="92504" y="127664"/>
                  </a:lnTo>
                  <a:lnTo>
                    <a:pt x="99167" y="119996"/>
                  </a:lnTo>
                  <a:lnTo>
                    <a:pt x="104957" y="111480"/>
                  </a:lnTo>
                  <a:lnTo>
                    <a:pt x="110067" y="102345"/>
                  </a:lnTo>
                  <a:lnTo>
                    <a:pt x="114348" y="92772"/>
                  </a:lnTo>
                  <a:lnTo>
                    <a:pt x="117328" y="82893"/>
                  </a:lnTo>
                  <a:lnTo>
                    <a:pt x="118849" y="72807"/>
                  </a:lnTo>
                  <a:lnTo>
                    <a:pt x="118888" y="62748"/>
                  </a:lnTo>
                  <a:lnTo>
                    <a:pt x="117393" y="53066"/>
                  </a:lnTo>
                  <a:lnTo>
                    <a:pt x="114492" y="43929"/>
                  </a:lnTo>
                  <a:lnTo>
                    <a:pt x="110275" y="35488"/>
                  </a:lnTo>
                  <a:lnTo>
                    <a:pt x="104702" y="27964"/>
                  </a:lnTo>
                  <a:lnTo>
                    <a:pt x="97892" y="21389"/>
                  </a:lnTo>
                  <a:lnTo>
                    <a:pt x="90328" y="15787"/>
                  </a:lnTo>
                  <a:lnTo>
                    <a:pt x="81937" y="10714"/>
                  </a:lnTo>
                  <a:lnTo>
                    <a:pt x="70866" y="5725"/>
                  </a:lnTo>
                  <a:lnTo>
                    <a:pt x="538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1935355" y="3275021"/>
            <a:ext cx="923859" cy="606862"/>
          </a:xfrm>
          <a:custGeom>
            <a:avLst/>
            <a:gdLst/>
            <a:ahLst/>
            <a:cxnLst/>
            <a:rect l="0" t="0" r="0" b="0"/>
            <a:pathLst>
              <a:path w="923859" h="606862">
                <a:moveTo>
                  <a:pt x="580955" y="9870"/>
                </a:moveTo>
                <a:lnTo>
                  <a:pt x="569220" y="12804"/>
                </a:lnTo>
                <a:lnTo>
                  <a:pt x="558092" y="15586"/>
                </a:lnTo>
                <a:lnTo>
                  <a:pt x="546489" y="18486"/>
                </a:lnTo>
                <a:lnTo>
                  <a:pt x="534155" y="21526"/>
                </a:lnTo>
                <a:lnTo>
                  <a:pt x="520846" y="24691"/>
                </a:lnTo>
                <a:lnTo>
                  <a:pt x="506537" y="27959"/>
                </a:lnTo>
                <a:lnTo>
                  <a:pt x="491360" y="31470"/>
                </a:lnTo>
                <a:lnTo>
                  <a:pt x="475498" y="35510"/>
                </a:lnTo>
                <a:lnTo>
                  <a:pt x="459127" y="40187"/>
                </a:lnTo>
                <a:lnTo>
                  <a:pt x="442389" y="45294"/>
                </a:lnTo>
                <a:lnTo>
                  <a:pt x="425395" y="50415"/>
                </a:lnTo>
                <a:lnTo>
                  <a:pt x="408231" y="55307"/>
                </a:lnTo>
                <a:lnTo>
                  <a:pt x="391283" y="60066"/>
                </a:lnTo>
                <a:lnTo>
                  <a:pt x="375202" y="65020"/>
                </a:lnTo>
                <a:lnTo>
                  <a:pt x="360270" y="70349"/>
                </a:lnTo>
                <a:lnTo>
                  <a:pt x="346278" y="75911"/>
                </a:lnTo>
                <a:lnTo>
                  <a:pt x="332726" y="81345"/>
                </a:lnTo>
                <a:lnTo>
                  <a:pt x="319276" y="86450"/>
                </a:lnTo>
                <a:lnTo>
                  <a:pt x="305935" y="91354"/>
                </a:lnTo>
                <a:lnTo>
                  <a:pt x="292964" y="96407"/>
                </a:lnTo>
                <a:lnTo>
                  <a:pt x="280492" y="101806"/>
                </a:lnTo>
                <a:lnTo>
                  <a:pt x="268505" y="107585"/>
                </a:lnTo>
                <a:lnTo>
                  <a:pt x="256922" y="113697"/>
                </a:lnTo>
                <a:lnTo>
                  <a:pt x="245650" y="120071"/>
                </a:lnTo>
                <a:lnTo>
                  <a:pt x="234605" y="126641"/>
                </a:lnTo>
                <a:lnTo>
                  <a:pt x="223723" y="133350"/>
                </a:lnTo>
                <a:lnTo>
                  <a:pt x="212954" y="140158"/>
                </a:lnTo>
                <a:lnTo>
                  <a:pt x="202262" y="147034"/>
                </a:lnTo>
                <a:lnTo>
                  <a:pt x="191624" y="153956"/>
                </a:lnTo>
                <a:lnTo>
                  <a:pt x="181026" y="160909"/>
                </a:lnTo>
                <a:lnTo>
                  <a:pt x="170621" y="167885"/>
                </a:lnTo>
                <a:lnTo>
                  <a:pt x="160708" y="174875"/>
                </a:lnTo>
                <a:lnTo>
                  <a:pt x="151406" y="181874"/>
                </a:lnTo>
                <a:lnTo>
                  <a:pt x="142515" y="188881"/>
                </a:lnTo>
                <a:lnTo>
                  <a:pt x="133625" y="195891"/>
                </a:lnTo>
                <a:lnTo>
                  <a:pt x="124497" y="202904"/>
                </a:lnTo>
                <a:lnTo>
                  <a:pt x="115230" y="209919"/>
                </a:lnTo>
                <a:lnTo>
                  <a:pt x="106155" y="216936"/>
                </a:lnTo>
                <a:lnTo>
                  <a:pt x="97456" y="223953"/>
                </a:lnTo>
                <a:lnTo>
                  <a:pt x="89156" y="230970"/>
                </a:lnTo>
                <a:lnTo>
                  <a:pt x="81203" y="237988"/>
                </a:lnTo>
                <a:lnTo>
                  <a:pt x="73517" y="245011"/>
                </a:lnTo>
                <a:lnTo>
                  <a:pt x="65863" y="252203"/>
                </a:lnTo>
                <a:lnTo>
                  <a:pt x="57878" y="259870"/>
                </a:lnTo>
                <a:lnTo>
                  <a:pt x="49399" y="268147"/>
                </a:lnTo>
                <a:lnTo>
                  <a:pt x="40753" y="277164"/>
                </a:lnTo>
                <a:lnTo>
                  <a:pt x="32635" y="287128"/>
                </a:lnTo>
                <a:lnTo>
                  <a:pt x="25400" y="298057"/>
                </a:lnTo>
                <a:lnTo>
                  <a:pt x="19069" y="309819"/>
                </a:lnTo>
                <a:lnTo>
                  <a:pt x="13509" y="322239"/>
                </a:lnTo>
                <a:lnTo>
                  <a:pt x="8557" y="335148"/>
                </a:lnTo>
                <a:lnTo>
                  <a:pt x="4383" y="348409"/>
                </a:lnTo>
                <a:lnTo>
                  <a:pt x="1477" y="361917"/>
                </a:lnTo>
                <a:lnTo>
                  <a:pt x="6" y="375590"/>
                </a:lnTo>
                <a:lnTo>
                  <a:pt x="0" y="389212"/>
                </a:lnTo>
                <a:lnTo>
                  <a:pt x="1517" y="402439"/>
                </a:lnTo>
                <a:lnTo>
                  <a:pt x="4432" y="415114"/>
                </a:lnTo>
                <a:lnTo>
                  <a:pt x="8660" y="427253"/>
                </a:lnTo>
                <a:lnTo>
                  <a:pt x="14239" y="438946"/>
                </a:lnTo>
                <a:lnTo>
                  <a:pt x="21063" y="450295"/>
                </a:lnTo>
                <a:lnTo>
                  <a:pt x="28915" y="461392"/>
                </a:lnTo>
                <a:lnTo>
                  <a:pt x="37555" y="472311"/>
                </a:lnTo>
                <a:lnTo>
                  <a:pt x="46783" y="483101"/>
                </a:lnTo>
                <a:lnTo>
                  <a:pt x="56758" y="493636"/>
                </a:lnTo>
                <a:lnTo>
                  <a:pt x="67971" y="503637"/>
                </a:lnTo>
                <a:lnTo>
                  <a:pt x="80587" y="512994"/>
                </a:lnTo>
                <a:lnTo>
                  <a:pt x="94315" y="521752"/>
                </a:lnTo>
                <a:lnTo>
                  <a:pt x="108600" y="530020"/>
                </a:lnTo>
                <a:lnTo>
                  <a:pt x="123057" y="537912"/>
                </a:lnTo>
                <a:lnTo>
                  <a:pt x="137340" y="545366"/>
                </a:lnTo>
                <a:lnTo>
                  <a:pt x="151076" y="552153"/>
                </a:lnTo>
                <a:lnTo>
                  <a:pt x="164135" y="558206"/>
                </a:lnTo>
                <a:lnTo>
                  <a:pt x="176887" y="563763"/>
                </a:lnTo>
                <a:lnTo>
                  <a:pt x="190062" y="569263"/>
                </a:lnTo>
                <a:lnTo>
                  <a:pt x="204046" y="574956"/>
                </a:lnTo>
                <a:lnTo>
                  <a:pt x="218883" y="580594"/>
                </a:lnTo>
                <a:lnTo>
                  <a:pt x="234454" y="585548"/>
                </a:lnTo>
                <a:lnTo>
                  <a:pt x="250591" y="589513"/>
                </a:lnTo>
                <a:lnTo>
                  <a:pt x="266817" y="592666"/>
                </a:lnTo>
                <a:lnTo>
                  <a:pt x="282398" y="595472"/>
                </a:lnTo>
                <a:lnTo>
                  <a:pt x="296995" y="598244"/>
                </a:lnTo>
                <a:lnTo>
                  <a:pt x="311100" y="600955"/>
                </a:lnTo>
                <a:lnTo>
                  <a:pt x="325791" y="603329"/>
                </a:lnTo>
                <a:lnTo>
                  <a:pt x="341641" y="605221"/>
                </a:lnTo>
                <a:lnTo>
                  <a:pt x="358561" y="606476"/>
                </a:lnTo>
                <a:lnTo>
                  <a:pt x="376078" y="606861"/>
                </a:lnTo>
                <a:lnTo>
                  <a:pt x="393834" y="606337"/>
                </a:lnTo>
                <a:lnTo>
                  <a:pt x="411809" y="605018"/>
                </a:lnTo>
                <a:lnTo>
                  <a:pt x="430235" y="603069"/>
                </a:lnTo>
                <a:lnTo>
                  <a:pt x="449205" y="600649"/>
                </a:lnTo>
                <a:lnTo>
                  <a:pt x="468197" y="597891"/>
                </a:lnTo>
                <a:lnTo>
                  <a:pt x="486194" y="594895"/>
                </a:lnTo>
                <a:lnTo>
                  <a:pt x="502717" y="591729"/>
                </a:lnTo>
                <a:lnTo>
                  <a:pt x="518100" y="588281"/>
                </a:lnTo>
                <a:lnTo>
                  <a:pt x="533192" y="584282"/>
                </a:lnTo>
                <a:lnTo>
                  <a:pt x="548525" y="579630"/>
                </a:lnTo>
                <a:lnTo>
                  <a:pt x="563961" y="574538"/>
                </a:lnTo>
                <a:lnTo>
                  <a:pt x="578886" y="569429"/>
                </a:lnTo>
                <a:lnTo>
                  <a:pt x="592969" y="564543"/>
                </a:lnTo>
                <a:lnTo>
                  <a:pt x="606190" y="559789"/>
                </a:lnTo>
                <a:lnTo>
                  <a:pt x="618676" y="554837"/>
                </a:lnTo>
                <a:lnTo>
                  <a:pt x="630590" y="549511"/>
                </a:lnTo>
                <a:lnTo>
                  <a:pt x="642083" y="543950"/>
                </a:lnTo>
                <a:lnTo>
                  <a:pt x="653273" y="538517"/>
                </a:lnTo>
                <a:lnTo>
                  <a:pt x="664248" y="533412"/>
                </a:lnTo>
                <a:lnTo>
                  <a:pt x="674910" y="528509"/>
                </a:lnTo>
                <a:lnTo>
                  <a:pt x="684996" y="523457"/>
                </a:lnTo>
                <a:lnTo>
                  <a:pt x="694410" y="518058"/>
                </a:lnTo>
                <a:lnTo>
                  <a:pt x="703206" y="512279"/>
                </a:lnTo>
                <a:lnTo>
                  <a:pt x="711500" y="506167"/>
                </a:lnTo>
                <a:lnTo>
                  <a:pt x="719419" y="499793"/>
                </a:lnTo>
                <a:lnTo>
                  <a:pt x="727229" y="493223"/>
                </a:lnTo>
                <a:lnTo>
                  <a:pt x="735320" y="486514"/>
                </a:lnTo>
                <a:lnTo>
                  <a:pt x="743875" y="479702"/>
                </a:lnTo>
                <a:lnTo>
                  <a:pt x="752742" y="472653"/>
                </a:lnTo>
                <a:lnTo>
                  <a:pt x="761540" y="465083"/>
                </a:lnTo>
                <a:lnTo>
                  <a:pt x="770049" y="456880"/>
                </a:lnTo>
                <a:lnTo>
                  <a:pt x="778220" y="448252"/>
                </a:lnTo>
                <a:lnTo>
                  <a:pt x="786087" y="439614"/>
                </a:lnTo>
                <a:lnTo>
                  <a:pt x="793710" y="431212"/>
                </a:lnTo>
                <a:lnTo>
                  <a:pt x="801152" y="423112"/>
                </a:lnTo>
                <a:lnTo>
                  <a:pt x="808462" y="415294"/>
                </a:lnTo>
                <a:lnTo>
                  <a:pt x="815680" y="407698"/>
                </a:lnTo>
                <a:lnTo>
                  <a:pt x="822834" y="400106"/>
                </a:lnTo>
                <a:lnTo>
                  <a:pt x="829944" y="392162"/>
                </a:lnTo>
                <a:lnTo>
                  <a:pt x="837029" y="383691"/>
                </a:lnTo>
                <a:lnTo>
                  <a:pt x="844262" y="374372"/>
                </a:lnTo>
                <a:lnTo>
                  <a:pt x="851957" y="363673"/>
                </a:lnTo>
                <a:lnTo>
                  <a:pt x="860243" y="351433"/>
                </a:lnTo>
                <a:lnTo>
                  <a:pt x="868927" y="337805"/>
                </a:lnTo>
                <a:lnTo>
                  <a:pt x="877603" y="323063"/>
                </a:lnTo>
                <a:lnTo>
                  <a:pt x="886026" y="307485"/>
                </a:lnTo>
                <a:lnTo>
                  <a:pt x="893968" y="291466"/>
                </a:lnTo>
                <a:lnTo>
                  <a:pt x="901149" y="275495"/>
                </a:lnTo>
                <a:lnTo>
                  <a:pt x="907490" y="259826"/>
                </a:lnTo>
                <a:lnTo>
                  <a:pt x="912917" y="244357"/>
                </a:lnTo>
                <a:lnTo>
                  <a:pt x="917271" y="228744"/>
                </a:lnTo>
                <a:lnTo>
                  <a:pt x="920568" y="212796"/>
                </a:lnTo>
                <a:lnTo>
                  <a:pt x="922800" y="196643"/>
                </a:lnTo>
                <a:lnTo>
                  <a:pt x="923858" y="180638"/>
                </a:lnTo>
                <a:lnTo>
                  <a:pt x="923784" y="164984"/>
                </a:lnTo>
                <a:lnTo>
                  <a:pt x="922430" y="149878"/>
                </a:lnTo>
                <a:lnTo>
                  <a:pt x="919393" y="135581"/>
                </a:lnTo>
                <a:lnTo>
                  <a:pt x="914604" y="122151"/>
                </a:lnTo>
                <a:lnTo>
                  <a:pt x="908116" y="109489"/>
                </a:lnTo>
                <a:lnTo>
                  <a:pt x="899942" y="97437"/>
                </a:lnTo>
                <a:lnTo>
                  <a:pt x="890262" y="85853"/>
                </a:lnTo>
                <a:lnTo>
                  <a:pt x="879526" y="74936"/>
                </a:lnTo>
                <a:lnTo>
                  <a:pt x="868336" y="65203"/>
                </a:lnTo>
                <a:lnTo>
                  <a:pt x="857066" y="56835"/>
                </a:lnTo>
                <a:lnTo>
                  <a:pt x="845551" y="49555"/>
                </a:lnTo>
                <a:lnTo>
                  <a:pt x="833221" y="42816"/>
                </a:lnTo>
                <a:lnTo>
                  <a:pt x="819822" y="36247"/>
                </a:lnTo>
                <a:lnTo>
                  <a:pt x="805720" y="29834"/>
                </a:lnTo>
                <a:lnTo>
                  <a:pt x="791707" y="23819"/>
                </a:lnTo>
                <a:lnTo>
                  <a:pt x="778229" y="18330"/>
                </a:lnTo>
                <a:lnTo>
                  <a:pt x="764907" y="13507"/>
                </a:lnTo>
                <a:lnTo>
                  <a:pt x="750757" y="9573"/>
                </a:lnTo>
                <a:lnTo>
                  <a:pt x="735282" y="6561"/>
                </a:lnTo>
                <a:lnTo>
                  <a:pt x="718785" y="4353"/>
                </a:lnTo>
                <a:lnTo>
                  <a:pt x="702086" y="2780"/>
                </a:lnTo>
                <a:lnTo>
                  <a:pt x="685701" y="1683"/>
                </a:lnTo>
                <a:lnTo>
                  <a:pt x="669801" y="926"/>
                </a:lnTo>
                <a:lnTo>
                  <a:pt x="654372" y="410"/>
                </a:lnTo>
                <a:lnTo>
                  <a:pt x="639331" y="64"/>
                </a:lnTo>
                <a:lnTo>
                  <a:pt x="624588" y="0"/>
                </a:lnTo>
                <a:lnTo>
                  <a:pt x="610061" y="489"/>
                </a:lnTo>
                <a:lnTo>
                  <a:pt x="595689" y="1636"/>
                </a:lnTo>
                <a:lnTo>
                  <a:pt x="581423" y="3390"/>
                </a:lnTo>
                <a:lnTo>
                  <a:pt x="567231" y="5638"/>
                </a:lnTo>
                <a:lnTo>
                  <a:pt x="553090" y="8263"/>
                </a:lnTo>
                <a:lnTo>
                  <a:pt x="538982" y="11160"/>
                </a:lnTo>
                <a:lnTo>
                  <a:pt x="524897" y="14250"/>
                </a:lnTo>
                <a:lnTo>
                  <a:pt x="510823" y="17479"/>
                </a:lnTo>
                <a:lnTo>
                  <a:pt x="496592" y="20969"/>
                </a:lnTo>
                <a:lnTo>
                  <a:pt x="481892" y="24997"/>
                </a:lnTo>
                <a:lnTo>
                  <a:pt x="466596" y="29673"/>
                </a:lnTo>
                <a:lnTo>
                  <a:pt x="450899" y="34949"/>
                </a:lnTo>
                <a:lnTo>
                  <a:pt x="435209" y="40716"/>
                </a:lnTo>
                <a:lnTo>
                  <a:pt x="419760" y="46856"/>
                </a:lnTo>
                <a:lnTo>
                  <a:pt x="404455" y="53266"/>
                </a:lnTo>
                <a:lnTo>
                  <a:pt x="388959" y="59868"/>
                </a:lnTo>
                <a:lnTo>
                  <a:pt x="373099" y="66604"/>
                </a:lnTo>
                <a:lnTo>
                  <a:pt x="357175" y="73431"/>
                </a:lnTo>
                <a:lnTo>
                  <a:pt x="341857" y="80321"/>
                </a:lnTo>
                <a:lnTo>
                  <a:pt x="327483" y="87254"/>
                </a:lnTo>
                <a:lnTo>
                  <a:pt x="314221" y="94215"/>
                </a:lnTo>
                <a:lnTo>
                  <a:pt x="302232" y="101195"/>
                </a:lnTo>
                <a:lnTo>
                  <a:pt x="291475" y="108179"/>
                </a:lnTo>
                <a:lnTo>
                  <a:pt x="282052" y="114859"/>
                </a:lnTo>
                <a:lnTo>
                  <a:pt x="273379" y="121295"/>
                </a:lnTo>
                <a:lnTo>
                  <a:pt x="264691" y="128053"/>
                </a:lnTo>
                <a:lnTo>
                  <a:pt x="254572" y="1362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4948394" y="2474241"/>
            <a:ext cx="526425" cy="31542"/>
          </a:xfrm>
          <a:custGeom>
            <a:avLst/>
            <a:gdLst/>
            <a:ahLst/>
            <a:cxnLst/>
            <a:rect l="0" t="0" r="0" b="0"/>
            <a:pathLst>
              <a:path w="526425" h="31542">
                <a:moveTo>
                  <a:pt x="526424" y="31541"/>
                </a:moveTo>
                <a:lnTo>
                  <a:pt x="517751" y="30095"/>
                </a:lnTo>
                <a:lnTo>
                  <a:pt x="505403" y="28008"/>
                </a:lnTo>
                <a:lnTo>
                  <a:pt x="491225" y="25537"/>
                </a:lnTo>
                <a:lnTo>
                  <a:pt x="475952" y="22789"/>
                </a:lnTo>
                <a:lnTo>
                  <a:pt x="459622" y="19993"/>
                </a:lnTo>
                <a:lnTo>
                  <a:pt x="441844" y="17512"/>
                </a:lnTo>
                <a:lnTo>
                  <a:pt x="422527" y="15514"/>
                </a:lnTo>
                <a:lnTo>
                  <a:pt x="402336" y="13837"/>
                </a:lnTo>
                <a:lnTo>
                  <a:pt x="382470" y="12098"/>
                </a:lnTo>
                <a:lnTo>
                  <a:pt x="363591" y="10079"/>
                </a:lnTo>
                <a:lnTo>
                  <a:pt x="345832" y="7891"/>
                </a:lnTo>
                <a:lnTo>
                  <a:pt x="329065" y="5875"/>
                </a:lnTo>
                <a:lnTo>
                  <a:pt x="313083" y="4222"/>
                </a:lnTo>
                <a:lnTo>
                  <a:pt x="297689" y="2959"/>
                </a:lnTo>
                <a:lnTo>
                  <a:pt x="282716" y="2037"/>
                </a:lnTo>
                <a:lnTo>
                  <a:pt x="268036" y="1383"/>
                </a:lnTo>
                <a:lnTo>
                  <a:pt x="253393" y="926"/>
                </a:lnTo>
                <a:lnTo>
                  <a:pt x="238414" y="612"/>
                </a:lnTo>
                <a:lnTo>
                  <a:pt x="222931" y="398"/>
                </a:lnTo>
                <a:lnTo>
                  <a:pt x="207109" y="253"/>
                </a:lnTo>
                <a:lnTo>
                  <a:pt x="191334" y="155"/>
                </a:lnTo>
                <a:lnTo>
                  <a:pt x="175830" y="89"/>
                </a:lnTo>
                <a:lnTo>
                  <a:pt x="160486" y="44"/>
                </a:lnTo>
                <a:lnTo>
                  <a:pt x="144965" y="15"/>
                </a:lnTo>
                <a:lnTo>
                  <a:pt x="129083" y="0"/>
                </a:lnTo>
                <a:lnTo>
                  <a:pt x="112976" y="159"/>
                </a:lnTo>
                <a:lnTo>
                  <a:pt x="97003" y="799"/>
                </a:lnTo>
                <a:lnTo>
                  <a:pt x="81375" y="2042"/>
                </a:lnTo>
                <a:lnTo>
                  <a:pt x="66347" y="3699"/>
                </a:lnTo>
                <a:lnTo>
                  <a:pt x="50612" y="5523"/>
                </a:lnTo>
                <a:lnTo>
                  <a:pt x="30553" y="7674"/>
                </a:lnTo>
                <a:lnTo>
                  <a:pt x="0" y="104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365733" y="3626751"/>
            <a:ext cx="538549" cy="625100"/>
          </a:xfrm>
          <a:custGeom>
            <a:avLst/>
            <a:gdLst/>
            <a:ahLst/>
            <a:cxnLst/>
            <a:rect l="0" t="0" r="0" b="0"/>
            <a:pathLst>
              <a:path w="538549" h="625100">
                <a:moveTo>
                  <a:pt x="329147" y="47694"/>
                </a:moveTo>
                <a:lnTo>
                  <a:pt x="317412" y="50628"/>
                </a:lnTo>
                <a:lnTo>
                  <a:pt x="306283" y="53410"/>
                </a:lnTo>
                <a:lnTo>
                  <a:pt x="294685" y="56315"/>
                </a:lnTo>
                <a:lnTo>
                  <a:pt x="282524" y="59528"/>
                </a:lnTo>
                <a:lnTo>
                  <a:pt x="269864" y="63341"/>
                </a:lnTo>
                <a:lnTo>
                  <a:pt x="256808" y="67863"/>
                </a:lnTo>
                <a:lnTo>
                  <a:pt x="243456" y="73199"/>
                </a:lnTo>
                <a:lnTo>
                  <a:pt x="229891" y="79535"/>
                </a:lnTo>
                <a:lnTo>
                  <a:pt x="216176" y="86873"/>
                </a:lnTo>
                <a:lnTo>
                  <a:pt x="202356" y="95072"/>
                </a:lnTo>
                <a:lnTo>
                  <a:pt x="188466" y="103945"/>
                </a:lnTo>
                <a:lnTo>
                  <a:pt x="174532" y="113325"/>
                </a:lnTo>
                <a:lnTo>
                  <a:pt x="160734" y="123232"/>
                </a:lnTo>
                <a:lnTo>
                  <a:pt x="147389" y="133867"/>
                </a:lnTo>
                <a:lnTo>
                  <a:pt x="134639" y="145277"/>
                </a:lnTo>
                <a:lnTo>
                  <a:pt x="122619" y="157210"/>
                </a:lnTo>
                <a:lnTo>
                  <a:pt x="111539" y="169220"/>
                </a:lnTo>
                <a:lnTo>
                  <a:pt x="101415" y="181049"/>
                </a:lnTo>
                <a:lnTo>
                  <a:pt x="91954" y="192941"/>
                </a:lnTo>
                <a:lnTo>
                  <a:pt x="82673" y="205524"/>
                </a:lnTo>
                <a:lnTo>
                  <a:pt x="73283" y="219094"/>
                </a:lnTo>
                <a:lnTo>
                  <a:pt x="64009" y="233311"/>
                </a:lnTo>
                <a:lnTo>
                  <a:pt x="55460" y="247400"/>
                </a:lnTo>
                <a:lnTo>
                  <a:pt x="47933" y="260915"/>
                </a:lnTo>
                <a:lnTo>
                  <a:pt x="41405" y="273753"/>
                </a:lnTo>
                <a:lnTo>
                  <a:pt x="35711" y="285981"/>
                </a:lnTo>
                <a:lnTo>
                  <a:pt x="30661" y="297731"/>
                </a:lnTo>
                <a:lnTo>
                  <a:pt x="26082" y="309452"/>
                </a:lnTo>
                <a:lnTo>
                  <a:pt x="21839" y="321861"/>
                </a:lnTo>
                <a:lnTo>
                  <a:pt x="17830" y="335291"/>
                </a:lnTo>
                <a:lnTo>
                  <a:pt x="13983" y="349569"/>
                </a:lnTo>
                <a:lnTo>
                  <a:pt x="10246" y="364225"/>
                </a:lnTo>
                <a:lnTo>
                  <a:pt x="6592" y="378930"/>
                </a:lnTo>
                <a:lnTo>
                  <a:pt x="3326" y="393379"/>
                </a:lnTo>
                <a:lnTo>
                  <a:pt x="1044" y="407227"/>
                </a:lnTo>
                <a:lnTo>
                  <a:pt x="0" y="420357"/>
                </a:lnTo>
                <a:lnTo>
                  <a:pt x="283" y="432985"/>
                </a:lnTo>
                <a:lnTo>
                  <a:pt x="1995" y="445546"/>
                </a:lnTo>
                <a:lnTo>
                  <a:pt x="5037" y="458295"/>
                </a:lnTo>
                <a:lnTo>
                  <a:pt x="9180" y="471148"/>
                </a:lnTo>
                <a:lnTo>
                  <a:pt x="14170" y="483784"/>
                </a:lnTo>
                <a:lnTo>
                  <a:pt x="19781" y="496023"/>
                </a:lnTo>
                <a:lnTo>
                  <a:pt x="25834" y="507682"/>
                </a:lnTo>
                <a:lnTo>
                  <a:pt x="32195" y="518513"/>
                </a:lnTo>
                <a:lnTo>
                  <a:pt x="38773" y="528466"/>
                </a:lnTo>
                <a:lnTo>
                  <a:pt x="45665" y="537811"/>
                </a:lnTo>
                <a:lnTo>
                  <a:pt x="53131" y="547014"/>
                </a:lnTo>
                <a:lnTo>
                  <a:pt x="61272" y="556350"/>
                </a:lnTo>
                <a:lnTo>
                  <a:pt x="70199" y="565589"/>
                </a:lnTo>
                <a:lnTo>
                  <a:pt x="80102" y="574113"/>
                </a:lnTo>
                <a:lnTo>
                  <a:pt x="90995" y="581625"/>
                </a:lnTo>
                <a:lnTo>
                  <a:pt x="102903" y="588142"/>
                </a:lnTo>
                <a:lnTo>
                  <a:pt x="115954" y="593828"/>
                </a:lnTo>
                <a:lnTo>
                  <a:pt x="130104" y="598874"/>
                </a:lnTo>
                <a:lnTo>
                  <a:pt x="145182" y="603450"/>
                </a:lnTo>
                <a:lnTo>
                  <a:pt x="160981" y="607691"/>
                </a:lnTo>
                <a:lnTo>
                  <a:pt x="177311" y="611694"/>
                </a:lnTo>
                <a:lnTo>
                  <a:pt x="194023" y="615367"/>
                </a:lnTo>
                <a:lnTo>
                  <a:pt x="211000" y="618456"/>
                </a:lnTo>
                <a:lnTo>
                  <a:pt x="228157" y="620864"/>
                </a:lnTo>
                <a:lnTo>
                  <a:pt x="245271" y="622651"/>
                </a:lnTo>
                <a:lnTo>
                  <a:pt x="261996" y="623933"/>
                </a:lnTo>
                <a:lnTo>
                  <a:pt x="278177" y="624823"/>
                </a:lnTo>
                <a:lnTo>
                  <a:pt x="293993" y="625099"/>
                </a:lnTo>
                <a:lnTo>
                  <a:pt x="309840" y="624227"/>
                </a:lnTo>
                <a:lnTo>
                  <a:pt x="325945" y="622010"/>
                </a:lnTo>
                <a:lnTo>
                  <a:pt x="342203" y="618554"/>
                </a:lnTo>
                <a:lnTo>
                  <a:pt x="358279" y="614093"/>
                </a:lnTo>
                <a:lnTo>
                  <a:pt x="373980" y="608864"/>
                </a:lnTo>
                <a:lnTo>
                  <a:pt x="389117" y="602914"/>
                </a:lnTo>
                <a:lnTo>
                  <a:pt x="403435" y="596097"/>
                </a:lnTo>
                <a:lnTo>
                  <a:pt x="416875" y="588406"/>
                </a:lnTo>
                <a:lnTo>
                  <a:pt x="429374" y="580125"/>
                </a:lnTo>
                <a:lnTo>
                  <a:pt x="440783" y="571720"/>
                </a:lnTo>
                <a:lnTo>
                  <a:pt x="451127" y="563470"/>
                </a:lnTo>
                <a:lnTo>
                  <a:pt x="460568" y="555304"/>
                </a:lnTo>
                <a:lnTo>
                  <a:pt x="469303" y="546908"/>
                </a:lnTo>
                <a:lnTo>
                  <a:pt x="477513" y="538111"/>
                </a:lnTo>
                <a:lnTo>
                  <a:pt x="485181" y="528896"/>
                </a:lnTo>
                <a:lnTo>
                  <a:pt x="492112" y="519325"/>
                </a:lnTo>
                <a:lnTo>
                  <a:pt x="498257" y="509475"/>
                </a:lnTo>
                <a:lnTo>
                  <a:pt x="503707" y="499418"/>
                </a:lnTo>
                <a:lnTo>
                  <a:pt x="508601" y="489214"/>
                </a:lnTo>
                <a:lnTo>
                  <a:pt x="513075" y="478902"/>
                </a:lnTo>
                <a:lnTo>
                  <a:pt x="517080" y="468350"/>
                </a:lnTo>
                <a:lnTo>
                  <a:pt x="520398" y="457274"/>
                </a:lnTo>
                <a:lnTo>
                  <a:pt x="522969" y="445565"/>
                </a:lnTo>
                <a:lnTo>
                  <a:pt x="525035" y="433430"/>
                </a:lnTo>
                <a:lnTo>
                  <a:pt x="527037" y="421284"/>
                </a:lnTo>
                <a:lnTo>
                  <a:pt x="529234" y="409364"/>
                </a:lnTo>
                <a:lnTo>
                  <a:pt x="531541" y="397411"/>
                </a:lnTo>
                <a:lnTo>
                  <a:pt x="533637" y="384786"/>
                </a:lnTo>
                <a:lnTo>
                  <a:pt x="535344" y="371175"/>
                </a:lnTo>
                <a:lnTo>
                  <a:pt x="536642" y="356421"/>
                </a:lnTo>
                <a:lnTo>
                  <a:pt x="537588" y="340375"/>
                </a:lnTo>
                <a:lnTo>
                  <a:pt x="538254" y="323092"/>
                </a:lnTo>
                <a:lnTo>
                  <a:pt x="538548" y="304772"/>
                </a:lnTo>
                <a:lnTo>
                  <a:pt x="538221" y="285652"/>
                </a:lnTo>
                <a:lnTo>
                  <a:pt x="537186" y="265949"/>
                </a:lnTo>
                <a:lnTo>
                  <a:pt x="535509" y="246162"/>
                </a:lnTo>
                <a:lnTo>
                  <a:pt x="533313" y="227032"/>
                </a:lnTo>
                <a:lnTo>
                  <a:pt x="530720" y="208904"/>
                </a:lnTo>
                <a:lnTo>
                  <a:pt x="527673" y="191612"/>
                </a:lnTo>
                <a:lnTo>
                  <a:pt x="523951" y="174693"/>
                </a:lnTo>
                <a:lnTo>
                  <a:pt x="519484" y="157829"/>
                </a:lnTo>
                <a:lnTo>
                  <a:pt x="514349" y="141043"/>
                </a:lnTo>
                <a:lnTo>
                  <a:pt x="508677" y="124604"/>
                </a:lnTo>
                <a:lnTo>
                  <a:pt x="502597" y="108656"/>
                </a:lnTo>
                <a:lnTo>
                  <a:pt x="496057" y="93351"/>
                </a:lnTo>
                <a:lnTo>
                  <a:pt x="488835" y="78920"/>
                </a:lnTo>
                <a:lnTo>
                  <a:pt x="480866" y="65410"/>
                </a:lnTo>
                <a:lnTo>
                  <a:pt x="472225" y="53032"/>
                </a:lnTo>
                <a:lnTo>
                  <a:pt x="463047" y="42237"/>
                </a:lnTo>
                <a:lnTo>
                  <a:pt x="453460" y="33124"/>
                </a:lnTo>
                <a:lnTo>
                  <a:pt x="443412" y="25494"/>
                </a:lnTo>
                <a:lnTo>
                  <a:pt x="432682" y="19045"/>
                </a:lnTo>
                <a:lnTo>
                  <a:pt x="421198" y="13484"/>
                </a:lnTo>
                <a:lnTo>
                  <a:pt x="408876" y="8730"/>
                </a:lnTo>
                <a:lnTo>
                  <a:pt x="395541" y="4901"/>
                </a:lnTo>
                <a:lnTo>
                  <a:pt x="381191" y="1997"/>
                </a:lnTo>
                <a:lnTo>
                  <a:pt x="365808" y="215"/>
                </a:lnTo>
                <a:lnTo>
                  <a:pt x="349271" y="0"/>
                </a:lnTo>
                <a:lnTo>
                  <a:pt x="331636" y="1448"/>
                </a:lnTo>
                <a:lnTo>
                  <a:pt x="313405" y="4201"/>
                </a:lnTo>
                <a:lnTo>
                  <a:pt x="295400" y="7651"/>
                </a:lnTo>
                <a:lnTo>
                  <a:pt x="278076" y="11379"/>
                </a:lnTo>
                <a:lnTo>
                  <a:pt x="261682" y="15336"/>
                </a:lnTo>
                <a:lnTo>
                  <a:pt x="246439" y="19744"/>
                </a:lnTo>
                <a:lnTo>
                  <a:pt x="232334" y="24713"/>
                </a:lnTo>
                <a:lnTo>
                  <a:pt x="219201" y="30371"/>
                </a:lnTo>
                <a:lnTo>
                  <a:pt x="206825" y="36933"/>
                </a:lnTo>
                <a:lnTo>
                  <a:pt x="195010" y="44423"/>
                </a:lnTo>
                <a:lnTo>
                  <a:pt x="183597" y="52557"/>
                </a:lnTo>
                <a:lnTo>
                  <a:pt x="172465" y="60855"/>
                </a:lnTo>
                <a:lnTo>
                  <a:pt x="161537" y="69022"/>
                </a:lnTo>
                <a:lnTo>
                  <a:pt x="151012" y="76846"/>
                </a:lnTo>
                <a:lnTo>
                  <a:pt x="140221" y="84993"/>
                </a:lnTo>
                <a:lnTo>
                  <a:pt x="127093" y="95290"/>
                </a:lnTo>
                <a:lnTo>
                  <a:pt x="108049" y="11086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6106528" y="2558441"/>
            <a:ext cx="600126" cy="21041"/>
          </a:xfrm>
          <a:custGeom>
            <a:avLst/>
            <a:gdLst/>
            <a:ahLst/>
            <a:cxnLst/>
            <a:rect l="0" t="0" r="0" b="0"/>
            <a:pathLst>
              <a:path w="600126" h="21041">
                <a:moveTo>
                  <a:pt x="600125" y="21040"/>
                </a:moveTo>
                <a:lnTo>
                  <a:pt x="591256" y="18174"/>
                </a:lnTo>
                <a:lnTo>
                  <a:pt x="582269" y="16032"/>
                </a:lnTo>
                <a:lnTo>
                  <a:pt x="572270" y="14424"/>
                </a:lnTo>
                <a:lnTo>
                  <a:pt x="561116" y="13071"/>
                </a:lnTo>
                <a:lnTo>
                  <a:pt x="548656" y="11574"/>
                </a:lnTo>
                <a:lnTo>
                  <a:pt x="534935" y="9728"/>
                </a:lnTo>
                <a:lnTo>
                  <a:pt x="519827" y="7661"/>
                </a:lnTo>
                <a:lnTo>
                  <a:pt x="502953" y="5728"/>
                </a:lnTo>
                <a:lnTo>
                  <a:pt x="484282" y="4132"/>
                </a:lnTo>
                <a:lnTo>
                  <a:pt x="464543" y="2909"/>
                </a:lnTo>
                <a:lnTo>
                  <a:pt x="444988" y="2013"/>
                </a:lnTo>
                <a:lnTo>
                  <a:pt x="426322" y="1375"/>
                </a:lnTo>
                <a:lnTo>
                  <a:pt x="408708" y="931"/>
                </a:lnTo>
                <a:lnTo>
                  <a:pt x="392038" y="624"/>
                </a:lnTo>
                <a:lnTo>
                  <a:pt x="376122" y="415"/>
                </a:lnTo>
                <a:lnTo>
                  <a:pt x="360771" y="274"/>
                </a:lnTo>
                <a:lnTo>
                  <a:pt x="345828" y="178"/>
                </a:lnTo>
                <a:lnTo>
                  <a:pt x="331168" y="114"/>
                </a:lnTo>
                <a:lnTo>
                  <a:pt x="316538" y="71"/>
                </a:lnTo>
                <a:lnTo>
                  <a:pt x="301569" y="42"/>
                </a:lnTo>
                <a:lnTo>
                  <a:pt x="286091" y="22"/>
                </a:lnTo>
                <a:lnTo>
                  <a:pt x="270273" y="10"/>
                </a:lnTo>
                <a:lnTo>
                  <a:pt x="254501" y="1"/>
                </a:lnTo>
                <a:lnTo>
                  <a:pt x="238998" y="0"/>
                </a:lnTo>
                <a:lnTo>
                  <a:pt x="223656" y="169"/>
                </a:lnTo>
                <a:lnTo>
                  <a:pt x="208136" y="814"/>
                </a:lnTo>
                <a:lnTo>
                  <a:pt x="192250" y="2061"/>
                </a:lnTo>
                <a:lnTo>
                  <a:pt x="175970" y="3713"/>
                </a:lnTo>
                <a:lnTo>
                  <a:pt x="159348" y="5360"/>
                </a:lnTo>
                <a:lnTo>
                  <a:pt x="142463" y="6767"/>
                </a:lnTo>
                <a:lnTo>
                  <a:pt x="125546" y="8032"/>
                </a:lnTo>
                <a:lnTo>
                  <a:pt x="108962" y="9489"/>
                </a:lnTo>
                <a:lnTo>
                  <a:pt x="92887" y="11315"/>
                </a:lnTo>
                <a:lnTo>
                  <a:pt x="77345" y="13382"/>
                </a:lnTo>
                <a:lnTo>
                  <a:pt x="60457" y="15533"/>
                </a:lnTo>
                <a:lnTo>
                  <a:pt x="37388" y="17959"/>
                </a:lnTo>
                <a:lnTo>
                  <a:pt x="0" y="210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7243606" y="2463668"/>
            <a:ext cx="484312" cy="63172"/>
          </a:xfrm>
          <a:custGeom>
            <a:avLst/>
            <a:gdLst/>
            <a:ahLst/>
            <a:cxnLst/>
            <a:rect l="0" t="0" r="0" b="0"/>
            <a:pathLst>
              <a:path w="484312" h="63172">
                <a:moveTo>
                  <a:pt x="484311" y="63171"/>
                </a:moveTo>
                <a:lnTo>
                  <a:pt x="475376" y="60237"/>
                </a:lnTo>
                <a:lnTo>
                  <a:pt x="465749" y="57455"/>
                </a:lnTo>
                <a:lnTo>
                  <a:pt x="454462" y="54556"/>
                </a:lnTo>
                <a:lnTo>
                  <a:pt x="441794" y="51515"/>
                </a:lnTo>
                <a:lnTo>
                  <a:pt x="428314" y="48350"/>
                </a:lnTo>
                <a:lnTo>
                  <a:pt x="414442" y="45086"/>
                </a:lnTo>
                <a:lnTo>
                  <a:pt x="400406" y="41748"/>
                </a:lnTo>
                <a:lnTo>
                  <a:pt x="386315" y="38357"/>
                </a:lnTo>
                <a:lnTo>
                  <a:pt x="372214" y="34928"/>
                </a:lnTo>
                <a:lnTo>
                  <a:pt x="358120" y="31473"/>
                </a:lnTo>
                <a:lnTo>
                  <a:pt x="344037" y="28001"/>
                </a:lnTo>
                <a:lnTo>
                  <a:pt x="329963" y="24521"/>
                </a:lnTo>
                <a:lnTo>
                  <a:pt x="315729" y="21200"/>
                </a:lnTo>
                <a:lnTo>
                  <a:pt x="301025" y="18351"/>
                </a:lnTo>
                <a:lnTo>
                  <a:pt x="285728" y="16097"/>
                </a:lnTo>
                <a:lnTo>
                  <a:pt x="270029" y="14246"/>
                </a:lnTo>
                <a:lnTo>
                  <a:pt x="254337" y="12387"/>
                </a:lnTo>
                <a:lnTo>
                  <a:pt x="238885" y="10288"/>
                </a:lnTo>
                <a:lnTo>
                  <a:pt x="223406" y="8045"/>
                </a:lnTo>
                <a:lnTo>
                  <a:pt x="207261" y="5993"/>
                </a:lnTo>
                <a:lnTo>
                  <a:pt x="190148" y="4316"/>
                </a:lnTo>
                <a:lnTo>
                  <a:pt x="172399" y="3037"/>
                </a:lnTo>
                <a:lnTo>
                  <a:pt x="154784" y="2104"/>
                </a:lnTo>
                <a:lnTo>
                  <a:pt x="137749" y="1441"/>
                </a:lnTo>
                <a:lnTo>
                  <a:pt x="121394" y="980"/>
                </a:lnTo>
                <a:lnTo>
                  <a:pt x="105653" y="663"/>
                </a:lnTo>
                <a:lnTo>
                  <a:pt x="90404" y="446"/>
                </a:lnTo>
                <a:lnTo>
                  <a:pt x="75553" y="300"/>
                </a:lnTo>
                <a:lnTo>
                  <a:pt x="59269" y="185"/>
                </a:lnTo>
                <a:lnTo>
                  <a:pt x="36768" y="9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319510" y="2671991"/>
            <a:ext cx="1055874" cy="786916"/>
          </a:xfrm>
          <a:custGeom>
            <a:avLst/>
            <a:gdLst/>
            <a:ahLst/>
            <a:cxnLst/>
            <a:rect l="0" t="0" r="0" b="0"/>
            <a:pathLst>
              <a:path w="1055874" h="786916">
                <a:moveTo>
                  <a:pt x="712282" y="33832"/>
                </a:moveTo>
                <a:lnTo>
                  <a:pt x="703414" y="36766"/>
                </a:lnTo>
                <a:lnTo>
                  <a:pt x="694427" y="39548"/>
                </a:lnTo>
                <a:lnTo>
                  <a:pt x="684432" y="42453"/>
                </a:lnTo>
                <a:lnTo>
                  <a:pt x="673451" y="45666"/>
                </a:lnTo>
                <a:lnTo>
                  <a:pt x="661640" y="49479"/>
                </a:lnTo>
                <a:lnTo>
                  <a:pt x="649177" y="53992"/>
                </a:lnTo>
                <a:lnTo>
                  <a:pt x="636066" y="58983"/>
                </a:lnTo>
                <a:lnTo>
                  <a:pt x="622137" y="64022"/>
                </a:lnTo>
                <a:lnTo>
                  <a:pt x="607366" y="68858"/>
                </a:lnTo>
                <a:lnTo>
                  <a:pt x="592026" y="73579"/>
                </a:lnTo>
                <a:lnTo>
                  <a:pt x="576575" y="78507"/>
                </a:lnTo>
                <a:lnTo>
                  <a:pt x="561289" y="83828"/>
                </a:lnTo>
                <a:lnTo>
                  <a:pt x="546092" y="89724"/>
                </a:lnTo>
                <a:lnTo>
                  <a:pt x="530669" y="96447"/>
                </a:lnTo>
                <a:lnTo>
                  <a:pt x="514847" y="104044"/>
                </a:lnTo>
                <a:lnTo>
                  <a:pt x="498610" y="112250"/>
                </a:lnTo>
                <a:lnTo>
                  <a:pt x="482018" y="120596"/>
                </a:lnTo>
                <a:lnTo>
                  <a:pt x="465147" y="128804"/>
                </a:lnTo>
                <a:lnTo>
                  <a:pt x="448070" y="136940"/>
                </a:lnTo>
                <a:lnTo>
                  <a:pt x="430846" y="145316"/>
                </a:lnTo>
                <a:lnTo>
                  <a:pt x="413520" y="154099"/>
                </a:lnTo>
                <a:lnTo>
                  <a:pt x="396121" y="163303"/>
                </a:lnTo>
                <a:lnTo>
                  <a:pt x="378675" y="172868"/>
                </a:lnTo>
                <a:lnTo>
                  <a:pt x="361200" y="182718"/>
                </a:lnTo>
                <a:lnTo>
                  <a:pt x="343871" y="192945"/>
                </a:lnTo>
                <a:lnTo>
                  <a:pt x="327002" y="203795"/>
                </a:lnTo>
                <a:lnTo>
                  <a:pt x="310723" y="215350"/>
                </a:lnTo>
                <a:lnTo>
                  <a:pt x="294842" y="227381"/>
                </a:lnTo>
                <a:lnTo>
                  <a:pt x="278952" y="239456"/>
                </a:lnTo>
                <a:lnTo>
                  <a:pt x="262818" y="251323"/>
                </a:lnTo>
                <a:lnTo>
                  <a:pt x="246540" y="263072"/>
                </a:lnTo>
                <a:lnTo>
                  <a:pt x="230452" y="275026"/>
                </a:lnTo>
                <a:lnTo>
                  <a:pt x="214737" y="287365"/>
                </a:lnTo>
                <a:lnTo>
                  <a:pt x="199421" y="300110"/>
                </a:lnTo>
                <a:lnTo>
                  <a:pt x="184451" y="313206"/>
                </a:lnTo>
                <a:lnTo>
                  <a:pt x="169755" y="326570"/>
                </a:lnTo>
                <a:lnTo>
                  <a:pt x="155429" y="339970"/>
                </a:lnTo>
                <a:lnTo>
                  <a:pt x="141722" y="353040"/>
                </a:lnTo>
                <a:lnTo>
                  <a:pt x="128726" y="365611"/>
                </a:lnTo>
                <a:lnTo>
                  <a:pt x="116540" y="377848"/>
                </a:lnTo>
                <a:lnTo>
                  <a:pt x="105348" y="390138"/>
                </a:lnTo>
                <a:lnTo>
                  <a:pt x="95148" y="402702"/>
                </a:lnTo>
                <a:lnTo>
                  <a:pt x="85636" y="415429"/>
                </a:lnTo>
                <a:lnTo>
                  <a:pt x="76321" y="427981"/>
                </a:lnTo>
                <a:lnTo>
                  <a:pt x="66909" y="440172"/>
                </a:lnTo>
                <a:lnTo>
                  <a:pt x="57620" y="452139"/>
                </a:lnTo>
                <a:lnTo>
                  <a:pt x="49061" y="464240"/>
                </a:lnTo>
                <a:lnTo>
                  <a:pt x="41527" y="476674"/>
                </a:lnTo>
                <a:lnTo>
                  <a:pt x="34994" y="489312"/>
                </a:lnTo>
                <a:lnTo>
                  <a:pt x="29298" y="501804"/>
                </a:lnTo>
                <a:lnTo>
                  <a:pt x="24245" y="513954"/>
                </a:lnTo>
                <a:lnTo>
                  <a:pt x="19665" y="525894"/>
                </a:lnTo>
                <a:lnTo>
                  <a:pt x="15421" y="537977"/>
                </a:lnTo>
                <a:lnTo>
                  <a:pt x="11416" y="550407"/>
                </a:lnTo>
                <a:lnTo>
                  <a:pt x="7741" y="563383"/>
                </a:lnTo>
                <a:lnTo>
                  <a:pt x="4652" y="577166"/>
                </a:lnTo>
                <a:lnTo>
                  <a:pt x="2247" y="591805"/>
                </a:lnTo>
                <a:lnTo>
                  <a:pt x="633" y="606875"/>
                </a:lnTo>
                <a:lnTo>
                  <a:pt x="0" y="621604"/>
                </a:lnTo>
                <a:lnTo>
                  <a:pt x="363" y="635586"/>
                </a:lnTo>
                <a:lnTo>
                  <a:pt x="1912" y="648922"/>
                </a:lnTo>
                <a:lnTo>
                  <a:pt x="5080" y="662023"/>
                </a:lnTo>
                <a:lnTo>
                  <a:pt x="9953" y="675162"/>
                </a:lnTo>
                <a:lnTo>
                  <a:pt x="16327" y="688123"/>
                </a:lnTo>
                <a:lnTo>
                  <a:pt x="23893" y="700307"/>
                </a:lnTo>
                <a:lnTo>
                  <a:pt x="32365" y="711436"/>
                </a:lnTo>
                <a:lnTo>
                  <a:pt x="41984" y="721708"/>
                </a:lnTo>
                <a:lnTo>
                  <a:pt x="53482" y="731601"/>
                </a:lnTo>
                <a:lnTo>
                  <a:pt x="67113" y="741433"/>
                </a:lnTo>
                <a:lnTo>
                  <a:pt x="82845" y="751020"/>
                </a:lnTo>
                <a:lnTo>
                  <a:pt x="100610" y="759786"/>
                </a:lnTo>
                <a:lnTo>
                  <a:pt x="120145" y="767457"/>
                </a:lnTo>
                <a:lnTo>
                  <a:pt x="140600" y="773914"/>
                </a:lnTo>
                <a:lnTo>
                  <a:pt x="160703" y="779028"/>
                </a:lnTo>
                <a:lnTo>
                  <a:pt x="179774" y="782867"/>
                </a:lnTo>
                <a:lnTo>
                  <a:pt x="197847" y="785478"/>
                </a:lnTo>
                <a:lnTo>
                  <a:pt x="215364" y="786798"/>
                </a:lnTo>
                <a:lnTo>
                  <a:pt x="232669" y="786915"/>
                </a:lnTo>
                <a:lnTo>
                  <a:pt x="249938" y="786201"/>
                </a:lnTo>
                <a:lnTo>
                  <a:pt x="267241" y="785192"/>
                </a:lnTo>
                <a:lnTo>
                  <a:pt x="284596" y="784217"/>
                </a:lnTo>
                <a:lnTo>
                  <a:pt x="302000" y="783243"/>
                </a:lnTo>
                <a:lnTo>
                  <a:pt x="319445" y="781983"/>
                </a:lnTo>
                <a:lnTo>
                  <a:pt x="336920" y="780278"/>
                </a:lnTo>
                <a:lnTo>
                  <a:pt x="354418" y="777963"/>
                </a:lnTo>
                <a:lnTo>
                  <a:pt x="371931" y="774798"/>
                </a:lnTo>
                <a:lnTo>
                  <a:pt x="389460" y="770741"/>
                </a:lnTo>
                <a:lnTo>
                  <a:pt x="407165" y="766067"/>
                </a:lnTo>
                <a:lnTo>
                  <a:pt x="425350" y="761244"/>
                </a:lnTo>
                <a:lnTo>
                  <a:pt x="444139" y="756555"/>
                </a:lnTo>
                <a:lnTo>
                  <a:pt x="463335" y="751935"/>
                </a:lnTo>
                <a:lnTo>
                  <a:pt x="482527" y="747073"/>
                </a:lnTo>
                <a:lnTo>
                  <a:pt x="501476" y="741797"/>
                </a:lnTo>
                <a:lnTo>
                  <a:pt x="520115" y="735932"/>
                </a:lnTo>
                <a:lnTo>
                  <a:pt x="538469" y="729230"/>
                </a:lnTo>
                <a:lnTo>
                  <a:pt x="556594" y="721645"/>
                </a:lnTo>
                <a:lnTo>
                  <a:pt x="574546" y="713449"/>
                </a:lnTo>
                <a:lnTo>
                  <a:pt x="592373" y="705109"/>
                </a:lnTo>
                <a:lnTo>
                  <a:pt x="610111" y="696905"/>
                </a:lnTo>
                <a:lnTo>
                  <a:pt x="627788" y="688771"/>
                </a:lnTo>
                <a:lnTo>
                  <a:pt x="645423" y="680397"/>
                </a:lnTo>
                <a:lnTo>
                  <a:pt x="663030" y="671616"/>
                </a:lnTo>
                <a:lnTo>
                  <a:pt x="680617" y="662412"/>
                </a:lnTo>
                <a:lnTo>
                  <a:pt x="698191" y="652848"/>
                </a:lnTo>
                <a:lnTo>
                  <a:pt x="715756" y="643002"/>
                </a:lnTo>
                <a:lnTo>
                  <a:pt x="733316" y="632948"/>
                </a:lnTo>
                <a:lnTo>
                  <a:pt x="750871" y="622747"/>
                </a:lnTo>
                <a:lnTo>
                  <a:pt x="768419" y="612436"/>
                </a:lnTo>
                <a:lnTo>
                  <a:pt x="785797" y="601886"/>
                </a:lnTo>
                <a:lnTo>
                  <a:pt x="802699" y="590811"/>
                </a:lnTo>
                <a:lnTo>
                  <a:pt x="818995" y="579097"/>
                </a:lnTo>
                <a:lnTo>
                  <a:pt x="834718" y="566789"/>
                </a:lnTo>
                <a:lnTo>
                  <a:pt x="849969" y="553994"/>
                </a:lnTo>
                <a:lnTo>
                  <a:pt x="864857" y="540830"/>
                </a:lnTo>
                <a:lnTo>
                  <a:pt x="879313" y="527397"/>
                </a:lnTo>
                <a:lnTo>
                  <a:pt x="893109" y="513773"/>
                </a:lnTo>
                <a:lnTo>
                  <a:pt x="906169" y="500017"/>
                </a:lnTo>
                <a:lnTo>
                  <a:pt x="918568" y="486169"/>
                </a:lnTo>
                <a:lnTo>
                  <a:pt x="930435" y="472260"/>
                </a:lnTo>
                <a:lnTo>
                  <a:pt x="941901" y="458308"/>
                </a:lnTo>
                <a:lnTo>
                  <a:pt x="953077" y="444328"/>
                </a:lnTo>
                <a:lnTo>
                  <a:pt x="964048" y="430328"/>
                </a:lnTo>
                <a:lnTo>
                  <a:pt x="974873" y="416316"/>
                </a:lnTo>
                <a:lnTo>
                  <a:pt x="985432" y="402295"/>
                </a:lnTo>
                <a:lnTo>
                  <a:pt x="995449" y="388269"/>
                </a:lnTo>
                <a:lnTo>
                  <a:pt x="1004811" y="374239"/>
                </a:lnTo>
                <a:lnTo>
                  <a:pt x="1013403" y="360206"/>
                </a:lnTo>
                <a:lnTo>
                  <a:pt x="1021028" y="346171"/>
                </a:lnTo>
                <a:lnTo>
                  <a:pt x="1027675" y="332135"/>
                </a:lnTo>
                <a:lnTo>
                  <a:pt x="1033477" y="318099"/>
                </a:lnTo>
                <a:lnTo>
                  <a:pt x="1038617" y="304062"/>
                </a:lnTo>
                <a:lnTo>
                  <a:pt x="1043259" y="290024"/>
                </a:lnTo>
                <a:lnTo>
                  <a:pt x="1047379" y="275987"/>
                </a:lnTo>
                <a:lnTo>
                  <a:pt x="1050774" y="261949"/>
                </a:lnTo>
                <a:lnTo>
                  <a:pt x="1053388" y="247916"/>
                </a:lnTo>
                <a:lnTo>
                  <a:pt x="1055144" y="234051"/>
                </a:lnTo>
                <a:lnTo>
                  <a:pt x="1055873" y="220661"/>
                </a:lnTo>
                <a:lnTo>
                  <a:pt x="1055583" y="207872"/>
                </a:lnTo>
                <a:lnTo>
                  <a:pt x="1054423" y="195487"/>
                </a:lnTo>
                <a:lnTo>
                  <a:pt x="1052581" y="183097"/>
                </a:lnTo>
                <a:lnTo>
                  <a:pt x="1050229" y="170466"/>
                </a:lnTo>
                <a:lnTo>
                  <a:pt x="1047346" y="157694"/>
                </a:lnTo>
                <a:lnTo>
                  <a:pt x="1043733" y="145112"/>
                </a:lnTo>
                <a:lnTo>
                  <a:pt x="1039335" y="132910"/>
                </a:lnTo>
                <a:lnTo>
                  <a:pt x="1034077" y="121276"/>
                </a:lnTo>
                <a:lnTo>
                  <a:pt x="1027790" y="110462"/>
                </a:lnTo>
                <a:lnTo>
                  <a:pt x="1020484" y="100520"/>
                </a:lnTo>
                <a:lnTo>
                  <a:pt x="1012306" y="91182"/>
                </a:lnTo>
                <a:lnTo>
                  <a:pt x="1003446" y="81985"/>
                </a:lnTo>
                <a:lnTo>
                  <a:pt x="994075" y="72647"/>
                </a:lnTo>
                <a:lnTo>
                  <a:pt x="984174" y="63238"/>
                </a:lnTo>
                <a:lnTo>
                  <a:pt x="973542" y="54067"/>
                </a:lnTo>
                <a:lnTo>
                  <a:pt x="962126" y="45308"/>
                </a:lnTo>
                <a:lnTo>
                  <a:pt x="949848" y="37138"/>
                </a:lnTo>
                <a:lnTo>
                  <a:pt x="936543" y="29804"/>
                </a:lnTo>
                <a:lnTo>
                  <a:pt x="922218" y="23355"/>
                </a:lnTo>
                <a:lnTo>
                  <a:pt x="907020" y="17687"/>
                </a:lnTo>
                <a:lnTo>
                  <a:pt x="891142" y="12639"/>
                </a:lnTo>
                <a:lnTo>
                  <a:pt x="874752" y="8062"/>
                </a:lnTo>
                <a:lnTo>
                  <a:pt x="857832" y="4157"/>
                </a:lnTo>
                <a:lnTo>
                  <a:pt x="840181" y="1437"/>
                </a:lnTo>
                <a:lnTo>
                  <a:pt x="821750" y="91"/>
                </a:lnTo>
                <a:lnTo>
                  <a:pt x="802627" y="0"/>
                </a:lnTo>
                <a:lnTo>
                  <a:pt x="782950" y="927"/>
                </a:lnTo>
                <a:lnTo>
                  <a:pt x="762855" y="2625"/>
                </a:lnTo>
                <a:lnTo>
                  <a:pt x="742292" y="4882"/>
                </a:lnTo>
                <a:lnTo>
                  <a:pt x="721042" y="7534"/>
                </a:lnTo>
                <a:lnTo>
                  <a:pt x="699041" y="10471"/>
                </a:lnTo>
                <a:lnTo>
                  <a:pt x="676367" y="13933"/>
                </a:lnTo>
                <a:lnTo>
                  <a:pt x="653154" y="18474"/>
                </a:lnTo>
                <a:lnTo>
                  <a:pt x="629535" y="24316"/>
                </a:lnTo>
                <a:lnTo>
                  <a:pt x="605623" y="31530"/>
                </a:lnTo>
                <a:lnTo>
                  <a:pt x="581504" y="40202"/>
                </a:lnTo>
                <a:lnTo>
                  <a:pt x="557236" y="50228"/>
                </a:lnTo>
                <a:lnTo>
                  <a:pt x="532702" y="61536"/>
                </a:lnTo>
                <a:lnTo>
                  <a:pt x="507626" y="74176"/>
                </a:lnTo>
                <a:lnTo>
                  <a:pt x="481908" y="88043"/>
                </a:lnTo>
                <a:lnTo>
                  <a:pt x="455923" y="102759"/>
                </a:lnTo>
                <a:lnTo>
                  <a:pt x="430399" y="117782"/>
                </a:lnTo>
                <a:lnTo>
                  <a:pt x="405724" y="132770"/>
                </a:lnTo>
                <a:lnTo>
                  <a:pt x="382427" y="147425"/>
                </a:lnTo>
                <a:lnTo>
                  <a:pt x="361307" y="161420"/>
                </a:lnTo>
                <a:lnTo>
                  <a:pt x="342600" y="174633"/>
                </a:lnTo>
                <a:lnTo>
                  <a:pt x="326498" y="186681"/>
                </a:lnTo>
                <a:lnTo>
                  <a:pt x="311839" y="198007"/>
                </a:lnTo>
                <a:lnTo>
                  <a:pt x="297336" y="209604"/>
                </a:lnTo>
                <a:lnTo>
                  <a:pt x="280614" y="2233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4979979" y="336917"/>
            <a:ext cx="3758675" cy="1346570"/>
          </a:xfrm>
          <a:custGeom>
            <a:avLst/>
            <a:gdLst/>
            <a:ahLst/>
            <a:cxnLst/>
            <a:rect l="0" t="0" r="0" b="0"/>
            <a:pathLst>
              <a:path w="3758675" h="1346570">
                <a:moveTo>
                  <a:pt x="0" y="200036"/>
                </a:moveTo>
                <a:lnTo>
                  <a:pt x="8801" y="197102"/>
                </a:lnTo>
                <a:lnTo>
                  <a:pt x="17148" y="194320"/>
                </a:lnTo>
                <a:lnTo>
                  <a:pt x="25846" y="191420"/>
                </a:lnTo>
                <a:lnTo>
                  <a:pt x="34967" y="188380"/>
                </a:lnTo>
                <a:lnTo>
                  <a:pt x="44463" y="185215"/>
                </a:lnTo>
                <a:lnTo>
                  <a:pt x="54264" y="181946"/>
                </a:lnTo>
                <a:lnTo>
                  <a:pt x="64623" y="178436"/>
                </a:lnTo>
                <a:lnTo>
                  <a:pt x="76093" y="174396"/>
                </a:lnTo>
                <a:lnTo>
                  <a:pt x="88882" y="169719"/>
                </a:lnTo>
                <a:lnTo>
                  <a:pt x="102725" y="164611"/>
                </a:lnTo>
                <a:lnTo>
                  <a:pt x="117087" y="159490"/>
                </a:lnTo>
                <a:lnTo>
                  <a:pt x="131595" y="154603"/>
                </a:lnTo>
                <a:lnTo>
                  <a:pt x="145912" y="150017"/>
                </a:lnTo>
                <a:lnTo>
                  <a:pt x="159671" y="145711"/>
                </a:lnTo>
                <a:lnTo>
                  <a:pt x="172741" y="141631"/>
                </a:lnTo>
                <a:lnTo>
                  <a:pt x="185330" y="137722"/>
                </a:lnTo>
                <a:lnTo>
                  <a:pt x="197864" y="133936"/>
                </a:lnTo>
                <a:lnTo>
                  <a:pt x="210599" y="130237"/>
                </a:lnTo>
                <a:lnTo>
                  <a:pt x="223613" y="126600"/>
                </a:lnTo>
                <a:lnTo>
                  <a:pt x="236890" y="123004"/>
                </a:lnTo>
                <a:lnTo>
                  <a:pt x="250386" y="119436"/>
                </a:lnTo>
                <a:lnTo>
                  <a:pt x="264214" y="115887"/>
                </a:lnTo>
                <a:lnTo>
                  <a:pt x="278634" y="112351"/>
                </a:lnTo>
                <a:lnTo>
                  <a:pt x="293739" y="108824"/>
                </a:lnTo>
                <a:lnTo>
                  <a:pt x="309306" y="105303"/>
                </a:lnTo>
                <a:lnTo>
                  <a:pt x="324909" y="101786"/>
                </a:lnTo>
                <a:lnTo>
                  <a:pt x="340294" y="98275"/>
                </a:lnTo>
                <a:lnTo>
                  <a:pt x="355387" y="94935"/>
                </a:lnTo>
                <a:lnTo>
                  <a:pt x="370208" y="92072"/>
                </a:lnTo>
                <a:lnTo>
                  <a:pt x="384812" y="89809"/>
                </a:lnTo>
                <a:lnTo>
                  <a:pt x="399416" y="87952"/>
                </a:lnTo>
                <a:lnTo>
                  <a:pt x="414375" y="86090"/>
                </a:lnTo>
                <a:lnTo>
                  <a:pt x="429852" y="83982"/>
                </a:lnTo>
                <a:lnTo>
                  <a:pt x="445842" y="81565"/>
                </a:lnTo>
                <a:lnTo>
                  <a:pt x="462262" y="78864"/>
                </a:lnTo>
                <a:lnTo>
                  <a:pt x="479013" y="75932"/>
                </a:lnTo>
                <a:lnTo>
                  <a:pt x="496008" y="72827"/>
                </a:lnTo>
                <a:lnTo>
                  <a:pt x="513176" y="69597"/>
                </a:lnTo>
                <a:lnTo>
                  <a:pt x="530466" y="66279"/>
                </a:lnTo>
                <a:lnTo>
                  <a:pt x="547839" y="62899"/>
                </a:lnTo>
                <a:lnTo>
                  <a:pt x="565269" y="59477"/>
                </a:lnTo>
                <a:lnTo>
                  <a:pt x="582737" y="56031"/>
                </a:lnTo>
                <a:lnTo>
                  <a:pt x="600231" y="52734"/>
                </a:lnTo>
                <a:lnTo>
                  <a:pt x="617744" y="49900"/>
                </a:lnTo>
                <a:lnTo>
                  <a:pt x="635272" y="47657"/>
                </a:lnTo>
                <a:lnTo>
                  <a:pt x="652976" y="45812"/>
                </a:lnTo>
                <a:lnTo>
                  <a:pt x="671161" y="43958"/>
                </a:lnTo>
                <a:lnTo>
                  <a:pt x="689955" y="41857"/>
                </a:lnTo>
                <a:lnTo>
                  <a:pt x="709323" y="39444"/>
                </a:lnTo>
                <a:lnTo>
                  <a:pt x="729165" y="36745"/>
                </a:lnTo>
                <a:lnTo>
                  <a:pt x="749366" y="33815"/>
                </a:lnTo>
                <a:lnTo>
                  <a:pt x="769830" y="30711"/>
                </a:lnTo>
                <a:lnTo>
                  <a:pt x="790481" y="27482"/>
                </a:lnTo>
                <a:lnTo>
                  <a:pt x="811262" y="24169"/>
                </a:lnTo>
                <a:lnTo>
                  <a:pt x="832132" y="20962"/>
                </a:lnTo>
                <a:lnTo>
                  <a:pt x="853064" y="18189"/>
                </a:lnTo>
                <a:lnTo>
                  <a:pt x="874036" y="15987"/>
                </a:lnTo>
                <a:lnTo>
                  <a:pt x="895037" y="14170"/>
                </a:lnTo>
                <a:lnTo>
                  <a:pt x="916056" y="12335"/>
                </a:lnTo>
                <a:lnTo>
                  <a:pt x="937087" y="10251"/>
                </a:lnTo>
                <a:lnTo>
                  <a:pt x="958127" y="8019"/>
                </a:lnTo>
                <a:lnTo>
                  <a:pt x="979173" y="5974"/>
                </a:lnTo>
                <a:lnTo>
                  <a:pt x="1000227" y="4301"/>
                </a:lnTo>
                <a:lnTo>
                  <a:pt x="1021452" y="3025"/>
                </a:lnTo>
                <a:lnTo>
                  <a:pt x="1043154" y="2094"/>
                </a:lnTo>
                <a:lnTo>
                  <a:pt x="1065457" y="1433"/>
                </a:lnTo>
                <a:lnTo>
                  <a:pt x="1088166" y="973"/>
                </a:lnTo>
                <a:lnTo>
                  <a:pt x="1110870" y="656"/>
                </a:lnTo>
                <a:lnTo>
                  <a:pt x="1133329" y="440"/>
                </a:lnTo>
                <a:lnTo>
                  <a:pt x="1155478" y="294"/>
                </a:lnTo>
                <a:lnTo>
                  <a:pt x="1177342" y="195"/>
                </a:lnTo>
                <a:lnTo>
                  <a:pt x="1198977" y="129"/>
                </a:lnTo>
                <a:lnTo>
                  <a:pt x="1220439" y="84"/>
                </a:lnTo>
                <a:lnTo>
                  <a:pt x="1241776" y="54"/>
                </a:lnTo>
                <a:lnTo>
                  <a:pt x="1263024" y="35"/>
                </a:lnTo>
                <a:lnTo>
                  <a:pt x="1284211" y="21"/>
                </a:lnTo>
                <a:lnTo>
                  <a:pt x="1305355" y="12"/>
                </a:lnTo>
                <a:lnTo>
                  <a:pt x="1326476" y="6"/>
                </a:lnTo>
                <a:lnTo>
                  <a:pt x="1347745" y="2"/>
                </a:lnTo>
                <a:lnTo>
                  <a:pt x="1369478" y="0"/>
                </a:lnTo>
                <a:lnTo>
                  <a:pt x="1391801" y="3"/>
                </a:lnTo>
                <a:lnTo>
                  <a:pt x="1414522" y="174"/>
                </a:lnTo>
                <a:lnTo>
                  <a:pt x="1437235" y="822"/>
                </a:lnTo>
                <a:lnTo>
                  <a:pt x="1459700" y="2070"/>
                </a:lnTo>
                <a:lnTo>
                  <a:pt x="1481854" y="3722"/>
                </a:lnTo>
                <a:lnTo>
                  <a:pt x="1503721" y="5370"/>
                </a:lnTo>
                <a:lnTo>
                  <a:pt x="1525362" y="6777"/>
                </a:lnTo>
                <a:lnTo>
                  <a:pt x="1546998" y="8043"/>
                </a:lnTo>
                <a:lnTo>
                  <a:pt x="1568984" y="9499"/>
                </a:lnTo>
                <a:lnTo>
                  <a:pt x="1591481" y="11330"/>
                </a:lnTo>
                <a:lnTo>
                  <a:pt x="1614320" y="13561"/>
                </a:lnTo>
                <a:lnTo>
                  <a:pt x="1637113" y="16137"/>
                </a:lnTo>
                <a:lnTo>
                  <a:pt x="1659632" y="18979"/>
                </a:lnTo>
                <a:lnTo>
                  <a:pt x="1681822" y="21855"/>
                </a:lnTo>
                <a:lnTo>
                  <a:pt x="1703713" y="24398"/>
                </a:lnTo>
                <a:lnTo>
                  <a:pt x="1725366" y="26447"/>
                </a:lnTo>
                <a:lnTo>
                  <a:pt x="1746840" y="28330"/>
                </a:lnTo>
                <a:lnTo>
                  <a:pt x="1768184" y="30741"/>
                </a:lnTo>
                <a:lnTo>
                  <a:pt x="1789438" y="34030"/>
                </a:lnTo>
                <a:lnTo>
                  <a:pt x="1810628" y="38055"/>
                </a:lnTo>
                <a:lnTo>
                  <a:pt x="1831775" y="42375"/>
                </a:lnTo>
                <a:lnTo>
                  <a:pt x="1852897" y="46689"/>
                </a:lnTo>
                <a:lnTo>
                  <a:pt x="1874168" y="50873"/>
                </a:lnTo>
                <a:lnTo>
                  <a:pt x="1895901" y="54902"/>
                </a:lnTo>
                <a:lnTo>
                  <a:pt x="1918223" y="58792"/>
                </a:lnTo>
                <a:lnTo>
                  <a:pt x="1940946" y="62573"/>
                </a:lnTo>
                <a:lnTo>
                  <a:pt x="1963659" y="66272"/>
                </a:lnTo>
                <a:lnTo>
                  <a:pt x="1986125" y="69912"/>
                </a:lnTo>
                <a:lnTo>
                  <a:pt x="2008278" y="73510"/>
                </a:lnTo>
                <a:lnTo>
                  <a:pt x="2030145" y="77080"/>
                </a:lnTo>
                <a:lnTo>
                  <a:pt x="2051783" y="80635"/>
                </a:lnTo>
                <a:lnTo>
                  <a:pt x="2073246" y="84344"/>
                </a:lnTo>
                <a:lnTo>
                  <a:pt x="2094583" y="88520"/>
                </a:lnTo>
                <a:lnTo>
                  <a:pt x="2115831" y="93296"/>
                </a:lnTo>
                <a:lnTo>
                  <a:pt x="2137019" y="98639"/>
                </a:lnTo>
                <a:lnTo>
                  <a:pt x="2158163" y="104450"/>
                </a:lnTo>
                <a:lnTo>
                  <a:pt x="2179280" y="110620"/>
                </a:lnTo>
                <a:lnTo>
                  <a:pt x="2200377" y="117050"/>
                </a:lnTo>
                <a:lnTo>
                  <a:pt x="2221460" y="123665"/>
                </a:lnTo>
                <a:lnTo>
                  <a:pt x="2242534" y="130406"/>
                </a:lnTo>
                <a:lnTo>
                  <a:pt x="2263603" y="137066"/>
                </a:lnTo>
                <a:lnTo>
                  <a:pt x="2284668" y="143312"/>
                </a:lnTo>
                <a:lnTo>
                  <a:pt x="2305730" y="148998"/>
                </a:lnTo>
                <a:lnTo>
                  <a:pt x="2326791" y="154308"/>
                </a:lnTo>
                <a:lnTo>
                  <a:pt x="2347851" y="159641"/>
                </a:lnTo>
                <a:lnTo>
                  <a:pt x="2368904" y="165232"/>
                </a:lnTo>
                <a:lnTo>
                  <a:pt x="2389791" y="171142"/>
                </a:lnTo>
                <a:lnTo>
                  <a:pt x="2410199" y="177342"/>
                </a:lnTo>
                <a:lnTo>
                  <a:pt x="2430003" y="183775"/>
                </a:lnTo>
                <a:lnTo>
                  <a:pt x="2449235" y="190384"/>
                </a:lnTo>
                <a:lnTo>
                  <a:pt x="2467995" y="197120"/>
                </a:lnTo>
                <a:lnTo>
                  <a:pt x="2486401" y="203950"/>
                </a:lnTo>
                <a:lnTo>
                  <a:pt x="2504712" y="211011"/>
                </a:lnTo>
                <a:lnTo>
                  <a:pt x="2523314" y="218590"/>
                </a:lnTo>
                <a:lnTo>
                  <a:pt x="2542381" y="226798"/>
                </a:lnTo>
                <a:lnTo>
                  <a:pt x="2561594" y="235429"/>
                </a:lnTo>
                <a:lnTo>
                  <a:pt x="2580268" y="244070"/>
                </a:lnTo>
                <a:lnTo>
                  <a:pt x="2598053" y="252474"/>
                </a:lnTo>
                <a:lnTo>
                  <a:pt x="2615096" y="260573"/>
                </a:lnTo>
                <a:lnTo>
                  <a:pt x="2631843" y="268392"/>
                </a:lnTo>
                <a:lnTo>
                  <a:pt x="2648591" y="275989"/>
                </a:lnTo>
                <a:lnTo>
                  <a:pt x="2665467" y="283582"/>
                </a:lnTo>
                <a:lnTo>
                  <a:pt x="2682497" y="291526"/>
                </a:lnTo>
                <a:lnTo>
                  <a:pt x="2699661" y="299983"/>
                </a:lnTo>
                <a:lnTo>
                  <a:pt x="2716765" y="308784"/>
                </a:lnTo>
                <a:lnTo>
                  <a:pt x="2733476" y="317538"/>
                </a:lnTo>
                <a:lnTo>
                  <a:pt x="2749645" y="326023"/>
                </a:lnTo>
                <a:lnTo>
                  <a:pt x="2765451" y="334347"/>
                </a:lnTo>
                <a:lnTo>
                  <a:pt x="2781290" y="342848"/>
                </a:lnTo>
                <a:lnTo>
                  <a:pt x="2797389" y="351716"/>
                </a:lnTo>
                <a:lnTo>
                  <a:pt x="2813644" y="360978"/>
                </a:lnTo>
                <a:lnTo>
                  <a:pt x="2829717" y="370580"/>
                </a:lnTo>
                <a:lnTo>
                  <a:pt x="2845420" y="380447"/>
                </a:lnTo>
                <a:lnTo>
                  <a:pt x="2860730" y="390345"/>
                </a:lnTo>
                <a:lnTo>
                  <a:pt x="2875695" y="399910"/>
                </a:lnTo>
                <a:lnTo>
                  <a:pt x="2890393" y="408975"/>
                </a:lnTo>
                <a:lnTo>
                  <a:pt x="2904890" y="417705"/>
                </a:lnTo>
                <a:lnTo>
                  <a:pt x="2919244" y="426487"/>
                </a:lnTo>
                <a:lnTo>
                  <a:pt x="2933492" y="435547"/>
                </a:lnTo>
                <a:lnTo>
                  <a:pt x="2947503" y="444938"/>
                </a:lnTo>
                <a:lnTo>
                  <a:pt x="2960992" y="454629"/>
                </a:lnTo>
                <a:lnTo>
                  <a:pt x="2973847" y="464560"/>
                </a:lnTo>
                <a:lnTo>
                  <a:pt x="2986275" y="474670"/>
                </a:lnTo>
                <a:lnTo>
                  <a:pt x="2998696" y="484910"/>
                </a:lnTo>
                <a:lnTo>
                  <a:pt x="3011347" y="495242"/>
                </a:lnTo>
                <a:lnTo>
                  <a:pt x="3024132" y="505636"/>
                </a:lnTo>
                <a:lnTo>
                  <a:pt x="3036723" y="516075"/>
                </a:lnTo>
                <a:lnTo>
                  <a:pt x="3048940" y="526543"/>
                </a:lnTo>
                <a:lnTo>
                  <a:pt x="3060924" y="537030"/>
                </a:lnTo>
                <a:lnTo>
                  <a:pt x="3073037" y="547531"/>
                </a:lnTo>
                <a:lnTo>
                  <a:pt x="3085480" y="558042"/>
                </a:lnTo>
                <a:lnTo>
                  <a:pt x="3098124" y="568558"/>
                </a:lnTo>
                <a:lnTo>
                  <a:pt x="3110617" y="579078"/>
                </a:lnTo>
                <a:lnTo>
                  <a:pt x="3122766" y="589601"/>
                </a:lnTo>
                <a:lnTo>
                  <a:pt x="3134535" y="600126"/>
                </a:lnTo>
                <a:lnTo>
                  <a:pt x="3145970" y="610652"/>
                </a:lnTo>
                <a:lnTo>
                  <a:pt x="3157143" y="621179"/>
                </a:lnTo>
                <a:lnTo>
                  <a:pt x="3168121" y="631706"/>
                </a:lnTo>
                <a:lnTo>
                  <a:pt x="3178960" y="642234"/>
                </a:lnTo>
                <a:lnTo>
                  <a:pt x="3189695" y="652762"/>
                </a:lnTo>
                <a:lnTo>
                  <a:pt x="3200193" y="663291"/>
                </a:lnTo>
                <a:lnTo>
                  <a:pt x="3210169" y="673819"/>
                </a:lnTo>
                <a:lnTo>
                  <a:pt x="3219515" y="684352"/>
                </a:lnTo>
                <a:lnTo>
                  <a:pt x="3228435" y="695053"/>
                </a:lnTo>
                <a:lnTo>
                  <a:pt x="3237344" y="706230"/>
                </a:lnTo>
                <a:lnTo>
                  <a:pt x="3246484" y="718007"/>
                </a:lnTo>
                <a:lnTo>
                  <a:pt x="3255760" y="730188"/>
                </a:lnTo>
                <a:lnTo>
                  <a:pt x="3264841" y="742365"/>
                </a:lnTo>
                <a:lnTo>
                  <a:pt x="3273544" y="754296"/>
                </a:lnTo>
                <a:lnTo>
                  <a:pt x="3281845" y="765917"/>
                </a:lnTo>
                <a:lnTo>
                  <a:pt x="3289800" y="777254"/>
                </a:lnTo>
                <a:lnTo>
                  <a:pt x="3297483" y="788360"/>
                </a:lnTo>
                <a:lnTo>
                  <a:pt x="3304965" y="799294"/>
                </a:lnTo>
                <a:lnTo>
                  <a:pt x="3312303" y="810102"/>
                </a:lnTo>
                <a:lnTo>
                  <a:pt x="3319538" y="820821"/>
                </a:lnTo>
                <a:lnTo>
                  <a:pt x="3326705" y="831479"/>
                </a:lnTo>
                <a:lnTo>
                  <a:pt x="3333822" y="842096"/>
                </a:lnTo>
                <a:lnTo>
                  <a:pt x="3340909" y="852683"/>
                </a:lnTo>
                <a:lnTo>
                  <a:pt x="3347972" y="863251"/>
                </a:lnTo>
                <a:lnTo>
                  <a:pt x="3355021" y="873806"/>
                </a:lnTo>
                <a:lnTo>
                  <a:pt x="3362055" y="884353"/>
                </a:lnTo>
                <a:lnTo>
                  <a:pt x="3368915" y="894893"/>
                </a:lnTo>
                <a:lnTo>
                  <a:pt x="3375295" y="905429"/>
                </a:lnTo>
                <a:lnTo>
                  <a:pt x="3381071" y="915958"/>
                </a:lnTo>
                <a:lnTo>
                  <a:pt x="3386442" y="926318"/>
                </a:lnTo>
                <a:lnTo>
                  <a:pt x="3391815" y="936200"/>
                </a:lnTo>
                <a:lnTo>
                  <a:pt x="3397428" y="945482"/>
                </a:lnTo>
                <a:lnTo>
                  <a:pt x="3403183" y="954358"/>
                </a:lnTo>
                <a:lnTo>
                  <a:pt x="3408746" y="963240"/>
                </a:lnTo>
                <a:lnTo>
                  <a:pt x="3413939" y="972366"/>
                </a:lnTo>
                <a:lnTo>
                  <a:pt x="3418902" y="981802"/>
                </a:lnTo>
                <a:lnTo>
                  <a:pt x="3423993" y="991522"/>
                </a:lnTo>
                <a:lnTo>
                  <a:pt x="3429413" y="1001473"/>
                </a:lnTo>
                <a:lnTo>
                  <a:pt x="3435037" y="1011597"/>
                </a:lnTo>
                <a:lnTo>
                  <a:pt x="3440512" y="1021846"/>
                </a:lnTo>
                <a:lnTo>
                  <a:pt x="3445646" y="1032192"/>
                </a:lnTo>
                <a:lnTo>
                  <a:pt x="3450567" y="1042937"/>
                </a:lnTo>
                <a:lnTo>
                  <a:pt x="3455632" y="1054674"/>
                </a:lnTo>
                <a:lnTo>
                  <a:pt x="3461039" y="1067646"/>
                </a:lnTo>
                <a:lnTo>
                  <a:pt x="3466823" y="1081613"/>
                </a:lnTo>
                <a:lnTo>
                  <a:pt x="3472939" y="1096059"/>
                </a:lnTo>
                <a:lnTo>
                  <a:pt x="3479310" y="1110624"/>
                </a:lnTo>
                <a:lnTo>
                  <a:pt x="3485708" y="1124979"/>
                </a:lnTo>
                <a:lnTo>
                  <a:pt x="3491771" y="1138764"/>
                </a:lnTo>
                <a:lnTo>
                  <a:pt x="3497326" y="1151846"/>
                </a:lnTo>
                <a:lnTo>
                  <a:pt x="3502378" y="1164274"/>
                </a:lnTo>
                <a:lnTo>
                  <a:pt x="3507004" y="1176167"/>
                </a:lnTo>
                <a:lnTo>
                  <a:pt x="3511306" y="1187659"/>
                </a:lnTo>
                <a:lnTo>
                  <a:pt x="3515536" y="1199024"/>
                </a:lnTo>
                <a:lnTo>
                  <a:pt x="3520071" y="1210655"/>
                </a:lnTo>
                <a:lnTo>
                  <a:pt x="3525090" y="1222740"/>
                </a:lnTo>
                <a:lnTo>
                  <a:pt x="3530597" y="1235130"/>
                </a:lnTo>
                <a:lnTo>
                  <a:pt x="3536519" y="1247447"/>
                </a:lnTo>
                <a:lnTo>
                  <a:pt x="3542760" y="1259473"/>
                </a:lnTo>
                <a:lnTo>
                  <a:pt x="3549067" y="1271158"/>
                </a:lnTo>
                <a:lnTo>
                  <a:pt x="3555068" y="1282536"/>
                </a:lnTo>
                <a:lnTo>
                  <a:pt x="3560528" y="1293631"/>
                </a:lnTo>
                <a:lnTo>
                  <a:pt x="3563566" y="1303079"/>
                </a:lnTo>
                <a:lnTo>
                  <a:pt x="3562519" y="1308498"/>
                </a:lnTo>
                <a:lnTo>
                  <a:pt x="3559050" y="1309617"/>
                </a:lnTo>
                <a:lnTo>
                  <a:pt x="3554107" y="1307474"/>
                </a:lnTo>
                <a:lnTo>
                  <a:pt x="3547905" y="1302908"/>
                </a:lnTo>
                <a:lnTo>
                  <a:pt x="3540596" y="1296561"/>
                </a:lnTo>
                <a:lnTo>
                  <a:pt x="3532220" y="1289094"/>
                </a:lnTo>
                <a:lnTo>
                  <a:pt x="3522682" y="1281190"/>
                </a:lnTo>
                <a:lnTo>
                  <a:pt x="3512046" y="1273259"/>
                </a:lnTo>
                <a:lnTo>
                  <a:pt x="3500818" y="1265465"/>
                </a:lnTo>
                <a:lnTo>
                  <a:pt x="3489820" y="1257845"/>
                </a:lnTo>
                <a:lnTo>
                  <a:pt x="3479500" y="1250383"/>
                </a:lnTo>
                <a:lnTo>
                  <a:pt x="3469947" y="1243049"/>
                </a:lnTo>
                <a:lnTo>
                  <a:pt x="3461069" y="1235809"/>
                </a:lnTo>
                <a:lnTo>
                  <a:pt x="3452723" y="1228643"/>
                </a:lnTo>
                <a:lnTo>
                  <a:pt x="3444609" y="1221692"/>
                </a:lnTo>
                <a:lnTo>
                  <a:pt x="3436304" y="1215251"/>
                </a:lnTo>
                <a:lnTo>
                  <a:pt x="3427603" y="1209433"/>
                </a:lnTo>
                <a:lnTo>
                  <a:pt x="3418637" y="1204035"/>
                </a:lnTo>
                <a:lnTo>
                  <a:pt x="3409771" y="1198643"/>
                </a:lnTo>
                <a:lnTo>
                  <a:pt x="3401202" y="1193008"/>
                </a:lnTo>
                <a:lnTo>
                  <a:pt x="3392482" y="1186899"/>
                </a:lnTo>
                <a:lnTo>
                  <a:pt x="3382650" y="1180033"/>
                </a:lnTo>
                <a:lnTo>
                  <a:pt x="3371259" y="1172335"/>
                </a:lnTo>
                <a:lnTo>
                  <a:pt x="3358504" y="1163892"/>
                </a:lnTo>
                <a:lnTo>
                  <a:pt x="3344946" y="1154854"/>
                </a:lnTo>
                <a:lnTo>
                  <a:pt x="3331014" y="1145378"/>
                </a:lnTo>
                <a:lnTo>
                  <a:pt x="3317101" y="1135916"/>
                </a:lnTo>
                <a:lnTo>
                  <a:pt x="3303620" y="1127176"/>
                </a:lnTo>
                <a:lnTo>
                  <a:pt x="3290745" y="1119488"/>
                </a:lnTo>
                <a:lnTo>
                  <a:pt x="3278457" y="1112836"/>
                </a:lnTo>
                <a:lnTo>
                  <a:pt x="3266661" y="1107052"/>
                </a:lnTo>
                <a:lnTo>
                  <a:pt x="3255263" y="1101974"/>
                </a:lnTo>
                <a:lnTo>
                  <a:pt x="3245126" y="1098722"/>
                </a:lnTo>
                <a:lnTo>
                  <a:pt x="3238959" y="1099377"/>
                </a:lnTo>
                <a:lnTo>
                  <a:pt x="3237969" y="1103452"/>
                </a:lnTo>
                <a:lnTo>
                  <a:pt x="3240582" y="1109063"/>
                </a:lnTo>
                <a:lnTo>
                  <a:pt x="3246001" y="1115695"/>
                </a:lnTo>
                <a:lnTo>
                  <a:pt x="3253719" y="1123242"/>
                </a:lnTo>
                <a:lnTo>
                  <a:pt x="3263241" y="1131574"/>
                </a:lnTo>
                <a:lnTo>
                  <a:pt x="3274117" y="1140531"/>
                </a:lnTo>
                <a:lnTo>
                  <a:pt x="3285967" y="1149955"/>
                </a:lnTo>
                <a:lnTo>
                  <a:pt x="3298339" y="1159550"/>
                </a:lnTo>
                <a:lnTo>
                  <a:pt x="3310714" y="1168910"/>
                </a:lnTo>
                <a:lnTo>
                  <a:pt x="3322823" y="1177837"/>
                </a:lnTo>
                <a:lnTo>
                  <a:pt x="3334920" y="1186474"/>
                </a:lnTo>
                <a:lnTo>
                  <a:pt x="3347649" y="1195194"/>
                </a:lnTo>
                <a:lnTo>
                  <a:pt x="3361316" y="1204207"/>
                </a:lnTo>
                <a:lnTo>
                  <a:pt x="3375430" y="1213398"/>
                </a:lnTo>
                <a:lnTo>
                  <a:pt x="3388918" y="1222421"/>
                </a:lnTo>
                <a:lnTo>
                  <a:pt x="3401217" y="1231086"/>
                </a:lnTo>
                <a:lnTo>
                  <a:pt x="3412423" y="1239363"/>
                </a:lnTo>
                <a:lnTo>
                  <a:pt x="3423016" y="1247301"/>
                </a:lnTo>
                <a:lnTo>
                  <a:pt x="3433360" y="1254972"/>
                </a:lnTo>
                <a:lnTo>
                  <a:pt x="3443477" y="1262446"/>
                </a:lnTo>
                <a:lnTo>
                  <a:pt x="3453137" y="1269778"/>
                </a:lnTo>
                <a:lnTo>
                  <a:pt x="3462246" y="1277011"/>
                </a:lnTo>
                <a:lnTo>
                  <a:pt x="3471161" y="1284175"/>
                </a:lnTo>
                <a:lnTo>
                  <a:pt x="3480595" y="1291291"/>
                </a:lnTo>
                <a:lnTo>
                  <a:pt x="3490907" y="1298376"/>
                </a:lnTo>
                <a:lnTo>
                  <a:pt x="3502121" y="1305439"/>
                </a:lnTo>
                <a:lnTo>
                  <a:pt x="3514107" y="1312488"/>
                </a:lnTo>
                <a:lnTo>
                  <a:pt x="3526687" y="1319522"/>
                </a:lnTo>
                <a:lnTo>
                  <a:pt x="3539541" y="1326381"/>
                </a:lnTo>
                <a:lnTo>
                  <a:pt x="3552237" y="1332761"/>
                </a:lnTo>
                <a:lnTo>
                  <a:pt x="3564544" y="1338519"/>
                </a:lnTo>
                <a:lnTo>
                  <a:pt x="3576263" y="1343198"/>
                </a:lnTo>
                <a:lnTo>
                  <a:pt x="3587139" y="1345978"/>
                </a:lnTo>
                <a:lnTo>
                  <a:pt x="3597119" y="1346569"/>
                </a:lnTo>
                <a:lnTo>
                  <a:pt x="3606142" y="1344676"/>
                </a:lnTo>
                <a:lnTo>
                  <a:pt x="3614066" y="1339757"/>
                </a:lnTo>
                <a:lnTo>
                  <a:pt x="3620916" y="1331819"/>
                </a:lnTo>
                <a:lnTo>
                  <a:pt x="3626859" y="1321456"/>
                </a:lnTo>
                <a:lnTo>
                  <a:pt x="3632093" y="1309537"/>
                </a:lnTo>
                <a:lnTo>
                  <a:pt x="3636802" y="1296718"/>
                </a:lnTo>
                <a:lnTo>
                  <a:pt x="3641137" y="1283558"/>
                </a:lnTo>
                <a:lnTo>
                  <a:pt x="3645209" y="1270585"/>
                </a:lnTo>
                <a:lnTo>
                  <a:pt x="3649104" y="1258042"/>
                </a:lnTo>
                <a:lnTo>
                  <a:pt x="3653044" y="1245637"/>
                </a:lnTo>
                <a:lnTo>
                  <a:pt x="3657374" y="1232695"/>
                </a:lnTo>
                <a:lnTo>
                  <a:pt x="3662247" y="1218877"/>
                </a:lnTo>
                <a:lnTo>
                  <a:pt x="3667489" y="1204491"/>
                </a:lnTo>
                <a:lnTo>
                  <a:pt x="3672698" y="1190286"/>
                </a:lnTo>
                <a:lnTo>
                  <a:pt x="3677649" y="1176698"/>
                </a:lnTo>
                <a:lnTo>
                  <a:pt x="3682447" y="1163981"/>
                </a:lnTo>
                <a:lnTo>
                  <a:pt x="3687429" y="1152366"/>
                </a:lnTo>
                <a:lnTo>
                  <a:pt x="3692775" y="1141851"/>
                </a:lnTo>
                <a:lnTo>
                  <a:pt x="3698349" y="1132112"/>
                </a:lnTo>
                <a:lnTo>
                  <a:pt x="3703790" y="1122637"/>
                </a:lnTo>
                <a:lnTo>
                  <a:pt x="3708902" y="1113100"/>
                </a:lnTo>
                <a:lnTo>
                  <a:pt x="3713809" y="1103216"/>
                </a:lnTo>
                <a:lnTo>
                  <a:pt x="3718864" y="1092662"/>
                </a:lnTo>
                <a:lnTo>
                  <a:pt x="3724259" y="1081342"/>
                </a:lnTo>
                <a:lnTo>
                  <a:pt x="3729918" y="1069552"/>
                </a:lnTo>
                <a:lnTo>
                  <a:pt x="3736226" y="1056506"/>
                </a:lnTo>
                <a:lnTo>
                  <a:pt x="3744861" y="1038821"/>
                </a:lnTo>
                <a:lnTo>
                  <a:pt x="3758674" y="101073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231626" y="210569"/>
            <a:ext cx="3883531" cy="579069"/>
            <a:chOff x="231626" y="210569"/>
            <a:chExt cx="3883531" cy="579069"/>
          </a:xfrm>
        </p:grpSpPr>
        <p:sp>
          <p:nvSpPr>
            <p:cNvPr id="2" name="Freeform 1"/>
            <p:cNvSpPr/>
            <p:nvPr/>
          </p:nvSpPr>
          <p:spPr>
            <a:xfrm>
              <a:off x="389554" y="294797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0" y="83653"/>
                  </a:lnTo>
                  <a:lnTo>
                    <a:pt x="0" y="99072"/>
                  </a:lnTo>
                  <a:lnTo>
                    <a:pt x="0" y="114569"/>
                  </a:lnTo>
                  <a:lnTo>
                    <a:pt x="0" y="129881"/>
                  </a:lnTo>
                  <a:lnTo>
                    <a:pt x="0" y="144923"/>
                  </a:lnTo>
                  <a:lnTo>
                    <a:pt x="0" y="159710"/>
                  </a:lnTo>
                  <a:lnTo>
                    <a:pt x="4" y="174286"/>
                  </a:lnTo>
                  <a:lnTo>
                    <a:pt x="177" y="188701"/>
                  </a:lnTo>
                  <a:lnTo>
                    <a:pt x="826" y="203001"/>
                  </a:lnTo>
                  <a:lnTo>
                    <a:pt x="2074" y="217204"/>
                  </a:lnTo>
                  <a:lnTo>
                    <a:pt x="3736" y="230923"/>
                  </a:lnTo>
                  <a:lnTo>
                    <a:pt x="5562" y="244820"/>
                  </a:lnTo>
                  <a:lnTo>
                    <a:pt x="7717" y="261234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1626" y="273740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327977" y="2934"/>
                  </a:lnTo>
                  <a:lnTo>
                    <a:pt x="318350" y="5716"/>
                  </a:lnTo>
                  <a:lnTo>
                    <a:pt x="307063" y="8612"/>
                  </a:lnTo>
                  <a:lnTo>
                    <a:pt x="294395" y="11479"/>
                  </a:lnTo>
                  <a:lnTo>
                    <a:pt x="280916" y="13996"/>
                  </a:lnTo>
                  <a:lnTo>
                    <a:pt x="267044" y="16011"/>
                  </a:lnTo>
                  <a:lnTo>
                    <a:pt x="253008" y="17696"/>
                  </a:lnTo>
                  <a:lnTo>
                    <a:pt x="238916" y="19439"/>
                  </a:lnTo>
                  <a:lnTo>
                    <a:pt x="224815" y="21461"/>
                  </a:lnTo>
                  <a:lnTo>
                    <a:pt x="210721" y="23650"/>
                  </a:lnTo>
                  <a:lnTo>
                    <a:pt x="196640" y="25666"/>
                  </a:lnTo>
                  <a:lnTo>
                    <a:pt x="182569" y="27324"/>
                  </a:lnTo>
                  <a:lnTo>
                    <a:pt x="168508" y="28759"/>
                  </a:lnTo>
                  <a:lnTo>
                    <a:pt x="154453" y="30330"/>
                  </a:lnTo>
                  <a:lnTo>
                    <a:pt x="140404" y="32233"/>
                  </a:lnTo>
                  <a:lnTo>
                    <a:pt x="126358" y="34342"/>
                  </a:lnTo>
                  <a:lnTo>
                    <a:pt x="112315" y="36305"/>
                  </a:lnTo>
                  <a:lnTo>
                    <a:pt x="98274" y="37926"/>
                  </a:lnTo>
                  <a:lnTo>
                    <a:pt x="84233" y="39337"/>
                  </a:lnTo>
                  <a:lnTo>
                    <a:pt x="70194" y="40891"/>
                  </a:lnTo>
                  <a:lnTo>
                    <a:pt x="56173" y="42784"/>
                  </a:lnTo>
                  <a:lnTo>
                    <a:pt x="42777" y="44895"/>
                  </a:lnTo>
                  <a:lnTo>
                    <a:pt x="29877" y="47080"/>
                  </a:lnTo>
                  <a:lnTo>
                    <a:pt x="16339" y="4953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73782" y="463253"/>
              <a:ext cx="73700" cy="109330"/>
            </a:xfrm>
            <a:custGeom>
              <a:avLst/>
              <a:gdLst/>
              <a:ahLst/>
              <a:cxnLst/>
              <a:rect l="0" t="0" r="0" b="0"/>
              <a:pathLst>
                <a:path w="73700" h="109330">
                  <a:moveTo>
                    <a:pt x="0" y="73700"/>
                  </a:moveTo>
                  <a:lnTo>
                    <a:pt x="2867" y="82568"/>
                  </a:lnTo>
                  <a:lnTo>
                    <a:pt x="5009" y="91555"/>
                  </a:lnTo>
                  <a:lnTo>
                    <a:pt x="6610" y="101450"/>
                  </a:lnTo>
                  <a:lnTo>
                    <a:pt x="7714" y="108701"/>
                  </a:lnTo>
                  <a:lnTo>
                    <a:pt x="8094" y="109329"/>
                  </a:lnTo>
                  <a:lnTo>
                    <a:pt x="7519" y="105356"/>
                  </a:lnTo>
                  <a:lnTo>
                    <a:pt x="6261" y="98574"/>
                  </a:lnTo>
                  <a:lnTo>
                    <a:pt x="4838" y="89789"/>
                  </a:lnTo>
                  <a:lnTo>
                    <a:pt x="3572" y="79502"/>
                  </a:lnTo>
                  <a:lnTo>
                    <a:pt x="2899" y="68430"/>
                  </a:lnTo>
                  <a:lnTo>
                    <a:pt x="3431" y="57501"/>
                  </a:lnTo>
                  <a:lnTo>
                    <a:pt x="5390" y="47213"/>
                  </a:lnTo>
                  <a:lnTo>
                    <a:pt x="8825" y="37842"/>
                  </a:lnTo>
                  <a:lnTo>
                    <a:pt x="13797" y="29614"/>
                  </a:lnTo>
                  <a:lnTo>
                    <a:pt x="20173" y="22529"/>
                  </a:lnTo>
                  <a:lnTo>
                    <a:pt x="27625" y="16566"/>
                  </a:lnTo>
                  <a:lnTo>
                    <a:pt x="36665" y="11204"/>
                  </a:lnTo>
                  <a:lnTo>
                    <a:pt x="50321" y="597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27097" y="526424"/>
              <a:ext cx="4613" cy="73701"/>
            </a:xfrm>
            <a:custGeom>
              <a:avLst/>
              <a:gdLst/>
              <a:ahLst/>
              <a:cxnLst/>
              <a:rect l="0" t="0" r="0" b="0"/>
              <a:pathLst>
                <a:path w="4613" h="73701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38"/>
                  </a:lnTo>
                  <a:lnTo>
                    <a:pt x="512" y="34676"/>
                  </a:lnTo>
                  <a:lnTo>
                    <a:pt x="1384" y="44064"/>
                  </a:lnTo>
                  <a:lnTo>
                    <a:pt x="2691" y="55948"/>
                  </a:lnTo>
                  <a:lnTo>
                    <a:pt x="4612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21181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06577" y="455472"/>
              <a:ext cx="146232" cy="138535"/>
            </a:xfrm>
            <a:custGeom>
              <a:avLst/>
              <a:gdLst/>
              <a:ahLst/>
              <a:cxnLst/>
              <a:rect l="0" t="0" r="0" b="0"/>
              <a:pathLst>
                <a:path w="146232" h="138535">
                  <a:moveTo>
                    <a:pt x="62003" y="92009"/>
                  </a:moveTo>
                  <a:lnTo>
                    <a:pt x="64937" y="83208"/>
                  </a:lnTo>
                  <a:lnTo>
                    <a:pt x="67719" y="74861"/>
                  </a:lnTo>
                  <a:lnTo>
                    <a:pt x="70605" y="66163"/>
                  </a:lnTo>
                  <a:lnTo>
                    <a:pt x="73127" y="57042"/>
                  </a:lnTo>
                  <a:lnTo>
                    <a:pt x="74347" y="47547"/>
                  </a:lnTo>
                  <a:lnTo>
                    <a:pt x="73846" y="37764"/>
                  </a:lnTo>
                  <a:lnTo>
                    <a:pt x="71535" y="28096"/>
                  </a:lnTo>
                  <a:lnTo>
                    <a:pt x="67388" y="19218"/>
                  </a:lnTo>
                  <a:lnTo>
                    <a:pt x="61600" y="11452"/>
                  </a:lnTo>
                  <a:lnTo>
                    <a:pt x="54647" y="5257"/>
                  </a:lnTo>
                  <a:lnTo>
                    <a:pt x="47158" y="1378"/>
                  </a:lnTo>
                  <a:lnTo>
                    <a:pt x="39538" y="0"/>
                  </a:lnTo>
                  <a:lnTo>
                    <a:pt x="31968" y="1008"/>
                  </a:lnTo>
                  <a:lnTo>
                    <a:pt x="24506" y="4260"/>
                  </a:lnTo>
                  <a:lnTo>
                    <a:pt x="17168" y="9448"/>
                  </a:lnTo>
                  <a:lnTo>
                    <a:pt x="10427" y="16334"/>
                  </a:lnTo>
                  <a:lnTo>
                    <a:pt x="5184" y="24842"/>
                  </a:lnTo>
                  <a:lnTo>
                    <a:pt x="1807" y="34782"/>
                  </a:lnTo>
                  <a:lnTo>
                    <a:pt x="184" y="45878"/>
                  </a:lnTo>
                  <a:lnTo>
                    <a:pt x="0" y="57849"/>
                  </a:lnTo>
                  <a:lnTo>
                    <a:pt x="917" y="70452"/>
                  </a:lnTo>
                  <a:lnTo>
                    <a:pt x="2800" y="83337"/>
                  </a:lnTo>
                  <a:lnTo>
                    <a:pt x="5726" y="96061"/>
                  </a:lnTo>
                  <a:lnTo>
                    <a:pt x="9656" y="108378"/>
                  </a:lnTo>
                  <a:lnTo>
                    <a:pt x="14598" y="119596"/>
                  </a:lnTo>
                  <a:lnTo>
                    <a:pt x="20671" y="128541"/>
                  </a:lnTo>
                  <a:lnTo>
                    <a:pt x="27829" y="134764"/>
                  </a:lnTo>
                  <a:lnTo>
                    <a:pt x="35738" y="138145"/>
                  </a:lnTo>
                  <a:lnTo>
                    <a:pt x="43885" y="138534"/>
                  </a:lnTo>
                  <a:lnTo>
                    <a:pt x="51950" y="136167"/>
                  </a:lnTo>
                  <a:lnTo>
                    <a:pt x="59651" y="131530"/>
                  </a:lnTo>
                  <a:lnTo>
                    <a:pt x="66670" y="125155"/>
                  </a:lnTo>
                  <a:lnTo>
                    <a:pt x="72935" y="117541"/>
                  </a:lnTo>
                  <a:lnTo>
                    <a:pt x="79483" y="110265"/>
                  </a:lnTo>
                  <a:lnTo>
                    <a:pt x="87003" y="105891"/>
                  </a:lnTo>
                  <a:lnTo>
                    <a:pt x="94566" y="105051"/>
                  </a:lnTo>
                  <a:lnTo>
                    <a:pt x="102291" y="106562"/>
                  </a:lnTo>
                  <a:lnTo>
                    <a:pt x="110440" y="109290"/>
                  </a:lnTo>
                  <a:lnTo>
                    <a:pt x="118639" y="112422"/>
                  </a:lnTo>
                  <a:lnTo>
                    <a:pt x="126748" y="115630"/>
                  </a:lnTo>
                  <a:lnTo>
                    <a:pt x="135483" y="119176"/>
                  </a:lnTo>
                  <a:lnTo>
                    <a:pt x="146231" y="123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73865" y="507307"/>
              <a:ext cx="105286" cy="92818"/>
            </a:xfrm>
            <a:custGeom>
              <a:avLst/>
              <a:gdLst/>
              <a:ahLst/>
              <a:cxnLst/>
              <a:rect l="0" t="0" r="0" b="0"/>
              <a:pathLst>
                <a:path w="105286" h="92818">
                  <a:moveTo>
                    <a:pt x="0" y="19117"/>
                  </a:moveTo>
                  <a:lnTo>
                    <a:pt x="67" y="30852"/>
                  </a:lnTo>
                  <a:lnTo>
                    <a:pt x="707" y="41981"/>
                  </a:lnTo>
                  <a:lnTo>
                    <a:pt x="1980" y="53505"/>
                  </a:lnTo>
                  <a:lnTo>
                    <a:pt x="2965" y="62887"/>
                  </a:lnTo>
                  <a:lnTo>
                    <a:pt x="2836" y="66300"/>
                  </a:lnTo>
                  <a:lnTo>
                    <a:pt x="2284" y="63979"/>
                  </a:lnTo>
                  <a:lnTo>
                    <a:pt x="1877" y="57553"/>
                  </a:lnTo>
                  <a:lnTo>
                    <a:pt x="2045" y="48434"/>
                  </a:lnTo>
                  <a:lnTo>
                    <a:pt x="2947" y="37605"/>
                  </a:lnTo>
                  <a:lnTo>
                    <a:pt x="5027" y="26338"/>
                  </a:lnTo>
                  <a:lnTo>
                    <a:pt x="9081" y="16256"/>
                  </a:lnTo>
                  <a:lnTo>
                    <a:pt x="15358" y="8141"/>
                  </a:lnTo>
                  <a:lnTo>
                    <a:pt x="23319" y="2515"/>
                  </a:lnTo>
                  <a:lnTo>
                    <a:pt x="31956" y="0"/>
                  </a:lnTo>
                  <a:lnTo>
                    <a:pt x="40606" y="606"/>
                  </a:lnTo>
                  <a:lnTo>
                    <a:pt x="48833" y="3890"/>
                  </a:lnTo>
                  <a:lnTo>
                    <a:pt x="56270" y="9274"/>
                  </a:lnTo>
                  <a:lnTo>
                    <a:pt x="62825" y="16217"/>
                  </a:lnTo>
                  <a:lnTo>
                    <a:pt x="68750" y="24277"/>
                  </a:lnTo>
                  <a:lnTo>
                    <a:pt x="74511" y="33123"/>
                  </a:lnTo>
                  <a:lnTo>
                    <a:pt x="80387" y="42501"/>
                  </a:lnTo>
                  <a:lnTo>
                    <a:pt x="86173" y="51979"/>
                  </a:lnTo>
                  <a:lnTo>
                    <a:pt x="91840" y="61952"/>
                  </a:lnTo>
                  <a:lnTo>
                    <a:pt x="97889" y="74412"/>
                  </a:lnTo>
                  <a:lnTo>
                    <a:pt x="105285" y="92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58093" y="518403"/>
              <a:ext cx="161106" cy="271235"/>
            </a:xfrm>
            <a:custGeom>
              <a:avLst/>
              <a:gdLst/>
              <a:ahLst/>
              <a:cxnLst/>
              <a:rect l="0" t="0" r="0" b="0"/>
              <a:pathLst>
                <a:path w="161106" h="271235">
                  <a:moveTo>
                    <a:pt x="105285" y="71192"/>
                  </a:moveTo>
                  <a:lnTo>
                    <a:pt x="113952" y="68125"/>
                  </a:lnTo>
                  <a:lnTo>
                    <a:pt x="121019" y="64062"/>
                  </a:lnTo>
                  <a:lnTo>
                    <a:pt x="127115" y="58569"/>
                  </a:lnTo>
                  <a:lnTo>
                    <a:pt x="132171" y="51809"/>
                  </a:lnTo>
                  <a:lnTo>
                    <a:pt x="135736" y="44012"/>
                  </a:lnTo>
                  <a:lnTo>
                    <a:pt x="137679" y="35424"/>
                  </a:lnTo>
                  <a:lnTo>
                    <a:pt x="137849" y="26584"/>
                  </a:lnTo>
                  <a:lnTo>
                    <a:pt x="135919" y="18275"/>
                  </a:lnTo>
                  <a:lnTo>
                    <a:pt x="131917" y="10896"/>
                  </a:lnTo>
                  <a:lnTo>
                    <a:pt x="126145" y="4963"/>
                  </a:lnTo>
                  <a:lnTo>
                    <a:pt x="118992" y="1259"/>
                  </a:lnTo>
                  <a:lnTo>
                    <a:pt x="110824" y="0"/>
                  </a:lnTo>
                  <a:lnTo>
                    <a:pt x="102259" y="1087"/>
                  </a:lnTo>
                  <a:lnTo>
                    <a:pt x="94130" y="4393"/>
                  </a:lnTo>
                  <a:lnTo>
                    <a:pt x="86860" y="9616"/>
                  </a:lnTo>
                  <a:lnTo>
                    <a:pt x="80660" y="16526"/>
                  </a:lnTo>
                  <a:lnTo>
                    <a:pt x="75712" y="25050"/>
                  </a:lnTo>
                  <a:lnTo>
                    <a:pt x="71985" y="34992"/>
                  </a:lnTo>
                  <a:lnTo>
                    <a:pt x="69617" y="45749"/>
                  </a:lnTo>
                  <a:lnTo>
                    <a:pt x="68993" y="56428"/>
                  </a:lnTo>
                  <a:lnTo>
                    <a:pt x="70167" y="66518"/>
                  </a:lnTo>
                  <a:lnTo>
                    <a:pt x="73073" y="75410"/>
                  </a:lnTo>
                  <a:lnTo>
                    <a:pt x="77689" y="82245"/>
                  </a:lnTo>
                  <a:lnTo>
                    <a:pt x="83826" y="86758"/>
                  </a:lnTo>
                  <a:lnTo>
                    <a:pt x="91029" y="89007"/>
                  </a:lnTo>
                  <a:lnTo>
                    <a:pt x="98695" y="89095"/>
                  </a:lnTo>
                  <a:lnTo>
                    <a:pt x="106432" y="87303"/>
                  </a:lnTo>
                  <a:lnTo>
                    <a:pt x="113912" y="83850"/>
                  </a:lnTo>
                  <a:lnTo>
                    <a:pt x="120782" y="78801"/>
                  </a:lnTo>
                  <a:lnTo>
                    <a:pt x="126928" y="72412"/>
                  </a:lnTo>
                  <a:lnTo>
                    <a:pt x="132706" y="67604"/>
                  </a:lnTo>
                  <a:lnTo>
                    <a:pt x="138055" y="67929"/>
                  </a:lnTo>
                  <a:lnTo>
                    <a:pt x="142327" y="72627"/>
                  </a:lnTo>
                  <a:lnTo>
                    <a:pt x="145846" y="80374"/>
                  </a:lnTo>
                  <a:lnTo>
                    <a:pt x="149049" y="90026"/>
                  </a:lnTo>
                  <a:lnTo>
                    <a:pt x="152183" y="100597"/>
                  </a:lnTo>
                  <a:lnTo>
                    <a:pt x="155345" y="111503"/>
                  </a:lnTo>
                  <a:lnTo>
                    <a:pt x="158240" y="122630"/>
                  </a:lnTo>
                  <a:lnTo>
                    <a:pt x="160251" y="134180"/>
                  </a:lnTo>
                  <a:lnTo>
                    <a:pt x="161105" y="146250"/>
                  </a:lnTo>
                  <a:lnTo>
                    <a:pt x="160689" y="158649"/>
                  </a:lnTo>
                  <a:lnTo>
                    <a:pt x="158886" y="170981"/>
                  </a:lnTo>
                  <a:lnTo>
                    <a:pt x="155773" y="183013"/>
                  </a:lnTo>
                  <a:lnTo>
                    <a:pt x="151242" y="194364"/>
                  </a:lnTo>
                  <a:lnTo>
                    <a:pt x="144927" y="204455"/>
                  </a:lnTo>
                  <a:lnTo>
                    <a:pt x="136786" y="213090"/>
                  </a:lnTo>
                  <a:lnTo>
                    <a:pt x="126897" y="220396"/>
                  </a:lnTo>
                  <a:lnTo>
                    <a:pt x="115286" y="226627"/>
                  </a:lnTo>
                  <a:lnTo>
                    <a:pt x="102150" y="232045"/>
                  </a:lnTo>
                  <a:lnTo>
                    <a:pt x="88111" y="236874"/>
                  </a:lnTo>
                  <a:lnTo>
                    <a:pt x="74082" y="241286"/>
                  </a:lnTo>
                  <a:lnTo>
                    <a:pt x="60588" y="245409"/>
                  </a:lnTo>
                  <a:lnTo>
                    <a:pt x="48020" y="249374"/>
                  </a:lnTo>
                  <a:lnTo>
                    <a:pt x="35479" y="253825"/>
                  </a:lnTo>
                  <a:lnTo>
                    <a:pt x="20754" y="260273"/>
                  </a:lnTo>
                  <a:lnTo>
                    <a:pt x="0" y="271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21936" y="294797"/>
              <a:ext cx="152013" cy="274606"/>
            </a:xfrm>
            <a:custGeom>
              <a:avLst/>
              <a:gdLst/>
              <a:ahLst/>
              <a:cxnLst/>
              <a:rect l="0" t="0" r="0" b="0"/>
              <a:pathLst>
                <a:path w="152013" h="274606">
                  <a:moveTo>
                    <a:pt x="4613" y="0"/>
                  </a:moveTo>
                  <a:lnTo>
                    <a:pt x="1813" y="11669"/>
                  </a:lnTo>
                  <a:lnTo>
                    <a:pt x="311" y="22157"/>
                  </a:lnTo>
                  <a:lnTo>
                    <a:pt x="0" y="32464"/>
                  </a:lnTo>
                  <a:lnTo>
                    <a:pt x="507" y="42938"/>
                  </a:lnTo>
                  <a:lnTo>
                    <a:pt x="1326" y="53930"/>
                  </a:lnTo>
                  <a:lnTo>
                    <a:pt x="2146" y="65573"/>
                  </a:lnTo>
                  <a:lnTo>
                    <a:pt x="3003" y="77826"/>
                  </a:lnTo>
                  <a:lnTo>
                    <a:pt x="4178" y="90581"/>
                  </a:lnTo>
                  <a:lnTo>
                    <a:pt x="5812" y="103717"/>
                  </a:lnTo>
                  <a:lnTo>
                    <a:pt x="7740" y="117130"/>
                  </a:lnTo>
                  <a:lnTo>
                    <a:pt x="9580" y="130740"/>
                  </a:lnTo>
                  <a:lnTo>
                    <a:pt x="11115" y="144488"/>
                  </a:lnTo>
                  <a:lnTo>
                    <a:pt x="12298" y="158329"/>
                  </a:lnTo>
                  <a:lnTo>
                    <a:pt x="13167" y="172235"/>
                  </a:lnTo>
                  <a:lnTo>
                    <a:pt x="13800" y="186161"/>
                  </a:lnTo>
                  <a:lnTo>
                    <a:pt x="14751" y="199275"/>
                  </a:lnTo>
                  <a:lnTo>
                    <a:pt x="16994" y="210032"/>
                  </a:lnTo>
                  <a:lnTo>
                    <a:pt x="20957" y="217777"/>
                  </a:lnTo>
                  <a:lnTo>
                    <a:pt x="26572" y="222669"/>
                  </a:lnTo>
                  <a:lnTo>
                    <a:pt x="33555" y="225213"/>
                  </a:lnTo>
                  <a:lnTo>
                    <a:pt x="41585" y="225963"/>
                  </a:lnTo>
                  <a:lnTo>
                    <a:pt x="50383" y="225404"/>
                  </a:lnTo>
                  <a:lnTo>
                    <a:pt x="59724" y="223916"/>
                  </a:lnTo>
                  <a:lnTo>
                    <a:pt x="69445" y="221776"/>
                  </a:lnTo>
                  <a:lnTo>
                    <a:pt x="79428" y="219024"/>
                  </a:lnTo>
                  <a:lnTo>
                    <a:pt x="89588" y="215492"/>
                  </a:lnTo>
                  <a:lnTo>
                    <a:pt x="99865" y="211150"/>
                  </a:lnTo>
                  <a:lnTo>
                    <a:pt x="110055" y="206097"/>
                  </a:lnTo>
                  <a:lnTo>
                    <a:pt x="119824" y="200480"/>
                  </a:lnTo>
                  <a:lnTo>
                    <a:pt x="129011" y="194436"/>
                  </a:lnTo>
                  <a:lnTo>
                    <a:pt x="137146" y="187920"/>
                  </a:lnTo>
                  <a:lnTo>
                    <a:pt x="143400" y="180714"/>
                  </a:lnTo>
                  <a:lnTo>
                    <a:pt x="147477" y="172764"/>
                  </a:lnTo>
                  <a:lnTo>
                    <a:pt x="149077" y="164476"/>
                  </a:lnTo>
                  <a:lnTo>
                    <a:pt x="147657" y="156600"/>
                  </a:lnTo>
                  <a:lnTo>
                    <a:pt x="143222" y="149536"/>
                  </a:lnTo>
                  <a:lnTo>
                    <a:pt x="136364" y="143659"/>
                  </a:lnTo>
                  <a:lnTo>
                    <a:pt x="127951" y="139468"/>
                  </a:lnTo>
                  <a:lnTo>
                    <a:pt x="118635" y="137062"/>
                  </a:lnTo>
                  <a:lnTo>
                    <a:pt x="108810" y="136226"/>
                  </a:lnTo>
                  <a:lnTo>
                    <a:pt x="98697" y="136638"/>
                  </a:lnTo>
                  <a:lnTo>
                    <a:pt x="88428" y="137996"/>
                  </a:lnTo>
                  <a:lnTo>
                    <a:pt x="78398" y="140532"/>
                  </a:lnTo>
                  <a:lnTo>
                    <a:pt x="69262" y="144967"/>
                  </a:lnTo>
                  <a:lnTo>
                    <a:pt x="61310" y="151540"/>
                  </a:lnTo>
                  <a:lnTo>
                    <a:pt x="54817" y="159886"/>
                  </a:lnTo>
                  <a:lnTo>
                    <a:pt x="50204" y="169323"/>
                  </a:lnTo>
                  <a:lnTo>
                    <a:pt x="47510" y="179336"/>
                  </a:lnTo>
                  <a:lnTo>
                    <a:pt x="46480" y="189634"/>
                  </a:lnTo>
                  <a:lnTo>
                    <a:pt x="46761" y="200066"/>
                  </a:lnTo>
                  <a:lnTo>
                    <a:pt x="48022" y="210559"/>
                  </a:lnTo>
                  <a:lnTo>
                    <a:pt x="50152" y="221077"/>
                  </a:lnTo>
                  <a:lnTo>
                    <a:pt x="53251" y="231606"/>
                  </a:lnTo>
                  <a:lnTo>
                    <a:pt x="57305" y="242125"/>
                  </a:lnTo>
                  <a:lnTo>
                    <a:pt x="62501" y="252139"/>
                  </a:lnTo>
                  <a:lnTo>
                    <a:pt x="69278" y="260726"/>
                  </a:lnTo>
                  <a:lnTo>
                    <a:pt x="77726" y="267489"/>
                  </a:lnTo>
                  <a:lnTo>
                    <a:pt x="87486" y="272197"/>
                  </a:lnTo>
                  <a:lnTo>
                    <a:pt x="97946" y="274541"/>
                  </a:lnTo>
                  <a:lnTo>
                    <a:pt x="108670" y="274605"/>
                  </a:lnTo>
                  <a:lnTo>
                    <a:pt x="118989" y="273060"/>
                  </a:lnTo>
                  <a:lnTo>
                    <a:pt x="128942" y="270817"/>
                  </a:lnTo>
                  <a:lnTo>
                    <a:pt x="139394" y="267684"/>
                  </a:lnTo>
                  <a:lnTo>
                    <a:pt x="15201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19191" y="415212"/>
              <a:ext cx="112685" cy="136347"/>
            </a:xfrm>
            <a:custGeom>
              <a:avLst/>
              <a:gdLst/>
              <a:ahLst/>
              <a:cxnLst/>
              <a:rect l="0" t="0" r="0" b="0"/>
              <a:pathLst>
                <a:path w="112685" h="136347">
                  <a:moveTo>
                    <a:pt x="112684" y="16456"/>
                  </a:moveTo>
                  <a:lnTo>
                    <a:pt x="103816" y="10722"/>
                  </a:lnTo>
                  <a:lnTo>
                    <a:pt x="94829" y="6438"/>
                  </a:lnTo>
                  <a:lnTo>
                    <a:pt x="84838" y="3237"/>
                  </a:lnTo>
                  <a:lnTo>
                    <a:pt x="74030" y="1049"/>
                  </a:lnTo>
                  <a:lnTo>
                    <a:pt x="62867" y="0"/>
                  </a:lnTo>
                  <a:lnTo>
                    <a:pt x="51667" y="63"/>
                  </a:lnTo>
                  <a:lnTo>
                    <a:pt x="40727" y="1232"/>
                  </a:lnTo>
                  <a:lnTo>
                    <a:pt x="30391" y="3609"/>
                  </a:lnTo>
                  <a:lnTo>
                    <a:pt x="20792" y="7136"/>
                  </a:lnTo>
                  <a:lnTo>
                    <a:pt x="12366" y="11791"/>
                  </a:lnTo>
                  <a:lnTo>
                    <a:pt x="5910" y="17664"/>
                  </a:lnTo>
                  <a:lnTo>
                    <a:pt x="1695" y="24675"/>
                  </a:lnTo>
                  <a:lnTo>
                    <a:pt x="0" y="32144"/>
                  </a:lnTo>
                  <a:lnTo>
                    <a:pt x="1356" y="38931"/>
                  </a:lnTo>
                  <a:lnTo>
                    <a:pt x="5753" y="44451"/>
                  </a:lnTo>
                  <a:lnTo>
                    <a:pt x="12755" y="48645"/>
                  </a:lnTo>
                  <a:lnTo>
                    <a:pt x="21797" y="51700"/>
                  </a:lnTo>
                  <a:lnTo>
                    <a:pt x="32348" y="53874"/>
                  </a:lnTo>
                  <a:lnTo>
                    <a:pt x="43817" y="55726"/>
                  </a:lnTo>
                  <a:lnTo>
                    <a:pt x="55573" y="58059"/>
                  </a:lnTo>
                  <a:lnTo>
                    <a:pt x="67236" y="61280"/>
                  </a:lnTo>
                  <a:lnTo>
                    <a:pt x="78183" y="65755"/>
                  </a:lnTo>
                  <a:lnTo>
                    <a:pt x="87477" y="71967"/>
                  </a:lnTo>
                  <a:lnTo>
                    <a:pt x="94752" y="79994"/>
                  </a:lnTo>
                  <a:lnTo>
                    <a:pt x="99824" y="89281"/>
                  </a:lnTo>
                  <a:lnTo>
                    <a:pt x="102420" y="98884"/>
                  </a:lnTo>
                  <a:lnTo>
                    <a:pt x="102640" y="108214"/>
                  </a:lnTo>
                  <a:lnTo>
                    <a:pt x="100535" y="116744"/>
                  </a:lnTo>
                  <a:lnTo>
                    <a:pt x="95941" y="123860"/>
                  </a:lnTo>
                  <a:lnTo>
                    <a:pt x="89003" y="129375"/>
                  </a:lnTo>
                  <a:lnTo>
                    <a:pt x="80110" y="133280"/>
                  </a:lnTo>
                  <a:lnTo>
                    <a:pt x="69709" y="135550"/>
                  </a:lnTo>
                  <a:lnTo>
                    <a:pt x="58216" y="136346"/>
                  </a:lnTo>
                  <a:lnTo>
                    <a:pt x="46559" y="136099"/>
                  </a:lnTo>
                  <a:lnTo>
                    <a:pt x="35033" y="135393"/>
                  </a:lnTo>
                  <a:lnTo>
                    <a:pt x="22631" y="134170"/>
                  </a:lnTo>
                  <a:lnTo>
                    <a:pt x="7399" y="132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77865" y="430863"/>
              <a:ext cx="80395" cy="116694"/>
            </a:xfrm>
            <a:custGeom>
              <a:avLst/>
              <a:gdLst/>
              <a:ahLst/>
              <a:cxnLst/>
              <a:rect l="0" t="0" r="0" b="0"/>
              <a:pathLst>
                <a:path w="80395" h="116694">
                  <a:moveTo>
                    <a:pt x="69865" y="32390"/>
                  </a:moveTo>
                  <a:lnTo>
                    <a:pt x="66797" y="23723"/>
                  </a:lnTo>
                  <a:lnTo>
                    <a:pt x="62735" y="16657"/>
                  </a:lnTo>
                  <a:lnTo>
                    <a:pt x="57242" y="10560"/>
                  </a:lnTo>
                  <a:lnTo>
                    <a:pt x="50482" y="5505"/>
                  </a:lnTo>
                  <a:lnTo>
                    <a:pt x="42684" y="1939"/>
                  </a:lnTo>
                  <a:lnTo>
                    <a:pt x="34101" y="0"/>
                  </a:lnTo>
                  <a:lnTo>
                    <a:pt x="25434" y="3"/>
                  </a:lnTo>
                  <a:lnTo>
                    <a:pt x="17774" y="2581"/>
                  </a:lnTo>
                  <a:lnTo>
                    <a:pt x="11634" y="7838"/>
                  </a:lnTo>
                  <a:lnTo>
                    <a:pt x="7007" y="15434"/>
                  </a:lnTo>
                  <a:lnTo>
                    <a:pt x="3656" y="24884"/>
                  </a:lnTo>
                  <a:lnTo>
                    <a:pt x="1298" y="35708"/>
                  </a:lnTo>
                  <a:lnTo>
                    <a:pt x="0" y="47192"/>
                  </a:lnTo>
                  <a:lnTo>
                    <a:pt x="168" y="58425"/>
                  </a:lnTo>
                  <a:lnTo>
                    <a:pt x="1906" y="68934"/>
                  </a:lnTo>
                  <a:lnTo>
                    <a:pt x="5038" y="78630"/>
                  </a:lnTo>
                  <a:lnTo>
                    <a:pt x="9280" y="87610"/>
                  </a:lnTo>
                  <a:lnTo>
                    <a:pt x="14361" y="96011"/>
                  </a:lnTo>
                  <a:lnTo>
                    <a:pt x="20212" y="103485"/>
                  </a:lnTo>
                  <a:lnTo>
                    <a:pt x="26964" y="109229"/>
                  </a:lnTo>
                  <a:lnTo>
                    <a:pt x="34605" y="112950"/>
                  </a:lnTo>
                  <a:lnTo>
                    <a:pt x="42746" y="114975"/>
                  </a:lnTo>
                  <a:lnTo>
                    <a:pt x="51595" y="116188"/>
                  </a:lnTo>
                  <a:lnTo>
                    <a:pt x="63048" y="116693"/>
                  </a:lnTo>
                  <a:lnTo>
                    <a:pt x="80394" y="116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29807" y="436101"/>
              <a:ext cx="139023" cy="101674"/>
            </a:xfrm>
            <a:custGeom>
              <a:avLst/>
              <a:gdLst/>
              <a:ahLst/>
              <a:cxnLst/>
              <a:rect l="0" t="0" r="0" b="0"/>
              <a:pathLst>
                <a:path w="139023" h="101674">
                  <a:moveTo>
                    <a:pt x="44265" y="58738"/>
                  </a:moveTo>
                  <a:lnTo>
                    <a:pt x="47065" y="49937"/>
                  </a:lnTo>
                  <a:lnTo>
                    <a:pt x="48567" y="41590"/>
                  </a:lnTo>
                  <a:lnTo>
                    <a:pt x="48864" y="32900"/>
                  </a:lnTo>
                  <a:lnTo>
                    <a:pt x="47839" y="24125"/>
                  </a:lnTo>
                  <a:lnTo>
                    <a:pt x="45075" y="15927"/>
                  </a:lnTo>
                  <a:lnTo>
                    <a:pt x="40508" y="8659"/>
                  </a:lnTo>
                  <a:lnTo>
                    <a:pt x="34694" y="2988"/>
                  </a:lnTo>
                  <a:lnTo>
                    <a:pt x="28574" y="0"/>
                  </a:lnTo>
                  <a:lnTo>
                    <a:pt x="22727" y="39"/>
                  </a:lnTo>
                  <a:lnTo>
                    <a:pt x="17348" y="2813"/>
                  </a:lnTo>
                  <a:lnTo>
                    <a:pt x="12436" y="7791"/>
                  </a:lnTo>
                  <a:lnTo>
                    <a:pt x="7923" y="14434"/>
                  </a:lnTo>
                  <a:lnTo>
                    <a:pt x="4045" y="22448"/>
                  </a:lnTo>
                  <a:lnTo>
                    <a:pt x="1338" y="31787"/>
                  </a:lnTo>
                  <a:lnTo>
                    <a:pt x="0" y="42317"/>
                  </a:lnTo>
                  <a:lnTo>
                    <a:pt x="84" y="53655"/>
                  </a:lnTo>
                  <a:lnTo>
                    <a:pt x="1659" y="65264"/>
                  </a:lnTo>
                  <a:lnTo>
                    <a:pt x="4615" y="76791"/>
                  </a:lnTo>
                  <a:lnTo>
                    <a:pt x="8869" y="87293"/>
                  </a:lnTo>
                  <a:lnTo>
                    <a:pt x="14466" y="95217"/>
                  </a:lnTo>
                  <a:lnTo>
                    <a:pt x="21298" y="99943"/>
                  </a:lnTo>
                  <a:lnTo>
                    <a:pt x="28985" y="101673"/>
                  </a:lnTo>
                  <a:lnTo>
                    <a:pt x="36982" y="100947"/>
                  </a:lnTo>
                  <a:lnTo>
                    <a:pt x="44946" y="98348"/>
                  </a:lnTo>
                  <a:lnTo>
                    <a:pt x="52579" y="94219"/>
                  </a:lnTo>
                  <a:lnTo>
                    <a:pt x="59552" y="88650"/>
                  </a:lnTo>
                  <a:lnTo>
                    <a:pt x="65774" y="81838"/>
                  </a:lnTo>
                  <a:lnTo>
                    <a:pt x="71875" y="75283"/>
                  </a:lnTo>
                  <a:lnTo>
                    <a:pt x="78922" y="72096"/>
                  </a:lnTo>
                  <a:lnTo>
                    <a:pt x="86808" y="72967"/>
                  </a:lnTo>
                  <a:lnTo>
                    <a:pt x="94891" y="75691"/>
                  </a:lnTo>
                  <a:lnTo>
                    <a:pt x="102961" y="78918"/>
                  </a:lnTo>
                  <a:lnTo>
                    <a:pt x="111528" y="82218"/>
                  </a:lnTo>
                  <a:lnTo>
                    <a:pt x="122472" y="85840"/>
                  </a:lnTo>
                  <a:lnTo>
                    <a:pt x="139022" y="90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00414" y="446297"/>
              <a:ext cx="105286" cy="90657"/>
            </a:xfrm>
            <a:custGeom>
              <a:avLst/>
              <a:gdLst/>
              <a:ahLst/>
              <a:cxnLst/>
              <a:rect l="0" t="0" r="0" b="0"/>
              <a:pathLst>
                <a:path w="105286" h="90657">
                  <a:moveTo>
                    <a:pt x="0" y="16956"/>
                  </a:moveTo>
                  <a:lnTo>
                    <a:pt x="2934" y="28692"/>
                  </a:lnTo>
                  <a:lnTo>
                    <a:pt x="5716" y="39820"/>
                  </a:lnTo>
                  <a:lnTo>
                    <a:pt x="8593" y="51398"/>
                  </a:lnTo>
                  <a:lnTo>
                    <a:pt x="10748" y="62743"/>
                  </a:lnTo>
                  <a:lnTo>
                    <a:pt x="10618" y="70858"/>
                  </a:lnTo>
                  <a:lnTo>
                    <a:pt x="8544" y="73194"/>
                  </a:lnTo>
                  <a:lnTo>
                    <a:pt x="6267" y="70532"/>
                  </a:lnTo>
                  <a:lnTo>
                    <a:pt x="4420" y="64244"/>
                  </a:lnTo>
                  <a:lnTo>
                    <a:pt x="3056" y="55441"/>
                  </a:lnTo>
                  <a:lnTo>
                    <a:pt x="2102" y="44938"/>
                  </a:lnTo>
                  <a:lnTo>
                    <a:pt x="1950" y="33781"/>
                  </a:lnTo>
                  <a:lnTo>
                    <a:pt x="3434" y="23269"/>
                  </a:lnTo>
                  <a:lnTo>
                    <a:pt x="6881" y="14062"/>
                  </a:lnTo>
                  <a:lnTo>
                    <a:pt x="12146" y="6726"/>
                  </a:lnTo>
                  <a:lnTo>
                    <a:pt x="18893" y="1995"/>
                  </a:lnTo>
                  <a:lnTo>
                    <a:pt x="26760" y="0"/>
                  </a:lnTo>
                  <a:lnTo>
                    <a:pt x="35278" y="404"/>
                  </a:lnTo>
                  <a:lnTo>
                    <a:pt x="43900" y="2709"/>
                  </a:lnTo>
                  <a:lnTo>
                    <a:pt x="52316" y="6440"/>
                  </a:lnTo>
                  <a:lnTo>
                    <a:pt x="60268" y="11361"/>
                  </a:lnTo>
                  <a:lnTo>
                    <a:pt x="67463" y="17479"/>
                  </a:lnTo>
                  <a:lnTo>
                    <a:pt x="73821" y="24700"/>
                  </a:lnTo>
                  <a:lnTo>
                    <a:pt x="79430" y="32835"/>
                  </a:lnTo>
                  <a:lnTo>
                    <a:pt x="84440" y="41673"/>
                  </a:lnTo>
                  <a:lnTo>
                    <a:pt x="88995" y="51013"/>
                  </a:lnTo>
                  <a:lnTo>
                    <a:pt x="93071" y="60253"/>
                  </a:lnTo>
                  <a:lnTo>
                    <a:pt x="96871" y="69290"/>
                  </a:lnTo>
                  <a:lnTo>
                    <a:pt x="100733" y="78916"/>
                  </a:lnTo>
                  <a:lnTo>
                    <a:pt x="105285" y="90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50568" y="221098"/>
              <a:ext cx="170212" cy="295938"/>
            </a:xfrm>
            <a:custGeom>
              <a:avLst/>
              <a:gdLst/>
              <a:ahLst/>
              <a:cxnLst/>
              <a:rect l="0" t="0" r="0" b="0"/>
              <a:pathLst>
                <a:path w="170212" h="295938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1"/>
                  </a:lnTo>
                  <a:lnTo>
                    <a:pt x="1889" y="76039"/>
                  </a:lnTo>
                  <a:lnTo>
                    <a:pt x="3253" y="89320"/>
                  </a:lnTo>
                  <a:lnTo>
                    <a:pt x="4463" y="102841"/>
                  </a:lnTo>
                  <a:lnTo>
                    <a:pt x="5425" y="116530"/>
                  </a:lnTo>
                  <a:lnTo>
                    <a:pt x="6144" y="130332"/>
                  </a:lnTo>
                  <a:lnTo>
                    <a:pt x="6663" y="144211"/>
                  </a:lnTo>
                  <a:lnTo>
                    <a:pt x="7029" y="158142"/>
                  </a:lnTo>
                  <a:lnTo>
                    <a:pt x="7282" y="172109"/>
                  </a:lnTo>
                  <a:lnTo>
                    <a:pt x="7455" y="186099"/>
                  </a:lnTo>
                  <a:lnTo>
                    <a:pt x="7573" y="200105"/>
                  </a:lnTo>
                  <a:lnTo>
                    <a:pt x="7652" y="214122"/>
                  </a:lnTo>
                  <a:lnTo>
                    <a:pt x="7694" y="228115"/>
                  </a:lnTo>
                  <a:lnTo>
                    <a:pt x="7279" y="240948"/>
                  </a:lnTo>
                  <a:lnTo>
                    <a:pt x="5924" y="249058"/>
                  </a:lnTo>
                  <a:lnTo>
                    <a:pt x="4386" y="250291"/>
                  </a:lnTo>
                  <a:lnTo>
                    <a:pt x="3741" y="246419"/>
                  </a:lnTo>
                  <a:lnTo>
                    <a:pt x="4172" y="239320"/>
                  </a:lnTo>
                  <a:lnTo>
                    <a:pt x="5499" y="230441"/>
                  </a:lnTo>
                  <a:lnTo>
                    <a:pt x="7504" y="220674"/>
                  </a:lnTo>
                  <a:lnTo>
                    <a:pt x="10322" y="210813"/>
                  </a:lnTo>
                  <a:lnTo>
                    <a:pt x="14424" y="201707"/>
                  </a:lnTo>
                  <a:lnTo>
                    <a:pt x="19968" y="193733"/>
                  </a:lnTo>
                  <a:lnTo>
                    <a:pt x="26981" y="187205"/>
                  </a:lnTo>
                  <a:lnTo>
                    <a:pt x="35516" y="182558"/>
                  </a:lnTo>
                  <a:lnTo>
                    <a:pt x="45451" y="179837"/>
                  </a:lnTo>
                  <a:lnTo>
                    <a:pt x="56699" y="178786"/>
                  </a:lnTo>
                  <a:lnTo>
                    <a:pt x="69298" y="179052"/>
                  </a:lnTo>
                  <a:lnTo>
                    <a:pt x="83128" y="180302"/>
                  </a:lnTo>
                  <a:lnTo>
                    <a:pt x="97480" y="182425"/>
                  </a:lnTo>
                  <a:lnTo>
                    <a:pt x="111195" y="185519"/>
                  </a:lnTo>
                  <a:lnTo>
                    <a:pt x="123672" y="189565"/>
                  </a:lnTo>
                  <a:lnTo>
                    <a:pt x="134844" y="194586"/>
                  </a:lnTo>
                  <a:lnTo>
                    <a:pt x="144890" y="200713"/>
                  </a:lnTo>
                  <a:lnTo>
                    <a:pt x="154037" y="207912"/>
                  </a:lnTo>
                  <a:lnTo>
                    <a:pt x="161859" y="216018"/>
                  </a:lnTo>
                  <a:lnTo>
                    <a:pt x="167312" y="224830"/>
                  </a:lnTo>
                  <a:lnTo>
                    <a:pt x="170019" y="234159"/>
                  </a:lnTo>
                  <a:lnTo>
                    <a:pt x="170211" y="243693"/>
                  </a:lnTo>
                  <a:lnTo>
                    <a:pt x="168363" y="253014"/>
                  </a:lnTo>
                  <a:lnTo>
                    <a:pt x="164969" y="261905"/>
                  </a:lnTo>
                  <a:lnTo>
                    <a:pt x="160286" y="270179"/>
                  </a:lnTo>
                  <a:lnTo>
                    <a:pt x="154336" y="277591"/>
                  </a:lnTo>
                  <a:lnTo>
                    <a:pt x="147225" y="284086"/>
                  </a:lnTo>
                  <a:lnTo>
                    <a:pt x="138996" y="289447"/>
                  </a:lnTo>
                  <a:lnTo>
                    <a:pt x="129563" y="293227"/>
                  </a:lnTo>
                  <a:lnTo>
                    <a:pt x="118996" y="295324"/>
                  </a:lnTo>
                  <a:lnTo>
                    <a:pt x="107645" y="295937"/>
                  </a:lnTo>
                  <a:lnTo>
                    <a:pt x="96033" y="295368"/>
                  </a:lnTo>
                  <a:lnTo>
                    <a:pt x="84484" y="293915"/>
                  </a:lnTo>
                  <a:lnTo>
                    <a:pt x="73120" y="291824"/>
                  </a:lnTo>
                  <a:lnTo>
                    <a:pt x="61957" y="289283"/>
                  </a:lnTo>
                  <a:lnTo>
                    <a:pt x="50980" y="286435"/>
                  </a:lnTo>
                  <a:lnTo>
                    <a:pt x="40606" y="283531"/>
                  </a:lnTo>
                  <a:lnTo>
                    <a:pt x="30668" y="280654"/>
                  </a:lnTo>
                  <a:lnTo>
                    <a:pt x="20291" y="277553"/>
                  </a:lnTo>
                  <a:lnTo>
                    <a:pt x="781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29482" y="394239"/>
              <a:ext cx="134228" cy="137571"/>
            </a:xfrm>
            <a:custGeom>
              <a:avLst/>
              <a:gdLst/>
              <a:ahLst/>
              <a:cxnLst/>
              <a:rect l="0" t="0" r="0" b="0"/>
              <a:pathLst>
                <a:path w="134228" h="137571">
                  <a:moveTo>
                    <a:pt x="28943" y="69014"/>
                  </a:moveTo>
                  <a:lnTo>
                    <a:pt x="37811" y="66081"/>
                  </a:lnTo>
                  <a:lnTo>
                    <a:pt x="46798" y="63298"/>
                  </a:lnTo>
                  <a:lnTo>
                    <a:pt x="56789" y="60399"/>
                  </a:lnTo>
                  <a:lnTo>
                    <a:pt x="67596" y="57359"/>
                  </a:lnTo>
                  <a:lnTo>
                    <a:pt x="78760" y="54194"/>
                  </a:lnTo>
                  <a:lnTo>
                    <a:pt x="89956" y="50920"/>
                  </a:lnTo>
                  <a:lnTo>
                    <a:pt x="100722" y="47237"/>
                  </a:lnTo>
                  <a:lnTo>
                    <a:pt x="110410" y="42549"/>
                  </a:lnTo>
                  <a:lnTo>
                    <a:pt x="118751" y="36623"/>
                  </a:lnTo>
                  <a:lnTo>
                    <a:pt x="125178" y="29863"/>
                  </a:lnTo>
                  <a:lnTo>
                    <a:pt x="128689" y="23094"/>
                  </a:lnTo>
                  <a:lnTo>
                    <a:pt x="129005" y="16808"/>
                  </a:lnTo>
                  <a:lnTo>
                    <a:pt x="126302" y="11302"/>
                  </a:lnTo>
                  <a:lnTo>
                    <a:pt x="120841" y="6836"/>
                  </a:lnTo>
                  <a:lnTo>
                    <a:pt x="113065" y="3436"/>
                  </a:lnTo>
                  <a:lnTo>
                    <a:pt x="103646" y="1120"/>
                  </a:lnTo>
                  <a:lnTo>
                    <a:pt x="93357" y="0"/>
                  </a:lnTo>
                  <a:lnTo>
                    <a:pt x="82707" y="24"/>
                  </a:lnTo>
                  <a:lnTo>
                    <a:pt x="71951" y="1173"/>
                  </a:lnTo>
                  <a:lnTo>
                    <a:pt x="61197" y="3539"/>
                  </a:lnTo>
                  <a:lnTo>
                    <a:pt x="50485" y="7060"/>
                  </a:lnTo>
                  <a:lnTo>
                    <a:pt x="39987" y="11711"/>
                  </a:lnTo>
                  <a:lnTo>
                    <a:pt x="30003" y="17583"/>
                  </a:lnTo>
                  <a:lnTo>
                    <a:pt x="20667" y="24611"/>
                  </a:lnTo>
                  <a:lnTo>
                    <a:pt x="12431" y="32771"/>
                  </a:lnTo>
                  <a:lnTo>
                    <a:pt x="6109" y="42150"/>
                  </a:lnTo>
                  <a:lnTo>
                    <a:pt x="1977" y="52679"/>
                  </a:lnTo>
                  <a:lnTo>
                    <a:pt x="0" y="64002"/>
                  </a:lnTo>
                  <a:lnTo>
                    <a:pt x="102" y="75594"/>
                  </a:lnTo>
                  <a:lnTo>
                    <a:pt x="2027" y="87121"/>
                  </a:lnTo>
                  <a:lnTo>
                    <a:pt x="5570" y="98130"/>
                  </a:lnTo>
                  <a:lnTo>
                    <a:pt x="10680" y="107990"/>
                  </a:lnTo>
                  <a:lnTo>
                    <a:pt x="17191" y="116465"/>
                  </a:lnTo>
                  <a:lnTo>
                    <a:pt x="25000" y="123494"/>
                  </a:lnTo>
                  <a:lnTo>
                    <a:pt x="34144" y="129007"/>
                  </a:lnTo>
                  <a:lnTo>
                    <a:pt x="44518" y="133121"/>
                  </a:lnTo>
                  <a:lnTo>
                    <a:pt x="55908" y="135920"/>
                  </a:lnTo>
                  <a:lnTo>
                    <a:pt x="68077" y="137367"/>
                  </a:lnTo>
                  <a:lnTo>
                    <a:pt x="80800" y="137570"/>
                  </a:lnTo>
                  <a:lnTo>
                    <a:pt x="93304" y="136907"/>
                  </a:lnTo>
                  <a:lnTo>
                    <a:pt x="105500" y="135868"/>
                  </a:lnTo>
                  <a:lnTo>
                    <a:pt x="118455" y="134364"/>
                  </a:lnTo>
                  <a:lnTo>
                    <a:pt x="134227" y="132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34027" y="397873"/>
              <a:ext cx="124481" cy="125937"/>
            </a:xfrm>
            <a:custGeom>
              <a:avLst/>
              <a:gdLst/>
              <a:ahLst/>
              <a:cxnLst/>
              <a:rect l="0" t="0" r="0" b="0"/>
              <a:pathLst>
                <a:path w="124481" h="125937">
                  <a:moveTo>
                    <a:pt x="124480" y="23266"/>
                  </a:moveTo>
                  <a:lnTo>
                    <a:pt x="118546" y="17466"/>
                  </a:lnTo>
                  <a:lnTo>
                    <a:pt x="112341" y="12542"/>
                  </a:lnTo>
                  <a:lnTo>
                    <a:pt x="105246" y="8048"/>
                  </a:lnTo>
                  <a:lnTo>
                    <a:pt x="97305" y="4173"/>
                  </a:lnTo>
                  <a:lnTo>
                    <a:pt x="88659" y="1456"/>
                  </a:lnTo>
                  <a:lnTo>
                    <a:pt x="79464" y="101"/>
                  </a:lnTo>
                  <a:lnTo>
                    <a:pt x="69864" y="0"/>
                  </a:lnTo>
                  <a:lnTo>
                    <a:pt x="59975" y="917"/>
                  </a:lnTo>
                  <a:lnTo>
                    <a:pt x="49886" y="2621"/>
                  </a:lnTo>
                  <a:lnTo>
                    <a:pt x="39826" y="5390"/>
                  </a:lnTo>
                  <a:lnTo>
                    <a:pt x="30145" y="9984"/>
                  </a:lnTo>
                  <a:lnTo>
                    <a:pt x="21017" y="16663"/>
                  </a:lnTo>
                  <a:lnTo>
                    <a:pt x="12923" y="25081"/>
                  </a:lnTo>
                  <a:lnTo>
                    <a:pt x="6696" y="34565"/>
                  </a:lnTo>
                  <a:lnTo>
                    <a:pt x="2623" y="44611"/>
                  </a:lnTo>
                  <a:lnTo>
                    <a:pt x="516" y="54930"/>
                  </a:lnTo>
                  <a:lnTo>
                    <a:pt x="0" y="65376"/>
                  </a:lnTo>
                  <a:lnTo>
                    <a:pt x="694" y="75873"/>
                  </a:lnTo>
                  <a:lnTo>
                    <a:pt x="2598" y="86226"/>
                  </a:lnTo>
                  <a:lnTo>
                    <a:pt x="6069" y="96110"/>
                  </a:lnTo>
                  <a:lnTo>
                    <a:pt x="11183" y="105379"/>
                  </a:lnTo>
                  <a:lnTo>
                    <a:pt x="17903" y="113569"/>
                  </a:lnTo>
                  <a:lnTo>
                    <a:pt x="26241" y="119861"/>
                  </a:lnTo>
                  <a:lnTo>
                    <a:pt x="36035" y="123973"/>
                  </a:lnTo>
                  <a:lnTo>
                    <a:pt x="46848" y="125936"/>
                  </a:lnTo>
                  <a:lnTo>
                    <a:pt x="58090" y="125824"/>
                  </a:lnTo>
                  <a:lnTo>
                    <a:pt x="69374" y="123908"/>
                  </a:lnTo>
                  <a:lnTo>
                    <a:pt x="80087" y="120862"/>
                  </a:lnTo>
                  <a:lnTo>
                    <a:pt x="90354" y="117367"/>
                  </a:lnTo>
                  <a:lnTo>
                    <a:pt x="101072" y="113123"/>
                  </a:lnTo>
                  <a:lnTo>
                    <a:pt x="113952" y="1074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06537" y="210569"/>
              <a:ext cx="15142" cy="326385"/>
            </a:xfrm>
            <a:custGeom>
              <a:avLst/>
              <a:gdLst/>
              <a:ahLst/>
              <a:cxnLst/>
              <a:rect l="0" t="0" r="0" b="0"/>
              <a:pathLst>
                <a:path w="15142" h="326385">
                  <a:moveTo>
                    <a:pt x="4613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83"/>
                  </a:lnTo>
                  <a:lnTo>
                    <a:pt x="506" y="58457"/>
                  </a:lnTo>
                  <a:lnTo>
                    <a:pt x="1326" y="74931"/>
                  </a:lnTo>
                  <a:lnTo>
                    <a:pt x="2142" y="92499"/>
                  </a:lnTo>
                  <a:lnTo>
                    <a:pt x="2825" y="110842"/>
                  </a:lnTo>
                  <a:lnTo>
                    <a:pt x="3352" y="129447"/>
                  </a:lnTo>
                  <a:lnTo>
                    <a:pt x="3738" y="147989"/>
                  </a:lnTo>
                  <a:lnTo>
                    <a:pt x="4013" y="166183"/>
                  </a:lnTo>
                  <a:lnTo>
                    <a:pt x="4204" y="183705"/>
                  </a:lnTo>
                  <a:lnTo>
                    <a:pt x="4341" y="200457"/>
                  </a:lnTo>
                  <a:lnTo>
                    <a:pt x="4604" y="216674"/>
                  </a:lnTo>
                  <a:lnTo>
                    <a:pt x="5313" y="232797"/>
                  </a:lnTo>
                  <a:lnTo>
                    <a:pt x="6603" y="249077"/>
                  </a:lnTo>
                  <a:lnTo>
                    <a:pt x="8292" y="265032"/>
                  </a:lnTo>
                  <a:lnTo>
                    <a:pt x="10141" y="281213"/>
                  </a:lnTo>
                  <a:lnTo>
                    <a:pt x="12313" y="300162"/>
                  </a:lnTo>
                  <a:lnTo>
                    <a:pt x="1514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76172" y="422646"/>
              <a:ext cx="145549" cy="124836"/>
            </a:xfrm>
            <a:custGeom>
              <a:avLst/>
              <a:gdLst/>
              <a:ahLst/>
              <a:cxnLst/>
              <a:rect l="0" t="0" r="0" b="0"/>
              <a:pathLst>
                <a:path w="145549" h="124836">
                  <a:moveTo>
                    <a:pt x="103434" y="40607"/>
                  </a:moveTo>
                  <a:lnTo>
                    <a:pt x="100433" y="31873"/>
                  </a:lnTo>
                  <a:lnTo>
                    <a:pt x="97011" y="24167"/>
                  </a:lnTo>
                  <a:lnTo>
                    <a:pt x="92806" y="16778"/>
                  </a:lnTo>
                  <a:lnTo>
                    <a:pt x="87560" y="10035"/>
                  </a:lnTo>
                  <a:lnTo>
                    <a:pt x="80782" y="4802"/>
                  </a:lnTo>
                  <a:lnTo>
                    <a:pt x="72354" y="1441"/>
                  </a:lnTo>
                  <a:lnTo>
                    <a:pt x="62787" y="0"/>
                  </a:lnTo>
                  <a:lnTo>
                    <a:pt x="52992" y="471"/>
                  </a:lnTo>
                  <a:lnTo>
                    <a:pt x="43522" y="2646"/>
                  </a:lnTo>
                  <a:lnTo>
                    <a:pt x="34558" y="6359"/>
                  </a:lnTo>
                  <a:lnTo>
                    <a:pt x="26085" y="11584"/>
                  </a:lnTo>
                  <a:lnTo>
                    <a:pt x="18032" y="18176"/>
                  </a:lnTo>
                  <a:lnTo>
                    <a:pt x="10795" y="26210"/>
                  </a:lnTo>
                  <a:lnTo>
                    <a:pt x="5211" y="36036"/>
                  </a:lnTo>
                  <a:lnTo>
                    <a:pt x="1607" y="47678"/>
                  </a:lnTo>
                  <a:lnTo>
                    <a:pt x="0" y="60563"/>
                  </a:lnTo>
                  <a:lnTo>
                    <a:pt x="358" y="73742"/>
                  </a:lnTo>
                  <a:lnTo>
                    <a:pt x="2457" y="86617"/>
                  </a:lnTo>
                  <a:lnTo>
                    <a:pt x="6118" y="98173"/>
                  </a:lnTo>
                  <a:lnTo>
                    <a:pt x="11309" y="106878"/>
                  </a:lnTo>
                  <a:lnTo>
                    <a:pt x="17860" y="112160"/>
                  </a:lnTo>
                  <a:lnTo>
                    <a:pt x="25186" y="114109"/>
                  </a:lnTo>
                  <a:lnTo>
                    <a:pt x="32409" y="113007"/>
                  </a:lnTo>
                  <a:lnTo>
                    <a:pt x="39040" y="109344"/>
                  </a:lnTo>
                  <a:lnTo>
                    <a:pt x="44964" y="103689"/>
                  </a:lnTo>
                  <a:lnTo>
                    <a:pt x="50251" y="96556"/>
                  </a:lnTo>
                  <a:lnTo>
                    <a:pt x="55044" y="88398"/>
                  </a:lnTo>
                  <a:lnTo>
                    <a:pt x="59984" y="80752"/>
                  </a:lnTo>
                  <a:lnTo>
                    <a:pt x="65932" y="77026"/>
                  </a:lnTo>
                  <a:lnTo>
                    <a:pt x="72509" y="78560"/>
                  </a:lnTo>
                  <a:lnTo>
                    <a:pt x="78935" y="83386"/>
                  </a:lnTo>
                  <a:lnTo>
                    <a:pt x="85389" y="89838"/>
                  </a:lnTo>
                  <a:lnTo>
                    <a:pt x="92349" y="96589"/>
                  </a:lnTo>
                  <a:lnTo>
                    <a:pt x="100023" y="102949"/>
                  </a:lnTo>
                  <a:lnTo>
                    <a:pt x="108130" y="108564"/>
                  </a:lnTo>
                  <a:lnTo>
                    <a:pt x="116926" y="113723"/>
                  </a:lnTo>
                  <a:lnTo>
                    <a:pt x="128305" y="118870"/>
                  </a:lnTo>
                  <a:lnTo>
                    <a:pt x="145548" y="124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37475" y="379025"/>
              <a:ext cx="114411" cy="178986"/>
            </a:xfrm>
            <a:custGeom>
              <a:avLst/>
              <a:gdLst/>
              <a:ahLst/>
              <a:cxnLst/>
              <a:rect l="0" t="0" r="0" b="0"/>
              <a:pathLst>
                <a:path w="114411" h="178986">
                  <a:moveTo>
                    <a:pt x="89530" y="0"/>
                  </a:moveTo>
                  <a:lnTo>
                    <a:pt x="80729" y="2934"/>
                  </a:lnTo>
                  <a:lnTo>
                    <a:pt x="72382" y="5716"/>
                  </a:lnTo>
                  <a:lnTo>
                    <a:pt x="63688" y="8621"/>
                  </a:lnTo>
                  <a:lnTo>
                    <a:pt x="54740" y="11834"/>
                  </a:lnTo>
                  <a:lnTo>
                    <a:pt x="45893" y="15647"/>
                  </a:lnTo>
                  <a:lnTo>
                    <a:pt x="37354" y="20164"/>
                  </a:lnTo>
                  <a:lnTo>
                    <a:pt x="29165" y="25328"/>
                  </a:lnTo>
                  <a:lnTo>
                    <a:pt x="21288" y="31016"/>
                  </a:lnTo>
                  <a:lnTo>
                    <a:pt x="13676" y="37100"/>
                  </a:lnTo>
                  <a:lnTo>
                    <a:pt x="6921" y="43473"/>
                  </a:lnTo>
                  <a:lnTo>
                    <a:pt x="2202" y="50050"/>
                  </a:lnTo>
                  <a:lnTo>
                    <a:pt x="0" y="56765"/>
                  </a:lnTo>
                  <a:lnTo>
                    <a:pt x="319" y="63408"/>
                  </a:lnTo>
                  <a:lnTo>
                    <a:pt x="3043" y="69642"/>
                  </a:lnTo>
                  <a:lnTo>
                    <a:pt x="7844" y="75311"/>
                  </a:lnTo>
                  <a:lnTo>
                    <a:pt x="14455" y="80270"/>
                  </a:lnTo>
                  <a:lnTo>
                    <a:pt x="22770" y="84303"/>
                  </a:lnTo>
                  <a:lnTo>
                    <a:pt x="32574" y="87390"/>
                  </a:lnTo>
                  <a:lnTo>
                    <a:pt x="43407" y="89820"/>
                  </a:lnTo>
                  <a:lnTo>
                    <a:pt x="54668" y="92074"/>
                  </a:lnTo>
                  <a:lnTo>
                    <a:pt x="65977" y="94452"/>
                  </a:lnTo>
                  <a:lnTo>
                    <a:pt x="77009" y="97223"/>
                  </a:lnTo>
                  <a:lnTo>
                    <a:pt x="87418" y="100694"/>
                  </a:lnTo>
                  <a:lnTo>
                    <a:pt x="97066" y="104965"/>
                  </a:lnTo>
                  <a:lnTo>
                    <a:pt x="105357" y="110123"/>
                  </a:lnTo>
                  <a:lnTo>
                    <a:pt x="111192" y="116335"/>
                  </a:lnTo>
                  <a:lnTo>
                    <a:pt x="114183" y="123578"/>
                  </a:lnTo>
                  <a:lnTo>
                    <a:pt x="114410" y="131372"/>
                  </a:lnTo>
                  <a:lnTo>
                    <a:pt x="112062" y="138909"/>
                  </a:lnTo>
                  <a:lnTo>
                    <a:pt x="107517" y="145746"/>
                  </a:lnTo>
                  <a:lnTo>
                    <a:pt x="101079" y="151639"/>
                  </a:lnTo>
                  <a:lnTo>
                    <a:pt x="92880" y="156372"/>
                  </a:lnTo>
                  <a:lnTo>
                    <a:pt x="83164" y="159965"/>
                  </a:lnTo>
                  <a:lnTo>
                    <a:pt x="72658" y="162785"/>
                  </a:lnTo>
                  <a:lnTo>
                    <a:pt x="61360" y="165827"/>
                  </a:lnTo>
                  <a:lnTo>
                    <a:pt x="47165" y="170477"/>
                  </a:lnTo>
                  <a:lnTo>
                    <a:pt x="2635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27867" y="357968"/>
              <a:ext cx="91297" cy="190897"/>
            </a:xfrm>
            <a:custGeom>
              <a:avLst/>
              <a:gdLst/>
              <a:ahLst/>
              <a:cxnLst/>
              <a:rect l="0" t="0" r="0" b="0"/>
              <a:pathLst>
                <a:path w="91297" h="190897">
                  <a:moveTo>
                    <a:pt x="88651" y="0"/>
                  </a:moveTo>
                  <a:lnTo>
                    <a:pt x="79916" y="3001"/>
                  </a:lnTo>
                  <a:lnTo>
                    <a:pt x="72210" y="6424"/>
                  </a:lnTo>
                  <a:lnTo>
                    <a:pt x="64804" y="10620"/>
                  </a:lnTo>
                  <a:lnTo>
                    <a:pt x="57369" y="15520"/>
                  </a:lnTo>
                  <a:lnTo>
                    <a:pt x="49542" y="21001"/>
                  </a:lnTo>
                  <a:lnTo>
                    <a:pt x="41168" y="26932"/>
                  </a:lnTo>
                  <a:lnTo>
                    <a:pt x="32425" y="33193"/>
                  </a:lnTo>
                  <a:lnTo>
                    <a:pt x="23710" y="39692"/>
                  </a:lnTo>
                  <a:lnTo>
                    <a:pt x="15275" y="46356"/>
                  </a:lnTo>
                  <a:lnTo>
                    <a:pt x="7833" y="53135"/>
                  </a:lnTo>
                  <a:lnTo>
                    <a:pt x="2585" y="59992"/>
                  </a:lnTo>
                  <a:lnTo>
                    <a:pt x="0" y="66892"/>
                  </a:lnTo>
                  <a:lnTo>
                    <a:pt x="217" y="73493"/>
                  </a:lnTo>
                  <a:lnTo>
                    <a:pt x="3398" y="79166"/>
                  </a:lnTo>
                  <a:lnTo>
                    <a:pt x="9311" y="83650"/>
                  </a:lnTo>
                  <a:lnTo>
                    <a:pt x="17312" y="87169"/>
                  </a:lnTo>
                  <a:lnTo>
                    <a:pt x="26567" y="90229"/>
                  </a:lnTo>
                  <a:lnTo>
                    <a:pt x="36478" y="93184"/>
                  </a:lnTo>
                  <a:lnTo>
                    <a:pt x="46550" y="96358"/>
                  </a:lnTo>
                  <a:lnTo>
                    <a:pt x="56305" y="100109"/>
                  </a:lnTo>
                  <a:lnTo>
                    <a:pt x="65519" y="104575"/>
                  </a:lnTo>
                  <a:lnTo>
                    <a:pt x="73857" y="110035"/>
                  </a:lnTo>
                  <a:lnTo>
                    <a:pt x="80787" y="116982"/>
                  </a:lnTo>
                  <a:lnTo>
                    <a:pt x="86144" y="125537"/>
                  </a:lnTo>
                  <a:lnTo>
                    <a:pt x="89759" y="135197"/>
                  </a:lnTo>
                  <a:lnTo>
                    <a:pt x="91296" y="145057"/>
                  </a:lnTo>
                  <a:lnTo>
                    <a:pt x="90769" y="154568"/>
                  </a:lnTo>
                  <a:lnTo>
                    <a:pt x="88316" y="163390"/>
                  </a:lnTo>
                  <a:lnTo>
                    <a:pt x="84011" y="171236"/>
                  </a:lnTo>
                  <a:lnTo>
                    <a:pt x="78082" y="178054"/>
                  </a:lnTo>
                  <a:lnTo>
                    <a:pt x="70849" y="183649"/>
                  </a:lnTo>
                  <a:lnTo>
                    <a:pt x="62633" y="187591"/>
                  </a:lnTo>
                  <a:lnTo>
                    <a:pt x="53711" y="189806"/>
                  </a:lnTo>
                  <a:lnTo>
                    <a:pt x="44559" y="190665"/>
                  </a:lnTo>
                  <a:lnTo>
                    <a:pt x="34846" y="190896"/>
                  </a:lnTo>
                  <a:lnTo>
                    <a:pt x="22607" y="190519"/>
                  </a:lnTo>
                  <a:lnTo>
                    <a:pt x="442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00746" y="463253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9" y="34458"/>
                  </a:lnTo>
                  <a:lnTo>
                    <a:pt x="355" y="46446"/>
                  </a:lnTo>
                  <a:lnTo>
                    <a:pt x="1651" y="58458"/>
                  </a:lnTo>
                  <a:lnTo>
                    <a:pt x="4148" y="70247"/>
                  </a:lnTo>
                  <a:lnTo>
                    <a:pt x="7471" y="81294"/>
                  </a:lnTo>
                  <a:lnTo>
                    <a:pt x="11125" y="91819"/>
                  </a:lnTo>
                  <a:lnTo>
                    <a:pt x="15433" y="102742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90217" y="3474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09389" y="280553"/>
              <a:ext cx="101928" cy="277458"/>
            </a:xfrm>
            <a:custGeom>
              <a:avLst/>
              <a:gdLst/>
              <a:ahLst/>
              <a:cxnLst/>
              <a:rect l="0" t="0" r="0" b="0"/>
              <a:pathLst>
                <a:path w="101928" h="277458">
                  <a:moveTo>
                    <a:pt x="28227" y="277457"/>
                  </a:moveTo>
                  <a:lnTo>
                    <a:pt x="28160" y="265722"/>
                  </a:lnTo>
                  <a:lnTo>
                    <a:pt x="27520" y="254593"/>
                  </a:lnTo>
                  <a:lnTo>
                    <a:pt x="26224" y="242990"/>
                  </a:lnTo>
                  <a:lnTo>
                    <a:pt x="24364" y="230656"/>
                  </a:lnTo>
                  <a:lnTo>
                    <a:pt x="22047" y="217348"/>
                  </a:lnTo>
                  <a:lnTo>
                    <a:pt x="19385" y="203038"/>
                  </a:lnTo>
                  <a:lnTo>
                    <a:pt x="16635" y="187861"/>
                  </a:lnTo>
                  <a:lnTo>
                    <a:pt x="14176" y="171999"/>
                  </a:lnTo>
                  <a:lnTo>
                    <a:pt x="12189" y="155637"/>
                  </a:lnTo>
                  <a:lnTo>
                    <a:pt x="10518" y="139245"/>
                  </a:lnTo>
                  <a:lnTo>
                    <a:pt x="8782" y="123547"/>
                  </a:lnTo>
                  <a:lnTo>
                    <a:pt x="6764" y="108877"/>
                  </a:lnTo>
                  <a:lnTo>
                    <a:pt x="4576" y="95060"/>
                  </a:lnTo>
                  <a:lnTo>
                    <a:pt x="2561" y="81628"/>
                  </a:lnTo>
                  <a:lnTo>
                    <a:pt x="917" y="68263"/>
                  </a:lnTo>
                  <a:lnTo>
                    <a:pt x="0" y="55148"/>
                  </a:lnTo>
                  <a:lnTo>
                    <a:pt x="375" y="42861"/>
                  </a:lnTo>
                  <a:lnTo>
                    <a:pt x="2235" y="31676"/>
                  </a:lnTo>
                  <a:lnTo>
                    <a:pt x="5776" y="21876"/>
                  </a:lnTo>
                  <a:lnTo>
                    <a:pt x="11351" y="13897"/>
                  </a:lnTo>
                  <a:lnTo>
                    <a:pt x="18952" y="7799"/>
                  </a:lnTo>
                  <a:lnTo>
                    <a:pt x="28122" y="3502"/>
                  </a:lnTo>
                  <a:lnTo>
                    <a:pt x="38177" y="968"/>
                  </a:lnTo>
                  <a:lnTo>
                    <a:pt x="48629" y="0"/>
                  </a:lnTo>
                  <a:lnTo>
                    <a:pt x="58963" y="331"/>
                  </a:lnTo>
                  <a:lnTo>
                    <a:pt x="69671" y="1846"/>
                  </a:lnTo>
                  <a:lnTo>
                    <a:pt x="82803" y="5793"/>
                  </a:lnTo>
                  <a:lnTo>
                    <a:pt x="101927" y="14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63917" y="44219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93549" y="10462"/>
                  </a:lnTo>
                  <a:lnTo>
                    <a:pt x="82420" y="9822"/>
                  </a:lnTo>
                  <a:lnTo>
                    <a:pt x="70831" y="8530"/>
                  </a:lnTo>
                  <a:lnTo>
                    <a:pt x="58913" y="6834"/>
                  </a:lnTo>
                  <a:lnTo>
                    <a:pt x="45795" y="4984"/>
                  </a:lnTo>
                  <a:lnTo>
                    <a:pt x="28083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35086" y="452725"/>
              <a:ext cx="7816" cy="105286"/>
            </a:xfrm>
            <a:custGeom>
              <a:avLst/>
              <a:gdLst/>
              <a:ahLst/>
              <a:cxnLst/>
              <a:rect l="0" t="0" r="0" b="0"/>
              <a:pathLst>
                <a:path w="7816" h="105286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0" y="61008"/>
                  </a:lnTo>
                  <a:lnTo>
                    <a:pt x="1897" y="71640"/>
                  </a:lnTo>
                  <a:lnTo>
                    <a:pt x="3395" y="81835"/>
                  </a:lnTo>
                  <a:lnTo>
                    <a:pt x="5274" y="92483"/>
                  </a:lnTo>
                  <a:lnTo>
                    <a:pt x="781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32373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90107" y="407559"/>
              <a:ext cx="97059" cy="139923"/>
            </a:xfrm>
            <a:custGeom>
              <a:avLst/>
              <a:gdLst/>
              <a:ahLst/>
              <a:cxnLst/>
              <a:rect l="0" t="0" r="0" b="0"/>
              <a:pathLst>
                <a:path w="97059" h="139923">
                  <a:moveTo>
                    <a:pt x="5437" y="24109"/>
                  </a:moveTo>
                  <a:lnTo>
                    <a:pt x="8504" y="32843"/>
                  </a:lnTo>
                  <a:lnTo>
                    <a:pt x="12567" y="40550"/>
                  </a:lnTo>
                  <a:lnTo>
                    <a:pt x="18064" y="47938"/>
                  </a:lnTo>
                  <a:lnTo>
                    <a:pt x="24997" y="54681"/>
                  </a:lnTo>
                  <a:lnTo>
                    <a:pt x="33443" y="59914"/>
                  </a:lnTo>
                  <a:lnTo>
                    <a:pt x="43284" y="63276"/>
                  </a:lnTo>
                  <a:lnTo>
                    <a:pt x="53949" y="64717"/>
                  </a:lnTo>
                  <a:lnTo>
                    <a:pt x="64555" y="64246"/>
                  </a:lnTo>
                  <a:lnTo>
                    <a:pt x="74590" y="62071"/>
                  </a:lnTo>
                  <a:lnTo>
                    <a:pt x="83442" y="58358"/>
                  </a:lnTo>
                  <a:lnTo>
                    <a:pt x="90250" y="53133"/>
                  </a:lnTo>
                  <a:lnTo>
                    <a:pt x="94743" y="46554"/>
                  </a:lnTo>
                  <a:lnTo>
                    <a:pt x="96979" y="39039"/>
                  </a:lnTo>
                  <a:lnTo>
                    <a:pt x="97058" y="31157"/>
                  </a:lnTo>
                  <a:lnTo>
                    <a:pt x="95255" y="23276"/>
                  </a:lnTo>
                  <a:lnTo>
                    <a:pt x="91624" y="15867"/>
                  </a:lnTo>
                  <a:lnTo>
                    <a:pt x="85924" y="9577"/>
                  </a:lnTo>
                  <a:lnTo>
                    <a:pt x="78209" y="4657"/>
                  </a:lnTo>
                  <a:lnTo>
                    <a:pt x="68947" y="1337"/>
                  </a:lnTo>
                  <a:lnTo>
                    <a:pt x="58821" y="0"/>
                  </a:lnTo>
                  <a:lnTo>
                    <a:pt x="48318" y="661"/>
                  </a:lnTo>
                  <a:lnTo>
                    <a:pt x="38015" y="3205"/>
                  </a:lnTo>
                  <a:lnTo>
                    <a:pt x="28635" y="7570"/>
                  </a:lnTo>
                  <a:lnTo>
                    <a:pt x="20487" y="13545"/>
                  </a:lnTo>
                  <a:lnTo>
                    <a:pt x="13679" y="20977"/>
                  </a:lnTo>
                  <a:lnTo>
                    <a:pt x="8314" y="29860"/>
                  </a:lnTo>
                  <a:lnTo>
                    <a:pt x="4299" y="40051"/>
                  </a:lnTo>
                  <a:lnTo>
                    <a:pt x="1567" y="51146"/>
                  </a:lnTo>
                  <a:lnTo>
                    <a:pt x="166" y="62585"/>
                  </a:lnTo>
                  <a:lnTo>
                    <a:pt x="0" y="74013"/>
                  </a:lnTo>
                  <a:lnTo>
                    <a:pt x="1022" y="85126"/>
                  </a:lnTo>
                  <a:lnTo>
                    <a:pt x="3303" y="95589"/>
                  </a:lnTo>
                  <a:lnTo>
                    <a:pt x="6772" y="105282"/>
                  </a:lnTo>
                  <a:lnTo>
                    <a:pt x="11559" y="113943"/>
                  </a:lnTo>
                  <a:lnTo>
                    <a:pt x="18052" y="121090"/>
                  </a:lnTo>
                  <a:lnTo>
                    <a:pt x="26294" y="126602"/>
                  </a:lnTo>
                  <a:lnTo>
                    <a:pt x="35444" y="130669"/>
                  </a:lnTo>
                  <a:lnTo>
                    <a:pt x="44860" y="134014"/>
                  </a:lnTo>
                  <a:lnTo>
                    <a:pt x="55369" y="136930"/>
                  </a:lnTo>
                  <a:lnTo>
                    <a:pt x="68608" y="139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10359" y="215180"/>
              <a:ext cx="104798" cy="360929"/>
            </a:xfrm>
            <a:custGeom>
              <a:avLst/>
              <a:gdLst/>
              <a:ahLst/>
              <a:cxnLst/>
              <a:rect l="0" t="0" r="0" b="0"/>
              <a:pathLst>
                <a:path w="104798" h="360929">
                  <a:moveTo>
                    <a:pt x="74698" y="321773"/>
                  </a:moveTo>
                  <a:lnTo>
                    <a:pt x="80364" y="315771"/>
                  </a:lnTo>
                  <a:lnTo>
                    <a:pt x="84008" y="308926"/>
                  </a:lnTo>
                  <a:lnTo>
                    <a:pt x="85913" y="300539"/>
                  </a:lnTo>
                  <a:lnTo>
                    <a:pt x="86241" y="290911"/>
                  </a:lnTo>
                  <a:lnTo>
                    <a:pt x="84974" y="280597"/>
                  </a:lnTo>
                  <a:lnTo>
                    <a:pt x="82240" y="270003"/>
                  </a:lnTo>
                  <a:lnTo>
                    <a:pt x="77974" y="259824"/>
                  </a:lnTo>
                  <a:lnTo>
                    <a:pt x="71842" y="251068"/>
                  </a:lnTo>
                  <a:lnTo>
                    <a:pt x="63840" y="244169"/>
                  </a:lnTo>
                  <a:lnTo>
                    <a:pt x="54554" y="239525"/>
                  </a:lnTo>
                  <a:lnTo>
                    <a:pt x="44945" y="237751"/>
                  </a:lnTo>
                  <a:lnTo>
                    <a:pt x="35603" y="238897"/>
                  </a:lnTo>
                  <a:lnTo>
                    <a:pt x="26893" y="242733"/>
                  </a:lnTo>
                  <a:lnTo>
                    <a:pt x="19123" y="249028"/>
                  </a:lnTo>
                  <a:lnTo>
                    <a:pt x="12355" y="257400"/>
                  </a:lnTo>
                  <a:lnTo>
                    <a:pt x="6795" y="267236"/>
                  </a:lnTo>
                  <a:lnTo>
                    <a:pt x="2875" y="277813"/>
                  </a:lnTo>
                  <a:lnTo>
                    <a:pt x="680" y="288659"/>
                  </a:lnTo>
                  <a:lnTo>
                    <a:pt x="0" y="299548"/>
                  </a:lnTo>
                  <a:lnTo>
                    <a:pt x="522" y="310392"/>
                  </a:lnTo>
                  <a:lnTo>
                    <a:pt x="1954" y="321159"/>
                  </a:lnTo>
                  <a:lnTo>
                    <a:pt x="4370" y="331526"/>
                  </a:lnTo>
                  <a:lnTo>
                    <a:pt x="8193" y="340889"/>
                  </a:lnTo>
                  <a:lnTo>
                    <a:pt x="13543" y="348989"/>
                  </a:lnTo>
                  <a:lnTo>
                    <a:pt x="20253" y="355412"/>
                  </a:lnTo>
                  <a:lnTo>
                    <a:pt x="28052" y="359446"/>
                  </a:lnTo>
                  <a:lnTo>
                    <a:pt x="36661" y="360928"/>
                  </a:lnTo>
                  <a:lnTo>
                    <a:pt x="45525" y="359990"/>
                  </a:lnTo>
                  <a:lnTo>
                    <a:pt x="53856" y="356785"/>
                  </a:lnTo>
                  <a:lnTo>
                    <a:pt x="61266" y="351633"/>
                  </a:lnTo>
                  <a:lnTo>
                    <a:pt x="67731" y="344941"/>
                  </a:lnTo>
                  <a:lnTo>
                    <a:pt x="73388" y="337095"/>
                  </a:lnTo>
                  <a:lnTo>
                    <a:pt x="78418" y="328413"/>
                  </a:lnTo>
                  <a:lnTo>
                    <a:pt x="82984" y="318977"/>
                  </a:lnTo>
                  <a:lnTo>
                    <a:pt x="87221" y="308658"/>
                  </a:lnTo>
                  <a:lnTo>
                    <a:pt x="91220" y="297447"/>
                  </a:lnTo>
                  <a:lnTo>
                    <a:pt x="94892" y="285137"/>
                  </a:lnTo>
                  <a:lnTo>
                    <a:pt x="97979" y="271277"/>
                  </a:lnTo>
                  <a:lnTo>
                    <a:pt x="100387" y="255767"/>
                  </a:lnTo>
                  <a:lnTo>
                    <a:pt x="102173" y="238959"/>
                  </a:lnTo>
                  <a:lnTo>
                    <a:pt x="103455" y="221460"/>
                  </a:lnTo>
                  <a:lnTo>
                    <a:pt x="104349" y="203691"/>
                  </a:lnTo>
                  <a:lnTo>
                    <a:pt x="104797" y="185863"/>
                  </a:lnTo>
                  <a:lnTo>
                    <a:pt x="104574" y="168061"/>
                  </a:lnTo>
                  <a:lnTo>
                    <a:pt x="103615" y="150311"/>
                  </a:lnTo>
                  <a:lnTo>
                    <a:pt x="102157" y="132612"/>
                  </a:lnTo>
                  <a:lnTo>
                    <a:pt x="100641" y="114955"/>
                  </a:lnTo>
                  <a:lnTo>
                    <a:pt x="99322" y="97340"/>
                  </a:lnTo>
                  <a:lnTo>
                    <a:pt x="98115" y="80084"/>
                  </a:lnTo>
                  <a:lnTo>
                    <a:pt x="96699" y="63797"/>
                  </a:lnTo>
                  <a:lnTo>
                    <a:pt x="94890" y="48736"/>
                  </a:lnTo>
                  <a:lnTo>
                    <a:pt x="92504" y="34995"/>
                  </a:lnTo>
                  <a:lnTo>
                    <a:pt x="89291" y="22678"/>
                  </a:lnTo>
                  <a:lnTo>
                    <a:pt x="85198" y="11731"/>
                  </a:lnTo>
                  <a:lnTo>
                    <a:pt x="80319" y="3447"/>
                  </a:lnTo>
                  <a:lnTo>
                    <a:pt x="75457" y="0"/>
                  </a:lnTo>
                  <a:lnTo>
                    <a:pt x="71562" y="1432"/>
                  </a:lnTo>
                  <a:lnTo>
                    <a:pt x="68356" y="6711"/>
                  </a:lnTo>
                  <a:lnTo>
                    <a:pt x="65407" y="14762"/>
                  </a:lnTo>
                  <a:lnTo>
                    <a:pt x="62633" y="24743"/>
                  </a:lnTo>
                  <a:lnTo>
                    <a:pt x="60245" y="36044"/>
                  </a:lnTo>
                  <a:lnTo>
                    <a:pt x="58354" y="48248"/>
                  </a:lnTo>
                  <a:lnTo>
                    <a:pt x="56938" y="61226"/>
                  </a:lnTo>
                  <a:lnTo>
                    <a:pt x="55916" y="75086"/>
                  </a:lnTo>
                  <a:lnTo>
                    <a:pt x="55200" y="89816"/>
                  </a:lnTo>
                  <a:lnTo>
                    <a:pt x="54873" y="104965"/>
                  </a:lnTo>
                  <a:lnTo>
                    <a:pt x="55179" y="119756"/>
                  </a:lnTo>
                  <a:lnTo>
                    <a:pt x="56199" y="133788"/>
                  </a:lnTo>
                  <a:lnTo>
                    <a:pt x="57867" y="147329"/>
                  </a:lnTo>
                  <a:lnTo>
                    <a:pt x="60057" y="161102"/>
                  </a:lnTo>
                  <a:lnTo>
                    <a:pt x="62642" y="175520"/>
                  </a:lnTo>
                  <a:lnTo>
                    <a:pt x="65513" y="190663"/>
                  </a:lnTo>
                  <a:lnTo>
                    <a:pt x="68585" y="206447"/>
                  </a:lnTo>
                  <a:lnTo>
                    <a:pt x="71797" y="222731"/>
                  </a:lnTo>
                  <a:lnTo>
                    <a:pt x="75106" y="239057"/>
                  </a:lnTo>
                  <a:lnTo>
                    <a:pt x="78481" y="254704"/>
                  </a:lnTo>
                  <a:lnTo>
                    <a:pt x="81895" y="269320"/>
                  </a:lnTo>
                  <a:lnTo>
                    <a:pt x="85183" y="282462"/>
                  </a:lnTo>
                  <a:lnTo>
                    <a:pt x="88360" y="294713"/>
                  </a:lnTo>
                  <a:lnTo>
                    <a:pt x="91707" y="307147"/>
                  </a:lnTo>
                  <a:lnTo>
                    <a:pt x="95755" y="321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425600" y="168455"/>
            <a:ext cx="4207769" cy="579069"/>
            <a:chOff x="4425600" y="168455"/>
            <a:chExt cx="4207769" cy="579069"/>
          </a:xfrm>
        </p:grpSpPr>
        <p:sp>
          <p:nvSpPr>
            <p:cNvPr id="31" name="Freeform 30"/>
            <p:cNvSpPr/>
            <p:nvPr/>
          </p:nvSpPr>
          <p:spPr>
            <a:xfrm>
              <a:off x="4425600" y="168455"/>
              <a:ext cx="127831" cy="431802"/>
            </a:xfrm>
            <a:custGeom>
              <a:avLst/>
              <a:gdLst/>
              <a:ahLst/>
              <a:cxnLst/>
              <a:rect l="0" t="0" r="0" b="0"/>
              <a:pathLst>
                <a:path w="127831" h="431802">
                  <a:moveTo>
                    <a:pt x="6897" y="0"/>
                  </a:moveTo>
                  <a:lnTo>
                    <a:pt x="6897" y="14602"/>
                  </a:lnTo>
                  <a:lnTo>
                    <a:pt x="6897" y="27873"/>
                  </a:lnTo>
                  <a:lnTo>
                    <a:pt x="6897" y="41084"/>
                  </a:lnTo>
                  <a:lnTo>
                    <a:pt x="6897" y="54771"/>
                  </a:lnTo>
                  <a:lnTo>
                    <a:pt x="6897" y="69576"/>
                  </a:lnTo>
                  <a:lnTo>
                    <a:pt x="6897" y="85727"/>
                  </a:lnTo>
                  <a:lnTo>
                    <a:pt x="6897" y="102799"/>
                  </a:lnTo>
                  <a:lnTo>
                    <a:pt x="6897" y="119945"/>
                  </a:lnTo>
                  <a:lnTo>
                    <a:pt x="6897" y="136663"/>
                  </a:lnTo>
                  <a:lnTo>
                    <a:pt x="6897" y="152972"/>
                  </a:lnTo>
                  <a:lnTo>
                    <a:pt x="6897" y="169214"/>
                  </a:lnTo>
                  <a:lnTo>
                    <a:pt x="6897" y="185617"/>
                  </a:lnTo>
                  <a:lnTo>
                    <a:pt x="6897" y="202090"/>
                  </a:lnTo>
                  <a:lnTo>
                    <a:pt x="6897" y="218318"/>
                  </a:lnTo>
                  <a:lnTo>
                    <a:pt x="6897" y="234128"/>
                  </a:lnTo>
                  <a:lnTo>
                    <a:pt x="6897" y="249511"/>
                  </a:lnTo>
                  <a:lnTo>
                    <a:pt x="6897" y="264526"/>
                  </a:lnTo>
                  <a:lnTo>
                    <a:pt x="6897" y="279257"/>
                  </a:lnTo>
                  <a:lnTo>
                    <a:pt x="6897" y="293777"/>
                  </a:lnTo>
                  <a:lnTo>
                    <a:pt x="6897" y="308146"/>
                  </a:lnTo>
                  <a:lnTo>
                    <a:pt x="6893" y="322405"/>
                  </a:lnTo>
                  <a:lnTo>
                    <a:pt x="6720" y="336423"/>
                  </a:lnTo>
                  <a:lnTo>
                    <a:pt x="6072" y="349915"/>
                  </a:lnTo>
                  <a:lnTo>
                    <a:pt x="4816" y="362702"/>
                  </a:lnTo>
                  <a:lnTo>
                    <a:pt x="2912" y="372442"/>
                  </a:lnTo>
                  <a:lnTo>
                    <a:pt x="956" y="375943"/>
                  </a:lnTo>
                  <a:lnTo>
                    <a:pt x="0" y="373763"/>
                  </a:lnTo>
                  <a:lnTo>
                    <a:pt x="211" y="367532"/>
                  </a:lnTo>
                  <a:lnTo>
                    <a:pt x="1386" y="358608"/>
                  </a:lnTo>
                  <a:lnTo>
                    <a:pt x="3279" y="347925"/>
                  </a:lnTo>
                  <a:lnTo>
                    <a:pt x="5687" y="336104"/>
                  </a:lnTo>
                  <a:lnTo>
                    <a:pt x="8617" y="323868"/>
                  </a:lnTo>
                  <a:lnTo>
                    <a:pt x="12267" y="312091"/>
                  </a:lnTo>
                  <a:lnTo>
                    <a:pt x="16692" y="301203"/>
                  </a:lnTo>
                  <a:lnTo>
                    <a:pt x="21971" y="291413"/>
                  </a:lnTo>
                  <a:lnTo>
                    <a:pt x="28271" y="282898"/>
                  </a:lnTo>
                  <a:lnTo>
                    <a:pt x="35587" y="275627"/>
                  </a:lnTo>
                  <a:lnTo>
                    <a:pt x="43772" y="269894"/>
                  </a:lnTo>
                  <a:lnTo>
                    <a:pt x="52637" y="266390"/>
                  </a:lnTo>
                  <a:lnTo>
                    <a:pt x="62002" y="265291"/>
                  </a:lnTo>
                  <a:lnTo>
                    <a:pt x="71559" y="266331"/>
                  </a:lnTo>
                  <a:lnTo>
                    <a:pt x="80895" y="269080"/>
                  </a:lnTo>
                  <a:lnTo>
                    <a:pt x="89797" y="273116"/>
                  </a:lnTo>
                  <a:lnTo>
                    <a:pt x="98078" y="278246"/>
                  </a:lnTo>
                  <a:lnTo>
                    <a:pt x="105495" y="284504"/>
                  </a:lnTo>
                  <a:lnTo>
                    <a:pt x="111997" y="291824"/>
                  </a:lnTo>
                  <a:lnTo>
                    <a:pt x="117534" y="300196"/>
                  </a:lnTo>
                  <a:lnTo>
                    <a:pt x="121963" y="309725"/>
                  </a:lnTo>
                  <a:lnTo>
                    <a:pt x="125305" y="320357"/>
                  </a:lnTo>
                  <a:lnTo>
                    <a:pt x="127398" y="331752"/>
                  </a:lnTo>
                  <a:lnTo>
                    <a:pt x="127830" y="343393"/>
                  </a:lnTo>
                  <a:lnTo>
                    <a:pt x="126527" y="354956"/>
                  </a:lnTo>
                  <a:lnTo>
                    <a:pt x="123703" y="366160"/>
                  </a:lnTo>
                  <a:lnTo>
                    <a:pt x="119673" y="376684"/>
                  </a:lnTo>
                  <a:lnTo>
                    <a:pt x="114739" y="386427"/>
                  </a:lnTo>
                  <a:lnTo>
                    <a:pt x="108987" y="395461"/>
                  </a:lnTo>
                  <a:lnTo>
                    <a:pt x="102303" y="403923"/>
                  </a:lnTo>
                  <a:lnTo>
                    <a:pt x="94693" y="411940"/>
                  </a:lnTo>
                  <a:lnTo>
                    <a:pt x="86126" y="419139"/>
                  </a:lnTo>
                  <a:lnTo>
                    <a:pt x="76465" y="424691"/>
                  </a:lnTo>
                  <a:lnTo>
                    <a:pt x="65759" y="428280"/>
                  </a:lnTo>
                  <a:lnTo>
                    <a:pt x="54780" y="430213"/>
                  </a:lnTo>
                  <a:lnTo>
                    <a:pt x="43855" y="431355"/>
                  </a:lnTo>
                  <a:lnTo>
                    <a:pt x="32025" y="431801"/>
                  </a:lnTo>
                  <a:lnTo>
                    <a:pt x="17426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22010" y="442196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4" y="32450"/>
                  </a:lnTo>
                  <a:lnTo>
                    <a:pt x="3901" y="42470"/>
                  </a:lnTo>
                  <a:lnTo>
                    <a:pt x="6653" y="52837"/>
                  </a:lnTo>
                  <a:lnTo>
                    <a:pt x="11619" y="65583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00953" y="379025"/>
              <a:ext cx="126343" cy="368499"/>
            </a:xfrm>
            <a:custGeom>
              <a:avLst/>
              <a:gdLst/>
              <a:ahLst/>
              <a:cxnLst/>
              <a:rect l="0" t="0" r="0" b="0"/>
              <a:pathLst>
                <a:path w="126343" h="368499">
                  <a:moveTo>
                    <a:pt x="126342" y="0"/>
                  </a:moveTo>
                  <a:lnTo>
                    <a:pt x="120542" y="8936"/>
                  </a:lnTo>
                  <a:lnTo>
                    <a:pt x="115617" y="18563"/>
                  </a:lnTo>
                  <a:lnTo>
                    <a:pt x="111115" y="29846"/>
                  </a:lnTo>
                  <a:lnTo>
                    <a:pt x="106894" y="42340"/>
                  </a:lnTo>
                  <a:lnTo>
                    <a:pt x="102880" y="55172"/>
                  </a:lnTo>
                  <a:lnTo>
                    <a:pt x="99019" y="67799"/>
                  </a:lnTo>
                  <a:lnTo>
                    <a:pt x="95266" y="80355"/>
                  </a:lnTo>
                  <a:lnTo>
                    <a:pt x="91591" y="93447"/>
                  </a:lnTo>
                  <a:lnTo>
                    <a:pt x="87964" y="107394"/>
                  </a:lnTo>
                  <a:lnTo>
                    <a:pt x="84205" y="122048"/>
                  </a:lnTo>
                  <a:lnTo>
                    <a:pt x="79996" y="136970"/>
                  </a:lnTo>
                  <a:lnTo>
                    <a:pt x="75199" y="151865"/>
                  </a:lnTo>
                  <a:lnTo>
                    <a:pt x="69842" y="166614"/>
                  </a:lnTo>
                  <a:lnTo>
                    <a:pt x="64020" y="181197"/>
                  </a:lnTo>
                  <a:lnTo>
                    <a:pt x="57849" y="195633"/>
                  </a:lnTo>
                  <a:lnTo>
                    <a:pt x="51587" y="209954"/>
                  </a:lnTo>
                  <a:lnTo>
                    <a:pt x="45616" y="224189"/>
                  </a:lnTo>
                  <a:lnTo>
                    <a:pt x="40123" y="238363"/>
                  </a:lnTo>
                  <a:lnTo>
                    <a:pt x="35114" y="252493"/>
                  </a:lnTo>
                  <a:lnTo>
                    <a:pt x="30515" y="266594"/>
                  </a:lnTo>
                  <a:lnTo>
                    <a:pt x="26235" y="280670"/>
                  </a:lnTo>
                  <a:lnTo>
                    <a:pt x="22191" y="294563"/>
                  </a:lnTo>
                  <a:lnTo>
                    <a:pt x="18314" y="307972"/>
                  </a:lnTo>
                  <a:lnTo>
                    <a:pt x="14559" y="320756"/>
                  </a:lnTo>
                  <a:lnTo>
                    <a:pt x="11040" y="332499"/>
                  </a:lnTo>
                  <a:lnTo>
                    <a:pt x="7682" y="343578"/>
                  </a:lnTo>
                  <a:lnTo>
                    <a:pt x="4189" y="35496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03750" y="263212"/>
              <a:ext cx="7816" cy="231628"/>
            </a:xfrm>
            <a:custGeom>
              <a:avLst/>
              <a:gdLst/>
              <a:ahLst/>
              <a:cxnLst/>
              <a:rect l="0" t="0" r="0" b="0"/>
              <a:pathLst>
                <a:path w="7816" h="231628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56"/>
                  </a:lnTo>
                  <a:lnTo>
                    <a:pt x="199" y="53818"/>
                  </a:lnTo>
                  <a:lnTo>
                    <a:pt x="0" y="69166"/>
                  </a:lnTo>
                  <a:lnTo>
                    <a:pt x="651" y="83800"/>
                  </a:lnTo>
                  <a:lnTo>
                    <a:pt x="1889" y="97696"/>
                  </a:lnTo>
                  <a:lnTo>
                    <a:pt x="3253" y="111234"/>
                  </a:lnTo>
                  <a:lnTo>
                    <a:pt x="4462" y="124705"/>
                  </a:lnTo>
                  <a:lnTo>
                    <a:pt x="5425" y="138242"/>
                  </a:lnTo>
                  <a:lnTo>
                    <a:pt x="6144" y="151884"/>
                  </a:lnTo>
                  <a:lnTo>
                    <a:pt x="6663" y="165614"/>
                  </a:lnTo>
                  <a:lnTo>
                    <a:pt x="7029" y="178998"/>
                  </a:lnTo>
                  <a:lnTo>
                    <a:pt x="7322" y="192627"/>
                  </a:lnTo>
                  <a:lnTo>
                    <a:pt x="7569" y="208815"/>
                  </a:lnTo>
                  <a:lnTo>
                    <a:pt x="781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16808" y="368497"/>
              <a:ext cx="189514" cy="18203"/>
            </a:xfrm>
            <a:custGeom>
              <a:avLst/>
              <a:gdLst/>
              <a:ahLst/>
              <a:cxnLst/>
              <a:rect l="0" t="0" r="0" b="0"/>
              <a:pathLst>
                <a:path w="189514" h="18203">
                  <a:moveTo>
                    <a:pt x="189513" y="0"/>
                  </a:moveTo>
                  <a:lnTo>
                    <a:pt x="180645" y="2867"/>
                  </a:lnTo>
                  <a:lnTo>
                    <a:pt x="171658" y="5009"/>
                  </a:lnTo>
                  <a:lnTo>
                    <a:pt x="161666" y="6616"/>
                  </a:lnTo>
                  <a:lnTo>
                    <a:pt x="150859" y="7970"/>
                  </a:lnTo>
                  <a:lnTo>
                    <a:pt x="139696" y="9467"/>
                  </a:lnTo>
                  <a:lnTo>
                    <a:pt x="128486" y="11313"/>
                  </a:lnTo>
                  <a:lnTo>
                    <a:pt x="117202" y="13380"/>
                  </a:lnTo>
                  <a:lnTo>
                    <a:pt x="105568" y="15312"/>
                  </a:lnTo>
                  <a:lnTo>
                    <a:pt x="93454" y="16904"/>
                  </a:lnTo>
                  <a:lnTo>
                    <a:pt x="81031" y="17955"/>
                  </a:lnTo>
                  <a:lnTo>
                    <a:pt x="68686" y="18202"/>
                  </a:lnTo>
                  <a:lnTo>
                    <a:pt x="56647" y="17591"/>
                  </a:lnTo>
                  <a:lnTo>
                    <a:pt x="45224" y="16375"/>
                  </a:lnTo>
                  <a:lnTo>
                    <a:pt x="33657" y="14904"/>
                  </a:lnTo>
                  <a:lnTo>
                    <a:pt x="19815" y="1304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33294" y="242155"/>
              <a:ext cx="261068" cy="252673"/>
            </a:xfrm>
            <a:custGeom>
              <a:avLst/>
              <a:gdLst/>
              <a:ahLst/>
              <a:cxnLst/>
              <a:rect l="0" t="0" r="0" b="0"/>
              <a:pathLst>
                <a:path w="261068" h="252673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42" y="65180"/>
                  </a:lnTo>
                  <a:lnTo>
                    <a:pt x="2825" y="79943"/>
                  </a:lnTo>
                  <a:lnTo>
                    <a:pt x="3351" y="95521"/>
                  </a:lnTo>
                  <a:lnTo>
                    <a:pt x="3742" y="111689"/>
                  </a:lnTo>
                  <a:lnTo>
                    <a:pt x="4190" y="127950"/>
                  </a:lnTo>
                  <a:lnTo>
                    <a:pt x="5029" y="143560"/>
                  </a:lnTo>
                  <a:lnTo>
                    <a:pt x="6410" y="158171"/>
                  </a:lnTo>
                  <a:lnTo>
                    <a:pt x="8153" y="171948"/>
                  </a:lnTo>
                  <a:lnTo>
                    <a:pt x="9863" y="185354"/>
                  </a:lnTo>
                  <a:lnTo>
                    <a:pt x="11314" y="198615"/>
                  </a:lnTo>
                  <a:lnTo>
                    <a:pt x="12705" y="208531"/>
                  </a:lnTo>
                  <a:lnTo>
                    <a:pt x="14364" y="211293"/>
                  </a:lnTo>
                  <a:lnTo>
                    <a:pt x="16289" y="208717"/>
                  </a:lnTo>
                  <a:lnTo>
                    <a:pt x="18681" y="202924"/>
                  </a:lnTo>
                  <a:lnTo>
                    <a:pt x="21850" y="195250"/>
                  </a:lnTo>
                  <a:lnTo>
                    <a:pt x="25893" y="186489"/>
                  </a:lnTo>
                  <a:lnTo>
                    <a:pt x="30883" y="177741"/>
                  </a:lnTo>
                  <a:lnTo>
                    <a:pt x="36976" y="170494"/>
                  </a:lnTo>
                  <a:lnTo>
                    <a:pt x="44142" y="165423"/>
                  </a:lnTo>
                  <a:lnTo>
                    <a:pt x="52052" y="162653"/>
                  </a:lnTo>
                  <a:lnTo>
                    <a:pt x="60199" y="162144"/>
                  </a:lnTo>
                  <a:lnTo>
                    <a:pt x="68263" y="163618"/>
                  </a:lnTo>
                  <a:lnTo>
                    <a:pt x="75964" y="166841"/>
                  </a:lnTo>
                  <a:lnTo>
                    <a:pt x="82981" y="171728"/>
                  </a:lnTo>
                  <a:lnTo>
                    <a:pt x="89213" y="178084"/>
                  </a:lnTo>
                  <a:lnTo>
                    <a:pt x="94566" y="185788"/>
                  </a:lnTo>
                  <a:lnTo>
                    <a:pt x="98872" y="194860"/>
                  </a:lnTo>
                  <a:lnTo>
                    <a:pt x="102155" y="205153"/>
                  </a:lnTo>
                  <a:lnTo>
                    <a:pt x="105097" y="215231"/>
                  </a:lnTo>
                  <a:lnTo>
                    <a:pt x="109063" y="221753"/>
                  </a:lnTo>
                  <a:lnTo>
                    <a:pt x="114532" y="223469"/>
                  </a:lnTo>
                  <a:lnTo>
                    <a:pt x="121025" y="222441"/>
                  </a:lnTo>
                  <a:lnTo>
                    <a:pt x="128394" y="220103"/>
                  </a:lnTo>
                  <a:lnTo>
                    <a:pt x="136548" y="217144"/>
                  </a:lnTo>
                  <a:lnTo>
                    <a:pt x="145357" y="213894"/>
                  </a:lnTo>
                  <a:lnTo>
                    <a:pt x="154838" y="210673"/>
                  </a:lnTo>
                  <a:lnTo>
                    <a:pt x="165167" y="207863"/>
                  </a:lnTo>
                  <a:lnTo>
                    <a:pt x="176360" y="205622"/>
                  </a:lnTo>
                  <a:lnTo>
                    <a:pt x="188144" y="203773"/>
                  </a:lnTo>
                  <a:lnTo>
                    <a:pt x="200052" y="201913"/>
                  </a:lnTo>
                  <a:lnTo>
                    <a:pt x="211797" y="199801"/>
                  </a:lnTo>
                  <a:lnTo>
                    <a:pt x="223123" y="197211"/>
                  </a:lnTo>
                  <a:lnTo>
                    <a:pt x="233729" y="193860"/>
                  </a:lnTo>
                  <a:lnTo>
                    <a:pt x="243509" y="189674"/>
                  </a:lnTo>
                  <a:lnTo>
                    <a:pt x="251889" y="184743"/>
                  </a:lnTo>
                  <a:lnTo>
                    <a:pt x="257783" y="179217"/>
                  </a:lnTo>
                  <a:lnTo>
                    <a:pt x="260813" y="173242"/>
                  </a:lnTo>
                  <a:lnTo>
                    <a:pt x="261067" y="166943"/>
                  </a:lnTo>
                  <a:lnTo>
                    <a:pt x="258736" y="160417"/>
                  </a:lnTo>
                  <a:lnTo>
                    <a:pt x="254203" y="153741"/>
                  </a:lnTo>
                  <a:lnTo>
                    <a:pt x="247773" y="147294"/>
                  </a:lnTo>
                  <a:lnTo>
                    <a:pt x="239579" y="141723"/>
                  </a:lnTo>
                  <a:lnTo>
                    <a:pt x="229858" y="137322"/>
                  </a:lnTo>
                  <a:lnTo>
                    <a:pt x="219080" y="134368"/>
                  </a:lnTo>
                  <a:lnTo>
                    <a:pt x="207855" y="133284"/>
                  </a:lnTo>
                  <a:lnTo>
                    <a:pt x="196576" y="134119"/>
                  </a:lnTo>
                  <a:lnTo>
                    <a:pt x="185733" y="136781"/>
                  </a:lnTo>
                  <a:lnTo>
                    <a:pt x="175983" y="141226"/>
                  </a:lnTo>
                  <a:lnTo>
                    <a:pt x="167582" y="147254"/>
                  </a:lnTo>
                  <a:lnTo>
                    <a:pt x="160603" y="154723"/>
                  </a:lnTo>
                  <a:lnTo>
                    <a:pt x="155123" y="163630"/>
                  </a:lnTo>
                  <a:lnTo>
                    <a:pt x="151036" y="173837"/>
                  </a:lnTo>
                  <a:lnTo>
                    <a:pt x="148425" y="184943"/>
                  </a:lnTo>
                  <a:lnTo>
                    <a:pt x="147637" y="196389"/>
                  </a:lnTo>
                  <a:lnTo>
                    <a:pt x="148701" y="207818"/>
                  </a:lnTo>
                  <a:lnTo>
                    <a:pt x="151534" y="218761"/>
                  </a:lnTo>
                  <a:lnTo>
                    <a:pt x="156100" y="228577"/>
                  </a:lnTo>
                  <a:lnTo>
                    <a:pt x="162213" y="237018"/>
                  </a:lnTo>
                  <a:lnTo>
                    <a:pt x="169740" y="243855"/>
                  </a:lnTo>
                  <a:lnTo>
                    <a:pt x="178688" y="248706"/>
                  </a:lnTo>
                  <a:lnTo>
                    <a:pt x="188917" y="251563"/>
                  </a:lnTo>
                  <a:lnTo>
                    <a:pt x="199970" y="252672"/>
                  </a:lnTo>
                  <a:lnTo>
                    <a:pt x="212440" y="252361"/>
                  </a:lnTo>
                  <a:lnTo>
                    <a:pt x="229655" y="249486"/>
                  </a:lnTo>
                  <a:lnTo>
                    <a:pt x="25729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01160" y="221098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10462" y="11668"/>
                  </a:lnTo>
                  <a:lnTo>
                    <a:pt x="9821" y="22157"/>
                  </a:lnTo>
                  <a:lnTo>
                    <a:pt x="8529" y="32463"/>
                  </a:lnTo>
                  <a:lnTo>
                    <a:pt x="6842" y="42937"/>
                  </a:lnTo>
                  <a:lnTo>
                    <a:pt x="5174" y="53929"/>
                  </a:lnTo>
                  <a:lnTo>
                    <a:pt x="3761" y="65577"/>
                  </a:lnTo>
                  <a:lnTo>
                    <a:pt x="2663" y="78003"/>
                  </a:lnTo>
                  <a:lnTo>
                    <a:pt x="1853" y="91406"/>
                  </a:lnTo>
                  <a:lnTo>
                    <a:pt x="1273" y="105791"/>
                  </a:lnTo>
                  <a:lnTo>
                    <a:pt x="868" y="120857"/>
                  </a:lnTo>
                  <a:lnTo>
                    <a:pt x="588" y="136115"/>
                  </a:lnTo>
                  <a:lnTo>
                    <a:pt x="396" y="151265"/>
                  </a:lnTo>
                  <a:lnTo>
                    <a:pt x="267" y="166199"/>
                  </a:lnTo>
                  <a:lnTo>
                    <a:pt x="179" y="180913"/>
                  </a:lnTo>
                  <a:lnTo>
                    <a:pt x="120" y="195422"/>
                  </a:lnTo>
                  <a:lnTo>
                    <a:pt x="81" y="209163"/>
                  </a:lnTo>
                  <a:lnTo>
                    <a:pt x="50" y="222340"/>
                  </a:lnTo>
                  <a:lnTo>
                    <a:pt x="24" y="23611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53620" y="369956"/>
              <a:ext cx="105469" cy="124976"/>
            </a:xfrm>
            <a:custGeom>
              <a:avLst/>
              <a:gdLst/>
              <a:ahLst/>
              <a:cxnLst/>
              <a:rect l="0" t="0" r="0" b="0"/>
              <a:pathLst>
                <a:path w="105469" h="124976">
                  <a:moveTo>
                    <a:pt x="31769" y="72240"/>
                  </a:moveTo>
                  <a:lnTo>
                    <a:pt x="40637" y="75107"/>
                  </a:lnTo>
                  <a:lnTo>
                    <a:pt x="49624" y="77249"/>
                  </a:lnTo>
                  <a:lnTo>
                    <a:pt x="59606" y="78839"/>
                  </a:lnTo>
                  <a:lnTo>
                    <a:pt x="70068" y="79501"/>
                  </a:lnTo>
                  <a:lnTo>
                    <a:pt x="79935" y="78404"/>
                  </a:lnTo>
                  <a:lnTo>
                    <a:pt x="88624" y="75242"/>
                  </a:lnTo>
                  <a:lnTo>
                    <a:pt x="95739" y="70180"/>
                  </a:lnTo>
                  <a:lnTo>
                    <a:pt x="100834" y="63574"/>
                  </a:lnTo>
                  <a:lnTo>
                    <a:pt x="103877" y="55804"/>
                  </a:lnTo>
                  <a:lnTo>
                    <a:pt x="104986" y="47353"/>
                  </a:lnTo>
                  <a:lnTo>
                    <a:pt x="104233" y="38776"/>
                  </a:lnTo>
                  <a:lnTo>
                    <a:pt x="101840" y="30391"/>
                  </a:lnTo>
                  <a:lnTo>
                    <a:pt x="97967" y="22459"/>
                  </a:lnTo>
                  <a:lnTo>
                    <a:pt x="92627" y="15278"/>
                  </a:lnTo>
                  <a:lnTo>
                    <a:pt x="85969" y="8944"/>
                  </a:lnTo>
                  <a:lnTo>
                    <a:pt x="78399" y="3859"/>
                  </a:lnTo>
                  <a:lnTo>
                    <a:pt x="70480" y="798"/>
                  </a:lnTo>
                  <a:lnTo>
                    <a:pt x="62564" y="0"/>
                  </a:lnTo>
                  <a:lnTo>
                    <a:pt x="54792" y="1244"/>
                  </a:lnTo>
                  <a:lnTo>
                    <a:pt x="47194" y="4130"/>
                  </a:lnTo>
                  <a:lnTo>
                    <a:pt x="39754" y="8257"/>
                  </a:lnTo>
                  <a:lnTo>
                    <a:pt x="32606" y="13449"/>
                  </a:lnTo>
                  <a:lnTo>
                    <a:pt x="26024" y="19749"/>
                  </a:lnTo>
                  <a:lnTo>
                    <a:pt x="20113" y="27093"/>
                  </a:lnTo>
                  <a:lnTo>
                    <a:pt x="14821" y="35310"/>
                  </a:lnTo>
                  <a:lnTo>
                    <a:pt x="10031" y="44203"/>
                  </a:lnTo>
                  <a:lnTo>
                    <a:pt x="5636" y="53594"/>
                  </a:lnTo>
                  <a:lnTo>
                    <a:pt x="2023" y="63342"/>
                  </a:lnTo>
                  <a:lnTo>
                    <a:pt x="34" y="73338"/>
                  </a:lnTo>
                  <a:lnTo>
                    <a:pt x="0" y="83497"/>
                  </a:lnTo>
                  <a:lnTo>
                    <a:pt x="1944" y="93437"/>
                  </a:lnTo>
                  <a:lnTo>
                    <a:pt x="5841" y="102505"/>
                  </a:lnTo>
                  <a:lnTo>
                    <a:pt x="11464" y="110408"/>
                  </a:lnTo>
                  <a:lnTo>
                    <a:pt x="18476" y="116867"/>
                  </a:lnTo>
                  <a:lnTo>
                    <a:pt x="26537" y="121457"/>
                  </a:lnTo>
                  <a:lnTo>
                    <a:pt x="35354" y="124129"/>
                  </a:lnTo>
                  <a:lnTo>
                    <a:pt x="44542" y="124975"/>
                  </a:lnTo>
                  <a:lnTo>
                    <a:pt x="53629" y="124039"/>
                  </a:lnTo>
                  <a:lnTo>
                    <a:pt x="62364" y="121529"/>
                  </a:lnTo>
                  <a:lnTo>
                    <a:pt x="70589" y="117868"/>
                  </a:lnTo>
                  <a:lnTo>
                    <a:pt x="79057" y="113142"/>
                  </a:lnTo>
                  <a:lnTo>
                    <a:pt x="89624" y="105822"/>
                  </a:lnTo>
                  <a:lnTo>
                    <a:pt x="105468" y="93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22259" y="371834"/>
              <a:ext cx="249720" cy="291462"/>
            </a:xfrm>
            <a:custGeom>
              <a:avLst/>
              <a:gdLst/>
              <a:ahLst/>
              <a:cxnLst/>
              <a:rect l="0" t="0" r="0" b="0"/>
              <a:pathLst>
                <a:path w="249720" h="291462">
                  <a:moveTo>
                    <a:pt x="0" y="38777"/>
                  </a:moveTo>
                  <a:lnTo>
                    <a:pt x="67" y="50512"/>
                  </a:lnTo>
                  <a:lnTo>
                    <a:pt x="707" y="61641"/>
                  </a:lnTo>
                  <a:lnTo>
                    <a:pt x="1980" y="73165"/>
                  </a:lnTo>
                  <a:lnTo>
                    <a:pt x="2965" y="82546"/>
                  </a:lnTo>
                  <a:lnTo>
                    <a:pt x="2836" y="85960"/>
                  </a:lnTo>
                  <a:lnTo>
                    <a:pt x="2284" y="83638"/>
                  </a:lnTo>
                  <a:lnTo>
                    <a:pt x="1877" y="77212"/>
                  </a:lnTo>
                  <a:lnTo>
                    <a:pt x="2045" y="68094"/>
                  </a:lnTo>
                  <a:lnTo>
                    <a:pt x="2938" y="57255"/>
                  </a:lnTo>
                  <a:lnTo>
                    <a:pt x="4672" y="45642"/>
                  </a:lnTo>
                  <a:lnTo>
                    <a:pt x="7430" y="34264"/>
                  </a:lnTo>
                  <a:lnTo>
                    <a:pt x="11214" y="23643"/>
                  </a:lnTo>
                  <a:lnTo>
                    <a:pt x="16042" y="14366"/>
                  </a:lnTo>
                  <a:lnTo>
                    <a:pt x="22031" y="7258"/>
                  </a:lnTo>
                  <a:lnTo>
                    <a:pt x="29129" y="2556"/>
                  </a:lnTo>
                  <a:lnTo>
                    <a:pt x="36996" y="176"/>
                  </a:lnTo>
                  <a:lnTo>
                    <a:pt x="45114" y="0"/>
                  </a:lnTo>
                  <a:lnTo>
                    <a:pt x="53164" y="1732"/>
                  </a:lnTo>
                  <a:lnTo>
                    <a:pt x="61024" y="5144"/>
                  </a:lnTo>
                  <a:lnTo>
                    <a:pt x="68682" y="10167"/>
                  </a:lnTo>
                  <a:lnTo>
                    <a:pt x="76157" y="16618"/>
                  </a:lnTo>
                  <a:lnTo>
                    <a:pt x="83159" y="24387"/>
                  </a:lnTo>
                  <a:lnTo>
                    <a:pt x="89110" y="33504"/>
                  </a:lnTo>
                  <a:lnTo>
                    <a:pt x="93785" y="43855"/>
                  </a:lnTo>
                  <a:lnTo>
                    <a:pt x="97433" y="55060"/>
                  </a:lnTo>
                  <a:lnTo>
                    <a:pt x="100580" y="66573"/>
                  </a:lnTo>
                  <a:lnTo>
                    <a:pt x="103597" y="78038"/>
                  </a:lnTo>
                  <a:lnTo>
                    <a:pt x="106984" y="88666"/>
                  </a:lnTo>
                  <a:lnTo>
                    <a:pt x="111409" y="97206"/>
                  </a:lnTo>
                  <a:lnTo>
                    <a:pt x="117137" y="103163"/>
                  </a:lnTo>
                  <a:lnTo>
                    <a:pt x="124088" y="106703"/>
                  </a:lnTo>
                  <a:lnTo>
                    <a:pt x="132044" y="108265"/>
                  </a:lnTo>
                  <a:lnTo>
                    <a:pt x="140763" y="108320"/>
                  </a:lnTo>
                  <a:lnTo>
                    <a:pt x="150039" y="107277"/>
                  </a:lnTo>
                  <a:lnTo>
                    <a:pt x="159710" y="105457"/>
                  </a:lnTo>
                  <a:lnTo>
                    <a:pt x="169650" y="103092"/>
                  </a:lnTo>
                  <a:lnTo>
                    <a:pt x="179612" y="100186"/>
                  </a:lnTo>
                  <a:lnTo>
                    <a:pt x="189226" y="96551"/>
                  </a:lnTo>
                  <a:lnTo>
                    <a:pt x="198314" y="92131"/>
                  </a:lnTo>
                  <a:lnTo>
                    <a:pt x="206551" y="86685"/>
                  </a:lnTo>
                  <a:lnTo>
                    <a:pt x="213407" y="79740"/>
                  </a:lnTo>
                  <a:lnTo>
                    <a:pt x="218710" y="71183"/>
                  </a:lnTo>
                  <a:lnTo>
                    <a:pt x="222288" y="61520"/>
                  </a:lnTo>
                  <a:lnTo>
                    <a:pt x="223798" y="51657"/>
                  </a:lnTo>
                  <a:lnTo>
                    <a:pt x="223249" y="42148"/>
                  </a:lnTo>
                  <a:lnTo>
                    <a:pt x="220611" y="33496"/>
                  </a:lnTo>
                  <a:lnTo>
                    <a:pt x="215649" y="26298"/>
                  </a:lnTo>
                  <a:lnTo>
                    <a:pt x="208471" y="20736"/>
                  </a:lnTo>
                  <a:lnTo>
                    <a:pt x="199754" y="17140"/>
                  </a:lnTo>
                  <a:lnTo>
                    <a:pt x="190536" y="16141"/>
                  </a:lnTo>
                  <a:lnTo>
                    <a:pt x="181459" y="17840"/>
                  </a:lnTo>
                  <a:lnTo>
                    <a:pt x="172929" y="21893"/>
                  </a:lnTo>
                  <a:lnTo>
                    <a:pt x="165279" y="27810"/>
                  </a:lnTo>
                  <a:lnTo>
                    <a:pt x="158592" y="35118"/>
                  </a:lnTo>
                  <a:lnTo>
                    <a:pt x="153086" y="43427"/>
                  </a:lnTo>
                  <a:lnTo>
                    <a:pt x="149202" y="52440"/>
                  </a:lnTo>
                  <a:lnTo>
                    <a:pt x="147036" y="61936"/>
                  </a:lnTo>
                  <a:lnTo>
                    <a:pt x="146545" y="71598"/>
                  </a:lnTo>
                  <a:lnTo>
                    <a:pt x="147726" y="81011"/>
                  </a:lnTo>
                  <a:lnTo>
                    <a:pt x="150414" y="89959"/>
                  </a:lnTo>
                  <a:lnTo>
                    <a:pt x="154487" y="97934"/>
                  </a:lnTo>
                  <a:lnTo>
                    <a:pt x="159963" y="104081"/>
                  </a:lnTo>
                  <a:lnTo>
                    <a:pt x="166712" y="108090"/>
                  </a:lnTo>
                  <a:lnTo>
                    <a:pt x="174343" y="109816"/>
                  </a:lnTo>
                  <a:lnTo>
                    <a:pt x="182304" y="109012"/>
                  </a:lnTo>
                  <a:lnTo>
                    <a:pt x="190242" y="105804"/>
                  </a:lnTo>
                  <a:lnTo>
                    <a:pt x="197859" y="100584"/>
                  </a:lnTo>
                  <a:lnTo>
                    <a:pt x="204822" y="93810"/>
                  </a:lnTo>
                  <a:lnTo>
                    <a:pt x="211037" y="85924"/>
                  </a:lnTo>
                  <a:lnTo>
                    <a:pt x="217119" y="78489"/>
                  </a:lnTo>
                  <a:lnTo>
                    <a:pt x="223644" y="75092"/>
                  </a:lnTo>
                  <a:lnTo>
                    <a:pt x="229583" y="77384"/>
                  </a:lnTo>
                  <a:lnTo>
                    <a:pt x="233918" y="83537"/>
                  </a:lnTo>
                  <a:lnTo>
                    <a:pt x="236970" y="92027"/>
                  </a:lnTo>
                  <a:lnTo>
                    <a:pt x="239485" y="101746"/>
                  </a:lnTo>
                  <a:lnTo>
                    <a:pt x="241942" y="112040"/>
                  </a:lnTo>
                  <a:lnTo>
                    <a:pt x="244378" y="122735"/>
                  </a:lnTo>
                  <a:lnTo>
                    <a:pt x="246538" y="133985"/>
                  </a:lnTo>
                  <a:lnTo>
                    <a:pt x="248273" y="145854"/>
                  </a:lnTo>
                  <a:lnTo>
                    <a:pt x="249414" y="158285"/>
                  </a:lnTo>
                  <a:lnTo>
                    <a:pt x="249719" y="171171"/>
                  </a:lnTo>
                  <a:lnTo>
                    <a:pt x="249128" y="184383"/>
                  </a:lnTo>
                  <a:lnTo>
                    <a:pt x="247253" y="197170"/>
                  </a:lnTo>
                  <a:lnTo>
                    <a:pt x="243334" y="208233"/>
                  </a:lnTo>
                  <a:lnTo>
                    <a:pt x="237142" y="217003"/>
                  </a:lnTo>
                  <a:lnTo>
                    <a:pt x="229068" y="223736"/>
                  </a:lnTo>
                  <a:lnTo>
                    <a:pt x="219823" y="229118"/>
                  </a:lnTo>
                  <a:lnTo>
                    <a:pt x="209942" y="233706"/>
                  </a:lnTo>
                  <a:lnTo>
                    <a:pt x="199734" y="237843"/>
                  </a:lnTo>
                  <a:lnTo>
                    <a:pt x="189363" y="241724"/>
                  </a:lnTo>
                  <a:lnTo>
                    <a:pt x="178916" y="245462"/>
                  </a:lnTo>
                  <a:lnTo>
                    <a:pt x="168598" y="249282"/>
                  </a:lnTo>
                  <a:lnTo>
                    <a:pt x="158737" y="253526"/>
                  </a:lnTo>
                  <a:lnTo>
                    <a:pt x="149470" y="258339"/>
                  </a:lnTo>
                  <a:lnTo>
                    <a:pt x="140685" y="263586"/>
                  </a:lnTo>
                  <a:lnTo>
                    <a:pt x="131037" y="269566"/>
                  </a:lnTo>
                  <a:lnTo>
                    <a:pt x="117442" y="277923"/>
                  </a:lnTo>
                  <a:lnTo>
                    <a:pt x="94756" y="2914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06528" y="210569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2934" y="14669"/>
                  </a:lnTo>
                  <a:lnTo>
                    <a:pt x="5717" y="28580"/>
                  </a:lnTo>
                  <a:lnTo>
                    <a:pt x="8611" y="43078"/>
                  </a:lnTo>
                  <a:lnTo>
                    <a:pt x="11479" y="58280"/>
                  </a:lnTo>
                  <a:lnTo>
                    <a:pt x="13996" y="74105"/>
                  </a:lnTo>
                  <a:lnTo>
                    <a:pt x="16011" y="90416"/>
                  </a:lnTo>
                  <a:lnTo>
                    <a:pt x="17696" y="106760"/>
                  </a:lnTo>
                  <a:lnTo>
                    <a:pt x="19440" y="122420"/>
                  </a:lnTo>
                  <a:lnTo>
                    <a:pt x="21461" y="137062"/>
                  </a:lnTo>
                  <a:lnTo>
                    <a:pt x="23650" y="150857"/>
                  </a:lnTo>
                  <a:lnTo>
                    <a:pt x="25667" y="164275"/>
                  </a:lnTo>
                  <a:lnTo>
                    <a:pt x="27324" y="177635"/>
                  </a:lnTo>
                  <a:lnTo>
                    <a:pt x="28760" y="190915"/>
                  </a:lnTo>
                  <a:lnTo>
                    <a:pt x="30330" y="203846"/>
                  </a:lnTo>
                  <a:lnTo>
                    <a:pt x="32233" y="216286"/>
                  </a:lnTo>
                  <a:lnTo>
                    <a:pt x="34352" y="228180"/>
                  </a:lnTo>
                  <a:lnTo>
                    <a:pt x="36543" y="240858"/>
                  </a:lnTo>
                  <a:lnTo>
                    <a:pt x="39002" y="257669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32829" y="342827"/>
              <a:ext cx="168457" cy="4614"/>
            </a:xfrm>
            <a:custGeom>
              <a:avLst/>
              <a:gdLst/>
              <a:ahLst/>
              <a:cxnLst/>
              <a:rect l="0" t="0" r="0" b="0"/>
              <a:pathLst>
                <a:path w="168457" h="4614">
                  <a:moveTo>
                    <a:pt x="168456" y="4613"/>
                  </a:moveTo>
                  <a:lnTo>
                    <a:pt x="159520" y="1813"/>
                  </a:lnTo>
                  <a:lnTo>
                    <a:pt x="149892" y="311"/>
                  </a:lnTo>
                  <a:lnTo>
                    <a:pt x="138605" y="0"/>
                  </a:lnTo>
                  <a:lnTo>
                    <a:pt x="125938" y="507"/>
                  </a:lnTo>
                  <a:lnTo>
                    <a:pt x="112459" y="1326"/>
                  </a:lnTo>
                  <a:lnTo>
                    <a:pt x="98587" y="2142"/>
                  </a:lnTo>
                  <a:lnTo>
                    <a:pt x="84551" y="2826"/>
                  </a:lnTo>
                  <a:lnTo>
                    <a:pt x="70459" y="3352"/>
                  </a:lnTo>
                  <a:lnTo>
                    <a:pt x="56377" y="3738"/>
                  </a:lnTo>
                  <a:lnTo>
                    <a:pt x="42925" y="4013"/>
                  </a:lnTo>
                  <a:lnTo>
                    <a:pt x="29976" y="4235"/>
                  </a:lnTo>
                  <a:lnTo>
                    <a:pt x="16391" y="4424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32870" y="189512"/>
              <a:ext cx="126343" cy="305328"/>
            </a:xfrm>
            <a:custGeom>
              <a:avLst/>
              <a:gdLst/>
              <a:ahLst/>
              <a:cxnLst/>
              <a:rect l="0" t="0" r="0" b="0"/>
              <a:pathLst>
                <a:path w="126343" h="305328">
                  <a:moveTo>
                    <a:pt x="0" y="0"/>
                  </a:moveTo>
                  <a:lnTo>
                    <a:pt x="67" y="14736"/>
                  </a:lnTo>
                  <a:lnTo>
                    <a:pt x="708" y="29288"/>
                  </a:lnTo>
                  <a:lnTo>
                    <a:pt x="1999" y="45073"/>
                  </a:lnTo>
                  <a:lnTo>
                    <a:pt x="3686" y="61789"/>
                  </a:lnTo>
                  <a:lnTo>
                    <a:pt x="5355" y="78633"/>
                  </a:lnTo>
                  <a:lnTo>
                    <a:pt x="6772" y="95113"/>
                  </a:lnTo>
                  <a:lnTo>
                    <a:pt x="8043" y="111076"/>
                  </a:lnTo>
                  <a:lnTo>
                    <a:pt x="9502" y="126547"/>
                  </a:lnTo>
                  <a:lnTo>
                    <a:pt x="11331" y="141618"/>
                  </a:lnTo>
                  <a:lnTo>
                    <a:pt x="13389" y="156552"/>
                  </a:lnTo>
                  <a:lnTo>
                    <a:pt x="15317" y="171739"/>
                  </a:lnTo>
                  <a:lnTo>
                    <a:pt x="16910" y="187368"/>
                  </a:lnTo>
                  <a:lnTo>
                    <a:pt x="18133" y="203291"/>
                  </a:lnTo>
                  <a:lnTo>
                    <a:pt x="19029" y="219134"/>
                  </a:lnTo>
                  <a:lnTo>
                    <a:pt x="19666" y="234586"/>
                  </a:lnTo>
                  <a:lnTo>
                    <a:pt x="20142" y="246244"/>
                  </a:lnTo>
                  <a:lnTo>
                    <a:pt x="20506" y="249979"/>
                  </a:lnTo>
                  <a:lnTo>
                    <a:pt x="20739" y="247230"/>
                  </a:lnTo>
                  <a:lnTo>
                    <a:pt x="20875" y="240251"/>
                  </a:lnTo>
                  <a:lnTo>
                    <a:pt x="20951" y="230646"/>
                  </a:lnTo>
                  <a:lnTo>
                    <a:pt x="21003" y="219429"/>
                  </a:lnTo>
                  <a:lnTo>
                    <a:pt x="21374" y="207538"/>
                  </a:lnTo>
                  <a:lnTo>
                    <a:pt x="22685" y="195961"/>
                  </a:lnTo>
                  <a:lnTo>
                    <a:pt x="25204" y="185206"/>
                  </a:lnTo>
                  <a:lnTo>
                    <a:pt x="29034" y="176007"/>
                  </a:lnTo>
                  <a:lnTo>
                    <a:pt x="34279" y="169482"/>
                  </a:lnTo>
                  <a:lnTo>
                    <a:pt x="40842" y="165985"/>
                  </a:lnTo>
                  <a:lnTo>
                    <a:pt x="48333" y="165229"/>
                  </a:lnTo>
                  <a:lnTo>
                    <a:pt x="56190" y="166680"/>
                  </a:lnTo>
                  <a:lnTo>
                    <a:pt x="64061" y="169806"/>
                  </a:lnTo>
                  <a:lnTo>
                    <a:pt x="71802" y="174476"/>
                  </a:lnTo>
                  <a:lnTo>
                    <a:pt x="79378" y="180948"/>
                  </a:lnTo>
                  <a:lnTo>
                    <a:pt x="86803" y="189222"/>
                  </a:lnTo>
                  <a:lnTo>
                    <a:pt x="93941" y="199046"/>
                  </a:lnTo>
                  <a:lnTo>
                    <a:pt x="100515" y="210089"/>
                  </a:lnTo>
                  <a:lnTo>
                    <a:pt x="106417" y="222033"/>
                  </a:lnTo>
                  <a:lnTo>
                    <a:pt x="111550" y="234593"/>
                  </a:lnTo>
                  <a:lnTo>
                    <a:pt x="116248" y="249057"/>
                  </a:lnTo>
                  <a:lnTo>
                    <a:pt x="120925" y="270045"/>
                  </a:lnTo>
                  <a:lnTo>
                    <a:pt x="126342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84354" y="321775"/>
              <a:ext cx="111730" cy="173065"/>
            </a:xfrm>
            <a:custGeom>
              <a:avLst/>
              <a:gdLst/>
              <a:ahLst/>
              <a:cxnLst/>
              <a:rect l="0" t="0" r="0" b="0"/>
              <a:pathLst>
                <a:path w="111730" h="173065">
                  <a:moveTo>
                    <a:pt x="111729" y="4608"/>
                  </a:moveTo>
                  <a:lnTo>
                    <a:pt x="102927" y="1808"/>
                  </a:lnTo>
                  <a:lnTo>
                    <a:pt x="94581" y="306"/>
                  </a:lnTo>
                  <a:lnTo>
                    <a:pt x="85882" y="0"/>
                  </a:lnTo>
                  <a:lnTo>
                    <a:pt x="76761" y="679"/>
                  </a:lnTo>
                  <a:lnTo>
                    <a:pt x="67266" y="2147"/>
                  </a:lnTo>
                  <a:lnTo>
                    <a:pt x="57479" y="4225"/>
                  </a:lnTo>
                  <a:lnTo>
                    <a:pt x="47637" y="7080"/>
                  </a:lnTo>
                  <a:lnTo>
                    <a:pt x="38112" y="11200"/>
                  </a:lnTo>
                  <a:lnTo>
                    <a:pt x="29083" y="16748"/>
                  </a:lnTo>
                  <a:lnTo>
                    <a:pt x="20718" y="23592"/>
                  </a:lnTo>
                  <a:lnTo>
                    <a:pt x="13245" y="31481"/>
                  </a:lnTo>
                  <a:lnTo>
                    <a:pt x="6723" y="40146"/>
                  </a:lnTo>
                  <a:lnTo>
                    <a:pt x="1853" y="48877"/>
                  </a:lnTo>
                  <a:lnTo>
                    <a:pt x="0" y="56586"/>
                  </a:lnTo>
                  <a:lnTo>
                    <a:pt x="1650" y="62766"/>
                  </a:lnTo>
                  <a:lnTo>
                    <a:pt x="6506" y="67589"/>
                  </a:lnTo>
                  <a:lnTo>
                    <a:pt x="13958" y="71607"/>
                  </a:lnTo>
                  <a:lnTo>
                    <a:pt x="23376" y="75239"/>
                  </a:lnTo>
                  <a:lnTo>
                    <a:pt x="34221" y="78716"/>
                  </a:lnTo>
                  <a:lnTo>
                    <a:pt x="46073" y="82147"/>
                  </a:lnTo>
                  <a:lnTo>
                    <a:pt x="58613" y="85584"/>
                  </a:lnTo>
                  <a:lnTo>
                    <a:pt x="71128" y="89370"/>
                  </a:lnTo>
                  <a:lnTo>
                    <a:pt x="82546" y="94123"/>
                  </a:lnTo>
                  <a:lnTo>
                    <a:pt x="92361" y="100100"/>
                  </a:lnTo>
                  <a:lnTo>
                    <a:pt x="100273" y="107233"/>
                  </a:lnTo>
                  <a:lnTo>
                    <a:pt x="105921" y="115317"/>
                  </a:lnTo>
                  <a:lnTo>
                    <a:pt x="109336" y="124111"/>
                  </a:lnTo>
                  <a:lnTo>
                    <a:pt x="110358" y="132930"/>
                  </a:lnTo>
                  <a:lnTo>
                    <a:pt x="108484" y="140697"/>
                  </a:lnTo>
                  <a:lnTo>
                    <a:pt x="103711" y="146916"/>
                  </a:lnTo>
                  <a:lnTo>
                    <a:pt x="96613" y="151765"/>
                  </a:lnTo>
                  <a:lnTo>
                    <a:pt x="88030" y="155800"/>
                  </a:lnTo>
                  <a:lnTo>
                    <a:pt x="78606" y="159439"/>
                  </a:lnTo>
                  <a:lnTo>
                    <a:pt x="68982" y="162763"/>
                  </a:lnTo>
                  <a:lnTo>
                    <a:pt x="58836" y="165911"/>
                  </a:lnTo>
                  <a:lnTo>
                    <a:pt x="46170" y="169168"/>
                  </a:lnTo>
                  <a:lnTo>
                    <a:pt x="27501" y="173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91564" y="375811"/>
              <a:ext cx="122983" cy="130434"/>
            </a:xfrm>
            <a:custGeom>
              <a:avLst/>
              <a:gdLst/>
              <a:ahLst/>
              <a:cxnLst/>
              <a:rect l="0" t="0" r="0" b="0"/>
              <a:pathLst>
                <a:path w="122983" h="130434">
                  <a:moveTo>
                    <a:pt x="99316" y="24271"/>
                  </a:moveTo>
                  <a:lnTo>
                    <a:pt x="93315" y="15671"/>
                  </a:lnTo>
                  <a:lnTo>
                    <a:pt x="86470" y="9245"/>
                  </a:lnTo>
                  <a:lnTo>
                    <a:pt x="78087" y="4445"/>
                  </a:lnTo>
                  <a:lnTo>
                    <a:pt x="68632" y="1249"/>
                  </a:lnTo>
                  <a:lnTo>
                    <a:pt x="58966" y="0"/>
                  </a:lnTo>
                  <a:lnTo>
                    <a:pt x="49612" y="714"/>
                  </a:lnTo>
                  <a:lnTo>
                    <a:pt x="40740" y="3122"/>
                  </a:lnTo>
                  <a:lnTo>
                    <a:pt x="32337" y="6863"/>
                  </a:lnTo>
                  <a:lnTo>
                    <a:pt x="24329" y="11604"/>
                  </a:lnTo>
                  <a:lnTo>
                    <a:pt x="16954" y="17393"/>
                  </a:lnTo>
                  <a:lnTo>
                    <a:pt x="10745" y="24634"/>
                  </a:lnTo>
                  <a:lnTo>
                    <a:pt x="5904" y="33427"/>
                  </a:lnTo>
                  <a:lnTo>
                    <a:pt x="2483" y="43432"/>
                  </a:lnTo>
                  <a:lnTo>
                    <a:pt x="552" y="54065"/>
                  </a:lnTo>
                  <a:lnTo>
                    <a:pt x="0" y="64916"/>
                  </a:lnTo>
                  <a:lnTo>
                    <a:pt x="747" y="75625"/>
                  </a:lnTo>
                  <a:lnTo>
                    <a:pt x="2835" y="85809"/>
                  </a:lnTo>
                  <a:lnTo>
                    <a:pt x="6168" y="95316"/>
                  </a:lnTo>
                  <a:lnTo>
                    <a:pt x="10692" y="104020"/>
                  </a:lnTo>
                  <a:lnTo>
                    <a:pt x="16476" y="111728"/>
                  </a:lnTo>
                  <a:lnTo>
                    <a:pt x="23446" y="118425"/>
                  </a:lnTo>
                  <a:lnTo>
                    <a:pt x="31567" y="123924"/>
                  </a:lnTo>
                  <a:lnTo>
                    <a:pt x="40920" y="127796"/>
                  </a:lnTo>
                  <a:lnTo>
                    <a:pt x="51430" y="129951"/>
                  </a:lnTo>
                  <a:lnTo>
                    <a:pt x="62743" y="130433"/>
                  </a:lnTo>
                  <a:lnTo>
                    <a:pt x="74327" y="129245"/>
                  </a:lnTo>
                  <a:lnTo>
                    <a:pt x="85844" y="126548"/>
                  </a:lnTo>
                  <a:lnTo>
                    <a:pt x="96676" y="122298"/>
                  </a:lnTo>
                  <a:lnTo>
                    <a:pt x="105886" y="116172"/>
                  </a:lnTo>
                  <a:lnTo>
                    <a:pt x="113106" y="108168"/>
                  </a:lnTo>
                  <a:lnTo>
                    <a:pt x="118308" y="98709"/>
                  </a:lnTo>
                  <a:lnTo>
                    <a:pt x="121524" y="88452"/>
                  </a:lnTo>
                  <a:lnTo>
                    <a:pt x="122982" y="77861"/>
                  </a:lnTo>
                  <a:lnTo>
                    <a:pt x="122800" y="67432"/>
                  </a:lnTo>
                  <a:lnTo>
                    <a:pt x="120663" y="56649"/>
                  </a:lnTo>
                  <a:lnTo>
                    <a:pt x="114155" y="4345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19644" y="192843"/>
              <a:ext cx="118637" cy="301997"/>
            </a:xfrm>
            <a:custGeom>
              <a:avLst/>
              <a:gdLst/>
              <a:ahLst/>
              <a:cxnLst/>
              <a:rect l="0" t="0" r="0" b="0"/>
              <a:pathLst>
                <a:path w="118637" h="301997">
                  <a:moveTo>
                    <a:pt x="76521" y="301996"/>
                  </a:moveTo>
                  <a:lnTo>
                    <a:pt x="73588" y="293128"/>
                  </a:lnTo>
                  <a:lnTo>
                    <a:pt x="70805" y="284141"/>
                  </a:lnTo>
                  <a:lnTo>
                    <a:pt x="67901" y="274150"/>
                  </a:lnTo>
                  <a:lnTo>
                    <a:pt x="64687" y="263342"/>
                  </a:lnTo>
                  <a:lnTo>
                    <a:pt x="60874" y="252179"/>
                  </a:lnTo>
                  <a:lnTo>
                    <a:pt x="56361" y="240969"/>
                  </a:lnTo>
                  <a:lnTo>
                    <a:pt x="51371" y="229684"/>
                  </a:lnTo>
                  <a:lnTo>
                    <a:pt x="46332" y="218051"/>
                  </a:lnTo>
                  <a:lnTo>
                    <a:pt x="41499" y="205932"/>
                  </a:lnTo>
                  <a:lnTo>
                    <a:pt x="36952" y="193337"/>
                  </a:lnTo>
                  <a:lnTo>
                    <a:pt x="32671" y="180343"/>
                  </a:lnTo>
                  <a:lnTo>
                    <a:pt x="28610" y="167046"/>
                  </a:lnTo>
                  <a:lnTo>
                    <a:pt x="24712" y="153693"/>
                  </a:lnTo>
                  <a:lnTo>
                    <a:pt x="20934" y="140654"/>
                  </a:lnTo>
                  <a:lnTo>
                    <a:pt x="17241" y="128108"/>
                  </a:lnTo>
                  <a:lnTo>
                    <a:pt x="13607" y="116057"/>
                  </a:lnTo>
                  <a:lnTo>
                    <a:pt x="10013" y="104425"/>
                  </a:lnTo>
                  <a:lnTo>
                    <a:pt x="6455" y="93111"/>
                  </a:lnTo>
                  <a:lnTo>
                    <a:pt x="3254" y="81868"/>
                  </a:lnTo>
                  <a:lnTo>
                    <a:pt x="1016" y="70319"/>
                  </a:lnTo>
                  <a:lnTo>
                    <a:pt x="0" y="58293"/>
                  </a:lnTo>
                  <a:lnTo>
                    <a:pt x="303" y="46113"/>
                  </a:lnTo>
                  <a:lnTo>
                    <a:pt x="2027" y="34469"/>
                  </a:lnTo>
                  <a:lnTo>
                    <a:pt x="5087" y="23727"/>
                  </a:lnTo>
                  <a:lnTo>
                    <a:pt x="9582" y="14397"/>
                  </a:lnTo>
                  <a:lnTo>
                    <a:pt x="15873" y="7268"/>
                  </a:lnTo>
                  <a:lnTo>
                    <a:pt x="23983" y="2558"/>
                  </a:lnTo>
                  <a:lnTo>
                    <a:pt x="33343" y="177"/>
                  </a:lnTo>
                  <a:lnTo>
                    <a:pt x="43001" y="0"/>
                  </a:lnTo>
                  <a:lnTo>
                    <a:pt x="52386" y="1725"/>
                  </a:lnTo>
                  <a:lnTo>
                    <a:pt x="61464" y="4793"/>
                  </a:lnTo>
                  <a:lnTo>
                    <a:pt x="70545" y="8519"/>
                  </a:lnTo>
                  <a:lnTo>
                    <a:pt x="79825" y="12455"/>
                  </a:lnTo>
                  <a:lnTo>
                    <a:pt x="88905" y="16242"/>
                  </a:lnTo>
                  <a:lnTo>
                    <a:pt x="97760" y="19881"/>
                  </a:lnTo>
                  <a:lnTo>
                    <a:pt x="107171" y="23685"/>
                  </a:lnTo>
                  <a:lnTo>
                    <a:pt x="118636" y="28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01409" y="35796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3550" y="0"/>
                  </a:lnTo>
                  <a:lnTo>
                    <a:pt x="82421" y="0"/>
                  </a:lnTo>
                  <a:lnTo>
                    <a:pt x="70831" y="0"/>
                  </a:lnTo>
                  <a:lnTo>
                    <a:pt x="58914" y="0"/>
                  </a:lnTo>
                  <a:lnTo>
                    <a:pt x="45795" y="0"/>
                  </a:lnTo>
                  <a:lnTo>
                    <a:pt x="280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01492" y="284269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8" y="41079"/>
                  </a:lnTo>
                  <a:lnTo>
                    <a:pt x="3685" y="54593"/>
                  </a:lnTo>
                  <a:lnTo>
                    <a:pt x="5354" y="68750"/>
                  </a:lnTo>
                  <a:lnTo>
                    <a:pt x="6768" y="83652"/>
                  </a:lnTo>
                  <a:lnTo>
                    <a:pt x="7867" y="99071"/>
                  </a:lnTo>
                  <a:lnTo>
                    <a:pt x="8677" y="114569"/>
                  </a:lnTo>
                  <a:lnTo>
                    <a:pt x="9256" y="129880"/>
                  </a:lnTo>
                  <a:lnTo>
                    <a:pt x="9661" y="144923"/>
                  </a:lnTo>
                  <a:lnTo>
                    <a:pt x="9940" y="159709"/>
                  </a:lnTo>
                  <a:lnTo>
                    <a:pt x="10137" y="174271"/>
                  </a:lnTo>
                  <a:lnTo>
                    <a:pt x="10469" y="188247"/>
                  </a:lnTo>
                  <a:lnTo>
                    <a:pt x="11472" y="202351"/>
                  </a:lnTo>
                  <a:lnTo>
                    <a:pt x="14354" y="218942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06735" y="379025"/>
              <a:ext cx="168458" cy="1"/>
            </a:xfrm>
            <a:custGeom>
              <a:avLst/>
              <a:gdLst/>
              <a:ahLst/>
              <a:cxnLst/>
              <a:rect l="0" t="0" r="0" b="0"/>
              <a:pathLst>
                <a:path w="168458" h="1">
                  <a:moveTo>
                    <a:pt x="168457" y="0"/>
                  </a:moveTo>
                  <a:lnTo>
                    <a:pt x="156722" y="0"/>
                  </a:lnTo>
                  <a:lnTo>
                    <a:pt x="145592" y="0"/>
                  </a:lnTo>
                  <a:lnTo>
                    <a:pt x="133989" y="0"/>
                  </a:lnTo>
                  <a:lnTo>
                    <a:pt x="121656" y="0"/>
                  </a:lnTo>
                  <a:lnTo>
                    <a:pt x="108347" y="0"/>
                  </a:lnTo>
                  <a:lnTo>
                    <a:pt x="94047" y="0"/>
                  </a:lnTo>
                  <a:lnTo>
                    <a:pt x="79072" y="0"/>
                  </a:lnTo>
                  <a:lnTo>
                    <a:pt x="62190" y="0"/>
                  </a:lnTo>
                  <a:lnTo>
                    <a:pt x="38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70579" y="200041"/>
              <a:ext cx="257298" cy="297178"/>
            </a:xfrm>
            <a:custGeom>
              <a:avLst/>
              <a:gdLst/>
              <a:ahLst/>
              <a:cxnLst/>
              <a:rect l="0" t="0" r="0" b="0"/>
              <a:pathLst>
                <a:path w="257298" h="297178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5" y="45288"/>
                  </a:lnTo>
                  <a:lnTo>
                    <a:pt x="2146" y="56338"/>
                  </a:lnTo>
                  <a:lnTo>
                    <a:pt x="3003" y="68350"/>
                  </a:lnTo>
                  <a:lnTo>
                    <a:pt x="4178" y="81469"/>
                  </a:lnTo>
                  <a:lnTo>
                    <a:pt x="5812" y="95665"/>
                  </a:lnTo>
                  <a:lnTo>
                    <a:pt x="7739" y="110773"/>
                  </a:lnTo>
                  <a:lnTo>
                    <a:pt x="9579" y="126592"/>
                  </a:lnTo>
                  <a:lnTo>
                    <a:pt x="11113" y="142931"/>
                  </a:lnTo>
                  <a:lnTo>
                    <a:pt x="12297" y="159478"/>
                  </a:lnTo>
                  <a:lnTo>
                    <a:pt x="13166" y="175813"/>
                  </a:lnTo>
                  <a:lnTo>
                    <a:pt x="13784" y="191725"/>
                  </a:lnTo>
                  <a:lnTo>
                    <a:pt x="14218" y="207190"/>
                  </a:lnTo>
                  <a:lnTo>
                    <a:pt x="14516" y="222267"/>
                  </a:lnTo>
                  <a:lnTo>
                    <a:pt x="14725" y="236950"/>
                  </a:lnTo>
                  <a:lnTo>
                    <a:pt x="15044" y="248066"/>
                  </a:lnTo>
                  <a:lnTo>
                    <a:pt x="15803" y="251824"/>
                  </a:lnTo>
                  <a:lnTo>
                    <a:pt x="17127" y="249907"/>
                  </a:lnTo>
                  <a:lnTo>
                    <a:pt x="18992" y="244503"/>
                  </a:lnTo>
                  <a:lnTo>
                    <a:pt x="21312" y="237052"/>
                  </a:lnTo>
                  <a:lnTo>
                    <a:pt x="23985" y="228403"/>
                  </a:lnTo>
                  <a:lnTo>
                    <a:pt x="27084" y="219210"/>
                  </a:lnTo>
                  <a:lnTo>
                    <a:pt x="30840" y="210061"/>
                  </a:lnTo>
                  <a:lnTo>
                    <a:pt x="35334" y="201265"/>
                  </a:lnTo>
                  <a:lnTo>
                    <a:pt x="40657" y="193381"/>
                  </a:lnTo>
                  <a:lnTo>
                    <a:pt x="46987" y="187288"/>
                  </a:lnTo>
                  <a:lnTo>
                    <a:pt x="54318" y="183312"/>
                  </a:lnTo>
                  <a:lnTo>
                    <a:pt x="62341" y="181608"/>
                  </a:lnTo>
                  <a:lnTo>
                    <a:pt x="70565" y="182425"/>
                  </a:lnTo>
                  <a:lnTo>
                    <a:pt x="78682" y="185641"/>
                  </a:lnTo>
                  <a:lnTo>
                    <a:pt x="86418" y="190866"/>
                  </a:lnTo>
                  <a:lnTo>
                    <a:pt x="93461" y="197644"/>
                  </a:lnTo>
                  <a:lnTo>
                    <a:pt x="99713" y="205566"/>
                  </a:lnTo>
                  <a:lnTo>
                    <a:pt x="105250" y="214304"/>
                  </a:lnTo>
                  <a:lnTo>
                    <a:pt x="110210" y="223613"/>
                  </a:lnTo>
                  <a:lnTo>
                    <a:pt x="114764" y="233283"/>
                  </a:lnTo>
                  <a:lnTo>
                    <a:pt x="119945" y="242024"/>
                  </a:lnTo>
                  <a:lnTo>
                    <a:pt x="126405" y="247458"/>
                  </a:lnTo>
                  <a:lnTo>
                    <a:pt x="133412" y="249165"/>
                  </a:lnTo>
                  <a:lnTo>
                    <a:pt x="141318" y="248739"/>
                  </a:lnTo>
                  <a:lnTo>
                    <a:pt x="150432" y="247526"/>
                  </a:lnTo>
                  <a:lnTo>
                    <a:pt x="160581" y="246057"/>
                  </a:lnTo>
                  <a:lnTo>
                    <a:pt x="171272" y="244295"/>
                  </a:lnTo>
                  <a:lnTo>
                    <a:pt x="182143" y="242170"/>
                  </a:lnTo>
                  <a:lnTo>
                    <a:pt x="192856" y="239532"/>
                  </a:lnTo>
                  <a:lnTo>
                    <a:pt x="203038" y="236131"/>
                  </a:lnTo>
                  <a:lnTo>
                    <a:pt x="212537" y="231893"/>
                  </a:lnTo>
                  <a:lnTo>
                    <a:pt x="221064" y="226583"/>
                  </a:lnTo>
                  <a:lnTo>
                    <a:pt x="228121" y="219735"/>
                  </a:lnTo>
                  <a:lnTo>
                    <a:pt x="233563" y="211245"/>
                  </a:lnTo>
                  <a:lnTo>
                    <a:pt x="237235" y="201629"/>
                  </a:lnTo>
                  <a:lnTo>
                    <a:pt x="238809" y="191798"/>
                  </a:lnTo>
                  <a:lnTo>
                    <a:pt x="238308" y="182302"/>
                  </a:lnTo>
                  <a:lnTo>
                    <a:pt x="235870" y="173319"/>
                  </a:lnTo>
                  <a:lnTo>
                    <a:pt x="231577" y="164834"/>
                  </a:lnTo>
                  <a:lnTo>
                    <a:pt x="225650" y="156772"/>
                  </a:lnTo>
                  <a:lnTo>
                    <a:pt x="218249" y="149529"/>
                  </a:lnTo>
                  <a:lnTo>
                    <a:pt x="209389" y="143941"/>
                  </a:lnTo>
                  <a:lnTo>
                    <a:pt x="199216" y="140334"/>
                  </a:lnTo>
                  <a:lnTo>
                    <a:pt x="188303" y="138725"/>
                  </a:lnTo>
                  <a:lnTo>
                    <a:pt x="177519" y="139082"/>
                  </a:lnTo>
                  <a:lnTo>
                    <a:pt x="167349" y="141180"/>
                  </a:lnTo>
                  <a:lnTo>
                    <a:pt x="158065" y="144841"/>
                  </a:lnTo>
                  <a:lnTo>
                    <a:pt x="149900" y="150031"/>
                  </a:lnTo>
                  <a:lnTo>
                    <a:pt x="142859" y="156595"/>
                  </a:lnTo>
                  <a:lnTo>
                    <a:pt x="136944" y="164441"/>
                  </a:lnTo>
                  <a:lnTo>
                    <a:pt x="132253" y="173609"/>
                  </a:lnTo>
                  <a:lnTo>
                    <a:pt x="128728" y="183994"/>
                  </a:lnTo>
                  <a:lnTo>
                    <a:pt x="126340" y="195222"/>
                  </a:lnTo>
                  <a:lnTo>
                    <a:pt x="125178" y="206750"/>
                  </a:lnTo>
                  <a:lnTo>
                    <a:pt x="125181" y="218238"/>
                  </a:lnTo>
                  <a:lnTo>
                    <a:pt x="126488" y="229392"/>
                  </a:lnTo>
                  <a:lnTo>
                    <a:pt x="129493" y="239881"/>
                  </a:lnTo>
                  <a:lnTo>
                    <a:pt x="134256" y="249597"/>
                  </a:lnTo>
                  <a:lnTo>
                    <a:pt x="140557" y="258443"/>
                  </a:lnTo>
                  <a:lnTo>
                    <a:pt x="148074" y="266247"/>
                  </a:lnTo>
                  <a:lnTo>
                    <a:pt x="156498" y="273017"/>
                  </a:lnTo>
                  <a:lnTo>
                    <a:pt x="165577" y="278905"/>
                  </a:lnTo>
                  <a:lnTo>
                    <a:pt x="175116" y="284102"/>
                  </a:lnTo>
                  <a:lnTo>
                    <a:pt x="184973" y="288779"/>
                  </a:lnTo>
                  <a:lnTo>
                    <a:pt x="195049" y="292752"/>
                  </a:lnTo>
                  <a:lnTo>
                    <a:pt x="205272" y="295517"/>
                  </a:lnTo>
                  <a:lnTo>
                    <a:pt x="215582" y="296898"/>
                  </a:lnTo>
                  <a:lnTo>
                    <a:pt x="225491" y="297177"/>
                  </a:lnTo>
                  <a:lnTo>
                    <a:pt x="235059" y="296946"/>
                  </a:lnTo>
                  <a:lnTo>
                    <a:pt x="245125" y="296183"/>
                  </a:lnTo>
                  <a:lnTo>
                    <a:pt x="25729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80518" y="42113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8" y="11668"/>
                  </a:lnTo>
                  <a:lnTo>
                    <a:pt x="707" y="22157"/>
                  </a:lnTo>
                  <a:lnTo>
                    <a:pt x="1999" y="32450"/>
                  </a:lnTo>
                  <a:lnTo>
                    <a:pt x="3695" y="42470"/>
                  </a:lnTo>
                  <a:lnTo>
                    <a:pt x="5546" y="52837"/>
                  </a:lnTo>
                  <a:lnTo>
                    <a:pt x="7713" y="65583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48933" y="28426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43689" y="336911"/>
              <a:ext cx="94758" cy="146806"/>
            </a:xfrm>
            <a:custGeom>
              <a:avLst/>
              <a:gdLst/>
              <a:ahLst/>
              <a:cxnLst/>
              <a:rect l="0" t="0" r="0" b="0"/>
              <a:pathLst>
                <a:path w="94758" h="146806">
                  <a:moveTo>
                    <a:pt x="0" y="52643"/>
                  </a:moveTo>
                  <a:lnTo>
                    <a:pt x="2934" y="61444"/>
                  </a:lnTo>
                  <a:lnTo>
                    <a:pt x="5716" y="69791"/>
                  </a:lnTo>
                  <a:lnTo>
                    <a:pt x="8616" y="78490"/>
                  </a:lnTo>
                  <a:lnTo>
                    <a:pt x="11656" y="87611"/>
                  </a:lnTo>
                  <a:lnTo>
                    <a:pt x="14821" y="97106"/>
                  </a:lnTo>
                  <a:lnTo>
                    <a:pt x="18085" y="106898"/>
                  </a:lnTo>
                  <a:lnTo>
                    <a:pt x="21423" y="116912"/>
                  </a:lnTo>
                  <a:lnTo>
                    <a:pt x="24815" y="127085"/>
                  </a:lnTo>
                  <a:lnTo>
                    <a:pt x="28218" y="137298"/>
                  </a:lnTo>
                  <a:lnTo>
                    <a:pt x="30759" y="144918"/>
                  </a:lnTo>
                  <a:lnTo>
                    <a:pt x="31388" y="146805"/>
                  </a:lnTo>
                  <a:lnTo>
                    <a:pt x="30500" y="144143"/>
                  </a:lnTo>
                  <a:lnTo>
                    <a:pt x="28639" y="138556"/>
                  </a:lnTo>
                  <a:lnTo>
                    <a:pt x="26170" y="131152"/>
                  </a:lnTo>
                  <a:lnTo>
                    <a:pt x="23331" y="122614"/>
                  </a:lnTo>
                  <a:lnTo>
                    <a:pt x="20422" y="113197"/>
                  </a:lnTo>
                  <a:lnTo>
                    <a:pt x="17838" y="102855"/>
                  </a:lnTo>
                  <a:lnTo>
                    <a:pt x="15772" y="91628"/>
                  </a:lnTo>
                  <a:lnTo>
                    <a:pt x="14553" y="79978"/>
                  </a:lnTo>
                  <a:lnTo>
                    <a:pt x="14717" y="68686"/>
                  </a:lnTo>
                  <a:lnTo>
                    <a:pt x="16427" y="58168"/>
                  </a:lnTo>
                  <a:lnTo>
                    <a:pt x="19693" y="48649"/>
                  </a:lnTo>
                  <a:lnTo>
                    <a:pt x="24553" y="40326"/>
                  </a:lnTo>
                  <a:lnTo>
                    <a:pt x="30858" y="33174"/>
                  </a:lnTo>
                  <a:lnTo>
                    <a:pt x="38344" y="27015"/>
                  </a:lnTo>
                  <a:lnTo>
                    <a:pt x="46730" y="21628"/>
                  </a:lnTo>
                  <a:lnTo>
                    <a:pt x="55761" y="16817"/>
                  </a:lnTo>
                  <a:lnTo>
                    <a:pt x="64789" y="12568"/>
                  </a:lnTo>
                  <a:lnTo>
                    <a:pt x="73660" y="8632"/>
                  </a:lnTo>
                  <a:lnTo>
                    <a:pt x="83149" y="465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17430" y="333317"/>
              <a:ext cx="84229" cy="154200"/>
            </a:xfrm>
            <a:custGeom>
              <a:avLst/>
              <a:gdLst/>
              <a:ahLst/>
              <a:cxnLst/>
              <a:rect l="0" t="0" r="0" b="0"/>
              <a:pathLst>
                <a:path w="84229" h="154200">
                  <a:moveTo>
                    <a:pt x="84228" y="3594"/>
                  </a:moveTo>
                  <a:lnTo>
                    <a:pt x="75427" y="862"/>
                  </a:lnTo>
                  <a:lnTo>
                    <a:pt x="67081" y="0"/>
                  </a:lnTo>
                  <a:lnTo>
                    <a:pt x="58386" y="990"/>
                  </a:lnTo>
                  <a:lnTo>
                    <a:pt x="49438" y="3529"/>
                  </a:lnTo>
                  <a:lnTo>
                    <a:pt x="40592" y="7313"/>
                  </a:lnTo>
                  <a:lnTo>
                    <a:pt x="32057" y="12053"/>
                  </a:lnTo>
                  <a:lnTo>
                    <a:pt x="24041" y="17659"/>
                  </a:lnTo>
                  <a:lnTo>
                    <a:pt x="16812" y="24238"/>
                  </a:lnTo>
                  <a:lnTo>
                    <a:pt x="10479" y="31771"/>
                  </a:lnTo>
                  <a:lnTo>
                    <a:pt x="6536" y="40169"/>
                  </a:lnTo>
                  <a:lnTo>
                    <a:pt x="6925" y="48285"/>
                  </a:lnTo>
                  <a:lnTo>
                    <a:pt x="11158" y="54600"/>
                  </a:lnTo>
                  <a:lnTo>
                    <a:pt x="18309" y="59442"/>
                  </a:lnTo>
                  <a:lnTo>
                    <a:pt x="27574" y="63476"/>
                  </a:lnTo>
                  <a:lnTo>
                    <a:pt x="38005" y="67299"/>
                  </a:lnTo>
                  <a:lnTo>
                    <a:pt x="48530" y="71445"/>
                  </a:lnTo>
                  <a:lnTo>
                    <a:pt x="58549" y="76150"/>
                  </a:lnTo>
                  <a:lnTo>
                    <a:pt x="67408" y="81590"/>
                  </a:lnTo>
                  <a:lnTo>
                    <a:pt x="74229" y="87986"/>
                  </a:lnTo>
                  <a:lnTo>
                    <a:pt x="78741" y="95359"/>
                  </a:lnTo>
                  <a:lnTo>
                    <a:pt x="81161" y="103579"/>
                  </a:lnTo>
                  <a:lnTo>
                    <a:pt x="81898" y="112465"/>
                  </a:lnTo>
                  <a:lnTo>
                    <a:pt x="81350" y="121834"/>
                  </a:lnTo>
                  <a:lnTo>
                    <a:pt x="79377" y="131055"/>
                  </a:lnTo>
                  <a:lnTo>
                    <a:pt x="75327" y="139101"/>
                  </a:lnTo>
                  <a:lnTo>
                    <a:pt x="69018" y="145500"/>
                  </a:lnTo>
                  <a:lnTo>
                    <a:pt x="60848" y="150133"/>
                  </a:lnTo>
                  <a:lnTo>
                    <a:pt x="51531" y="152957"/>
                  </a:lnTo>
                  <a:lnTo>
                    <a:pt x="41612" y="154158"/>
                  </a:lnTo>
                  <a:lnTo>
                    <a:pt x="31851" y="154199"/>
                  </a:lnTo>
                  <a:lnTo>
                    <a:pt x="22341" y="153724"/>
                  </a:lnTo>
                  <a:lnTo>
                    <a:pt x="12256" y="152698"/>
                  </a:lnTo>
                  <a:lnTo>
                    <a:pt x="0" y="150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91802" y="442196"/>
              <a:ext cx="4614" cy="73701"/>
            </a:xfrm>
            <a:custGeom>
              <a:avLst/>
              <a:gdLst/>
              <a:ahLst/>
              <a:cxnLst/>
              <a:rect l="0" t="0" r="0" b="0"/>
              <a:pathLst>
                <a:path w="4614" h="73701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38"/>
                  </a:lnTo>
                  <a:lnTo>
                    <a:pt x="513" y="34676"/>
                  </a:lnTo>
                  <a:lnTo>
                    <a:pt x="1385" y="44064"/>
                  </a:lnTo>
                  <a:lnTo>
                    <a:pt x="2691" y="55948"/>
                  </a:lnTo>
                  <a:lnTo>
                    <a:pt x="4613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85886" y="35796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175966" y="212647"/>
              <a:ext cx="236304" cy="301591"/>
            </a:xfrm>
            <a:custGeom>
              <a:avLst/>
              <a:gdLst/>
              <a:ahLst/>
              <a:cxnLst/>
              <a:rect l="0" t="0" r="0" b="0"/>
              <a:pathLst>
                <a:path w="236304" h="301591">
                  <a:moveTo>
                    <a:pt x="78376" y="250606"/>
                  </a:moveTo>
                  <a:lnTo>
                    <a:pt x="75308" y="239005"/>
                  </a:lnTo>
                  <a:lnTo>
                    <a:pt x="71246" y="229157"/>
                  </a:lnTo>
                  <a:lnTo>
                    <a:pt x="65752" y="220165"/>
                  </a:lnTo>
                  <a:lnTo>
                    <a:pt x="58993" y="212242"/>
                  </a:lnTo>
                  <a:lnTo>
                    <a:pt x="51195" y="206160"/>
                  </a:lnTo>
                  <a:lnTo>
                    <a:pt x="42607" y="202210"/>
                  </a:lnTo>
                  <a:lnTo>
                    <a:pt x="33768" y="200701"/>
                  </a:lnTo>
                  <a:lnTo>
                    <a:pt x="25458" y="202184"/>
                  </a:lnTo>
                  <a:lnTo>
                    <a:pt x="18069" y="206668"/>
                  </a:lnTo>
                  <a:lnTo>
                    <a:pt x="11791" y="213728"/>
                  </a:lnTo>
                  <a:lnTo>
                    <a:pt x="6791" y="222810"/>
                  </a:lnTo>
                  <a:lnTo>
                    <a:pt x="3031" y="233383"/>
                  </a:lnTo>
                  <a:lnTo>
                    <a:pt x="640" y="244697"/>
                  </a:lnTo>
                  <a:lnTo>
                    <a:pt x="0" y="255816"/>
                  </a:lnTo>
                  <a:lnTo>
                    <a:pt x="1168" y="266239"/>
                  </a:lnTo>
                  <a:lnTo>
                    <a:pt x="4240" y="275538"/>
                  </a:lnTo>
                  <a:lnTo>
                    <a:pt x="9501" y="283187"/>
                  </a:lnTo>
                  <a:lnTo>
                    <a:pt x="16883" y="289054"/>
                  </a:lnTo>
                  <a:lnTo>
                    <a:pt x="25738" y="292688"/>
                  </a:lnTo>
                  <a:lnTo>
                    <a:pt x="35049" y="293181"/>
                  </a:lnTo>
                  <a:lnTo>
                    <a:pt x="44188" y="290326"/>
                  </a:lnTo>
                  <a:lnTo>
                    <a:pt x="52761" y="284511"/>
                  </a:lnTo>
                  <a:lnTo>
                    <a:pt x="60439" y="276341"/>
                  </a:lnTo>
                  <a:lnTo>
                    <a:pt x="67149" y="266407"/>
                  </a:lnTo>
                  <a:lnTo>
                    <a:pt x="72840" y="255199"/>
                  </a:lnTo>
                  <a:lnTo>
                    <a:pt x="77381" y="243095"/>
                  </a:lnTo>
                  <a:lnTo>
                    <a:pt x="80811" y="230368"/>
                  </a:lnTo>
                  <a:lnTo>
                    <a:pt x="83303" y="217216"/>
                  </a:lnTo>
                  <a:lnTo>
                    <a:pt x="85069" y="203775"/>
                  </a:lnTo>
                  <a:lnTo>
                    <a:pt x="86297" y="190132"/>
                  </a:lnTo>
                  <a:lnTo>
                    <a:pt x="87142" y="176189"/>
                  </a:lnTo>
                  <a:lnTo>
                    <a:pt x="87717" y="161682"/>
                  </a:lnTo>
                  <a:lnTo>
                    <a:pt x="88107" y="146511"/>
                  </a:lnTo>
                  <a:lnTo>
                    <a:pt x="88370" y="130728"/>
                  </a:lnTo>
                  <a:lnTo>
                    <a:pt x="88546" y="114447"/>
                  </a:lnTo>
                  <a:lnTo>
                    <a:pt x="88660" y="97798"/>
                  </a:lnTo>
                  <a:lnTo>
                    <a:pt x="88567" y="81211"/>
                  </a:lnTo>
                  <a:lnTo>
                    <a:pt x="87972" y="65381"/>
                  </a:lnTo>
                  <a:lnTo>
                    <a:pt x="86755" y="50626"/>
                  </a:lnTo>
                  <a:lnTo>
                    <a:pt x="84953" y="36923"/>
                  </a:lnTo>
                  <a:lnTo>
                    <a:pt x="82673" y="24098"/>
                  </a:lnTo>
                  <a:lnTo>
                    <a:pt x="80022" y="12019"/>
                  </a:lnTo>
                  <a:lnTo>
                    <a:pt x="76951" y="2934"/>
                  </a:lnTo>
                  <a:lnTo>
                    <a:pt x="73879" y="0"/>
                  </a:lnTo>
                  <a:lnTo>
                    <a:pt x="71639" y="2568"/>
                  </a:lnTo>
                  <a:lnTo>
                    <a:pt x="70209" y="9043"/>
                  </a:lnTo>
                  <a:lnTo>
                    <a:pt x="69328" y="18285"/>
                  </a:lnTo>
                  <a:lnTo>
                    <a:pt x="68785" y="29704"/>
                  </a:lnTo>
                  <a:lnTo>
                    <a:pt x="68448" y="42841"/>
                  </a:lnTo>
                  <a:lnTo>
                    <a:pt x="68235" y="57281"/>
                  </a:lnTo>
                  <a:lnTo>
                    <a:pt x="68100" y="72672"/>
                  </a:lnTo>
                  <a:lnTo>
                    <a:pt x="68017" y="88736"/>
                  </a:lnTo>
                  <a:lnTo>
                    <a:pt x="68133" y="105104"/>
                  </a:lnTo>
                  <a:lnTo>
                    <a:pt x="68744" y="121322"/>
                  </a:lnTo>
                  <a:lnTo>
                    <a:pt x="69973" y="137161"/>
                  </a:lnTo>
                  <a:lnTo>
                    <a:pt x="71782" y="152747"/>
                  </a:lnTo>
                  <a:lnTo>
                    <a:pt x="74069" y="168440"/>
                  </a:lnTo>
                  <a:lnTo>
                    <a:pt x="76727" y="184418"/>
                  </a:lnTo>
                  <a:lnTo>
                    <a:pt x="79987" y="199743"/>
                  </a:lnTo>
                  <a:lnTo>
                    <a:pt x="84385" y="212531"/>
                  </a:lnTo>
                  <a:lnTo>
                    <a:pt x="90119" y="221935"/>
                  </a:lnTo>
                  <a:lnTo>
                    <a:pt x="96919" y="227924"/>
                  </a:lnTo>
                  <a:lnTo>
                    <a:pt x="104247" y="230746"/>
                  </a:lnTo>
                  <a:lnTo>
                    <a:pt x="111735" y="230906"/>
                  </a:lnTo>
                  <a:lnTo>
                    <a:pt x="119371" y="229152"/>
                  </a:lnTo>
                  <a:lnTo>
                    <a:pt x="127403" y="226332"/>
                  </a:lnTo>
                  <a:lnTo>
                    <a:pt x="135948" y="223005"/>
                  </a:lnTo>
                  <a:lnTo>
                    <a:pt x="144821" y="219305"/>
                  </a:lnTo>
                  <a:lnTo>
                    <a:pt x="153631" y="215064"/>
                  </a:lnTo>
                  <a:lnTo>
                    <a:pt x="162157" y="210210"/>
                  </a:lnTo>
                  <a:lnTo>
                    <a:pt x="170510" y="204796"/>
                  </a:lnTo>
                  <a:lnTo>
                    <a:pt x="179032" y="198929"/>
                  </a:lnTo>
                  <a:lnTo>
                    <a:pt x="187895" y="192710"/>
                  </a:lnTo>
                  <a:lnTo>
                    <a:pt x="196474" y="185904"/>
                  </a:lnTo>
                  <a:lnTo>
                    <a:pt x="203490" y="177971"/>
                  </a:lnTo>
                  <a:lnTo>
                    <a:pt x="208340" y="168724"/>
                  </a:lnTo>
                  <a:lnTo>
                    <a:pt x="210593" y="158921"/>
                  </a:lnTo>
                  <a:lnTo>
                    <a:pt x="209677" y="150020"/>
                  </a:lnTo>
                  <a:lnTo>
                    <a:pt x="205617" y="142791"/>
                  </a:lnTo>
                  <a:lnTo>
                    <a:pt x="199196" y="137636"/>
                  </a:lnTo>
                  <a:lnTo>
                    <a:pt x="191617" y="134927"/>
                  </a:lnTo>
                  <a:lnTo>
                    <a:pt x="183686" y="134598"/>
                  </a:lnTo>
                  <a:lnTo>
                    <a:pt x="175946" y="136446"/>
                  </a:lnTo>
                  <a:lnTo>
                    <a:pt x="168837" y="140329"/>
                  </a:lnTo>
                  <a:lnTo>
                    <a:pt x="162508" y="145973"/>
                  </a:lnTo>
                  <a:lnTo>
                    <a:pt x="156904" y="153180"/>
                  </a:lnTo>
                  <a:lnTo>
                    <a:pt x="151890" y="161911"/>
                  </a:lnTo>
                  <a:lnTo>
                    <a:pt x="147334" y="172000"/>
                  </a:lnTo>
                  <a:lnTo>
                    <a:pt x="143440" y="183026"/>
                  </a:lnTo>
                  <a:lnTo>
                    <a:pt x="140727" y="194419"/>
                  </a:lnTo>
                  <a:lnTo>
                    <a:pt x="139389" y="205821"/>
                  </a:lnTo>
                  <a:lnTo>
                    <a:pt x="139473" y="217086"/>
                  </a:lnTo>
                  <a:lnTo>
                    <a:pt x="141050" y="228183"/>
                  </a:lnTo>
                  <a:lnTo>
                    <a:pt x="144002" y="239125"/>
                  </a:lnTo>
                  <a:lnTo>
                    <a:pt x="148084" y="249778"/>
                  </a:lnTo>
                  <a:lnTo>
                    <a:pt x="153034" y="259866"/>
                  </a:lnTo>
                  <a:lnTo>
                    <a:pt x="158622" y="269280"/>
                  </a:lnTo>
                  <a:lnTo>
                    <a:pt x="164830" y="277908"/>
                  </a:lnTo>
                  <a:lnTo>
                    <a:pt x="171827" y="285558"/>
                  </a:lnTo>
                  <a:lnTo>
                    <a:pt x="179641" y="292208"/>
                  </a:lnTo>
                  <a:lnTo>
                    <a:pt x="188007" y="297504"/>
                  </a:lnTo>
                  <a:lnTo>
                    <a:pt x="196470" y="300707"/>
                  </a:lnTo>
                  <a:lnTo>
                    <a:pt x="204786" y="301590"/>
                  </a:lnTo>
                  <a:lnTo>
                    <a:pt x="213355" y="300868"/>
                  </a:lnTo>
                  <a:lnTo>
                    <a:pt x="223255" y="298121"/>
                  </a:lnTo>
                  <a:lnTo>
                    <a:pt x="236303" y="2927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38294" y="353360"/>
              <a:ext cx="131904" cy="162537"/>
            </a:xfrm>
            <a:custGeom>
              <a:avLst/>
              <a:gdLst/>
              <a:ahLst/>
              <a:cxnLst/>
              <a:rect l="0" t="0" r="0" b="0"/>
              <a:pathLst>
                <a:path w="131904" h="162537">
                  <a:moveTo>
                    <a:pt x="131903" y="4608"/>
                  </a:moveTo>
                  <a:lnTo>
                    <a:pt x="120234" y="1809"/>
                  </a:lnTo>
                  <a:lnTo>
                    <a:pt x="109746" y="307"/>
                  </a:lnTo>
                  <a:lnTo>
                    <a:pt x="99445" y="0"/>
                  </a:lnTo>
                  <a:lnTo>
                    <a:pt x="89143" y="680"/>
                  </a:lnTo>
                  <a:lnTo>
                    <a:pt x="78800" y="2147"/>
                  </a:lnTo>
                  <a:lnTo>
                    <a:pt x="68409" y="4221"/>
                  </a:lnTo>
                  <a:lnTo>
                    <a:pt x="57981" y="6903"/>
                  </a:lnTo>
                  <a:lnTo>
                    <a:pt x="47524" y="10374"/>
                  </a:lnTo>
                  <a:lnTo>
                    <a:pt x="37053" y="14674"/>
                  </a:lnTo>
                  <a:lnTo>
                    <a:pt x="26903" y="19866"/>
                  </a:lnTo>
                  <a:lnTo>
                    <a:pt x="17694" y="26107"/>
                  </a:lnTo>
                  <a:lnTo>
                    <a:pt x="9706" y="33373"/>
                  </a:lnTo>
                  <a:lnTo>
                    <a:pt x="3531" y="41184"/>
                  </a:lnTo>
                  <a:lnTo>
                    <a:pt x="194" y="48734"/>
                  </a:lnTo>
                  <a:lnTo>
                    <a:pt x="0" y="55579"/>
                  </a:lnTo>
                  <a:lnTo>
                    <a:pt x="2786" y="61478"/>
                  </a:lnTo>
                  <a:lnTo>
                    <a:pt x="8303" y="66215"/>
                  </a:lnTo>
                  <a:lnTo>
                    <a:pt x="16117" y="69811"/>
                  </a:lnTo>
                  <a:lnTo>
                    <a:pt x="25562" y="72598"/>
                  </a:lnTo>
                  <a:lnTo>
                    <a:pt x="35868" y="75101"/>
                  </a:lnTo>
                  <a:lnTo>
                    <a:pt x="46520" y="77654"/>
                  </a:lnTo>
                  <a:lnTo>
                    <a:pt x="56938" y="80713"/>
                  </a:lnTo>
                  <a:lnTo>
                    <a:pt x="66401" y="84911"/>
                  </a:lnTo>
                  <a:lnTo>
                    <a:pt x="74604" y="90484"/>
                  </a:lnTo>
                  <a:lnTo>
                    <a:pt x="81282" y="97330"/>
                  </a:lnTo>
                  <a:lnTo>
                    <a:pt x="86026" y="105213"/>
                  </a:lnTo>
                  <a:lnTo>
                    <a:pt x="88802" y="113875"/>
                  </a:lnTo>
                  <a:lnTo>
                    <a:pt x="89549" y="122773"/>
                  </a:lnTo>
                  <a:lnTo>
                    <a:pt x="88014" y="131125"/>
                  </a:lnTo>
                  <a:lnTo>
                    <a:pt x="84281" y="138545"/>
                  </a:lnTo>
                  <a:lnTo>
                    <a:pt x="78578" y="144864"/>
                  </a:lnTo>
                  <a:lnTo>
                    <a:pt x="70240" y="150569"/>
                  </a:lnTo>
                  <a:lnTo>
                    <a:pt x="55185" y="156154"/>
                  </a:lnTo>
                  <a:lnTo>
                    <a:pt x="26617" y="162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12311" y="484310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54259" y="579472"/>
              <a:ext cx="747524" cy="41710"/>
            </a:xfrm>
            <a:custGeom>
              <a:avLst/>
              <a:gdLst/>
              <a:ahLst/>
              <a:cxnLst/>
              <a:rect l="0" t="0" r="0" b="0"/>
              <a:pathLst>
                <a:path w="747524" h="41710">
                  <a:moveTo>
                    <a:pt x="747523" y="41709"/>
                  </a:moveTo>
                  <a:lnTo>
                    <a:pt x="735789" y="38842"/>
                  </a:lnTo>
                  <a:lnTo>
                    <a:pt x="724659" y="36700"/>
                  </a:lnTo>
                  <a:lnTo>
                    <a:pt x="713065" y="35093"/>
                  </a:lnTo>
                  <a:lnTo>
                    <a:pt x="701076" y="33739"/>
                  </a:lnTo>
                  <a:lnTo>
                    <a:pt x="689065" y="32242"/>
                  </a:lnTo>
                  <a:lnTo>
                    <a:pt x="677253" y="30391"/>
                  </a:lnTo>
                  <a:lnTo>
                    <a:pt x="665382" y="28152"/>
                  </a:lnTo>
                  <a:lnTo>
                    <a:pt x="652817" y="25571"/>
                  </a:lnTo>
                  <a:lnTo>
                    <a:pt x="639255" y="22726"/>
                  </a:lnTo>
                  <a:lnTo>
                    <a:pt x="624876" y="19850"/>
                  </a:lnTo>
                  <a:lnTo>
                    <a:pt x="610146" y="17305"/>
                  </a:lnTo>
                  <a:lnTo>
                    <a:pt x="595381" y="15265"/>
                  </a:lnTo>
                  <a:lnTo>
                    <a:pt x="580723" y="13728"/>
                  </a:lnTo>
                  <a:lnTo>
                    <a:pt x="566202" y="12614"/>
                  </a:lnTo>
                  <a:lnTo>
                    <a:pt x="551803" y="11827"/>
                  </a:lnTo>
                  <a:lnTo>
                    <a:pt x="537336" y="11280"/>
                  </a:lnTo>
                  <a:lnTo>
                    <a:pt x="522471" y="10905"/>
                  </a:lnTo>
                  <a:lnTo>
                    <a:pt x="507057" y="10645"/>
                  </a:lnTo>
                  <a:lnTo>
                    <a:pt x="491109" y="10299"/>
                  </a:lnTo>
                  <a:lnTo>
                    <a:pt x="474717" y="9535"/>
                  </a:lnTo>
                  <a:lnTo>
                    <a:pt x="457980" y="8208"/>
                  </a:lnTo>
                  <a:lnTo>
                    <a:pt x="440825" y="6502"/>
                  </a:lnTo>
                  <a:lnTo>
                    <a:pt x="423017" y="4819"/>
                  </a:lnTo>
                  <a:lnTo>
                    <a:pt x="404484" y="3393"/>
                  </a:lnTo>
                  <a:lnTo>
                    <a:pt x="385462" y="2284"/>
                  </a:lnTo>
                  <a:lnTo>
                    <a:pt x="366386" y="1466"/>
                  </a:lnTo>
                  <a:lnTo>
                    <a:pt x="347513" y="880"/>
                  </a:lnTo>
                  <a:lnTo>
                    <a:pt x="328753" y="471"/>
                  </a:lnTo>
                  <a:lnTo>
                    <a:pt x="309787" y="188"/>
                  </a:lnTo>
                  <a:lnTo>
                    <a:pt x="290432" y="0"/>
                  </a:lnTo>
                  <a:lnTo>
                    <a:pt x="270670" y="41"/>
                  </a:lnTo>
                  <a:lnTo>
                    <a:pt x="250557" y="601"/>
                  </a:lnTo>
                  <a:lnTo>
                    <a:pt x="230176" y="1790"/>
                  </a:lnTo>
                  <a:lnTo>
                    <a:pt x="209757" y="3403"/>
                  </a:lnTo>
                  <a:lnTo>
                    <a:pt x="189669" y="5024"/>
                  </a:lnTo>
                  <a:lnTo>
                    <a:pt x="170093" y="6414"/>
                  </a:lnTo>
                  <a:lnTo>
                    <a:pt x="151355" y="7667"/>
                  </a:lnTo>
                  <a:lnTo>
                    <a:pt x="133991" y="9115"/>
                  </a:lnTo>
                  <a:lnTo>
                    <a:pt x="118155" y="10941"/>
                  </a:lnTo>
                  <a:lnTo>
                    <a:pt x="103366" y="13168"/>
                  </a:lnTo>
                  <a:lnTo>
                    <a:pt x="88740" y="15742"/>
                  </a:lnTo>
                  <a:lnTo>
                    <a:pt x="73761" y="18588"/>
                  </a:lnTo>
                  <a:lnTo>
                    <a:pt x="58834" y="21675"/>
                  </a:lnTo>
                  <a:lnTo>
                    <a:pt x="43528" y="25432"/>
                  </a:lnTo>
                  <a:lnTo>
                    <a:pt x="25374" y="31306"/>
                  </a:lnTo>
                  <a:lnTo>
                    <a:pt x="0" y="41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257534" y="1473989"/>
            <a:ext cx="2132643" cy="589220"/>
            <a:chOff x="1257534" y="1473989"/>
            <a:chExt cx="2132643" cy="589220"/>
          </a:xfrm>
        </p:grpSpPr>
        <p:sp>
          <p:nvSpPr>
            <p:cNvPr id="61" name="Freeform 60"/>
            <p:cNvSpPr/>
            <p:nvPr/>
          </p:nvSpPr>
          <p:spPr>
            <a:xfrm>
              <a:off x="1452932" y="1621388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3"/>
                  </a:lnTo>
                  <a:lnTo>
                    <a:pt x="178" y="93380"/>
                  </a:lnTo>
                  <a:lnTo>
                    <a:pt x="826" y="107107"/>
                  </a:lnTo>
                  <a:lnTo>
                    <a:pt x="2075" y="120139"/>
                  </a:lnTo>
                  <a:lnTo>
                    <a:pt x="3736" y="132262"/>
                  </a:lnTo>
                  <a:lnTo>
                    <a:pt x="5563" y="144389"/>
                  </a:lnTo>
                  <a:lnTo>
                    <a:pt x="7717" y="158702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57534" y="1539089"/>
              <a:ext cx="433576" cy="396314"/>
            </a:xfrm>
            <a:custGeom>
              <a:avLst/>
              <a:gdLst/>
              <a:ahLst/>
              <a:cxnLst/>
              <a:rect l="0" t="0" r="0" b="0"/>
              <a:pathLst>
                <a:path w="433576" h="396314">
                  <a:moveTo>
                    <a:pt x="342797" y="19128"/>
                  </a:moveTo>
                  <a:lnTo>
                    <a:pt x="336796" y="13395"/>
                  </a:lnTo>
                  <a:lnTo>
                    <a:pt x="329951" y="9111"/>
                  </a:lnTo>
                  <a:lnTo>
                    <a:pt x="321554" y="5905"/>
                  </a:lnTo>
                  <a:lnTo>
                    <a:pt x="311581" y="3544"/>
                  </a:lnTo>
                  <a:lnTo>
                    <a:pt x="299970" y="1846"/>
                  </a:lnTo>
                  <a:lnTo>
                    <a:pt x="286860" y="656"/>
                  </a:lnTo>
                  <a:lnTo>
                    <a:pt x="272684" y="0"/>
                  </a:lnTo>
                  <a:lnTo>
                    <a:pt x="258039" y="80"/>
                  </a:lnTo>
                  <a:lnTo>
                    <a:pt x="243308" y="951"/>
                  </a:lnTo>
                  <a:lnTo>
                    <a:pt x="228658" y="2688"/>
                  </a:lnTo>
                  <a:lnTo>
                    <a:pt x="214136" y="5456"/>
                  </a:lnTo>
                  <a:lnTo>
                    <a:pt x="199738" y="9247"/>
                  </a:lnTo>
                  <a:lnTo>
                    <a:pt x="185441" y="13911"/>
                  </a:lnTo>
                  <a:lnTo>
                    <a:pt x="171222" y="19259"/>
                  </a:lnTo>
                  <a:lnTo>
                    <a:pt x="157058" y="25118"/>
                  </a:lnTo>
                  <a:lnTo>
                    <a:pt x="142934" y="31509"/>
                  </a:lnTo>
                  <a:lnTo>
                    <a:pt x="128838" y="38630"/>
                  </a:lnTo>
                  <a:lnTo>
                    <a:pt x="114769" y="46532"/>
                  </a:lnTo>
                  <a:lnTo>
                    <a:pt x="101050" y="55126"/>
                  </a:lnTo>
                  <a:lnTo>
                    <a:pt x="88291" y="64274"/>
                  </a:lnTo>
                  <a:lnTo>
                    <a:pt x="76748" y="73841"/>
                  </a:lnTo>
                  <a:lnTo>
                    <a:pt x="66353" y="83875"/>
                  </a:lnTo>
                  <a:lnTo>
                    <a:pt x="56903" y="94597"/>
                  </a:lnTo>
                  <a:lnTo>
                    <a:pt x="48177" y="106069"/>
                  </a:lnTo>
                  <a:lnTo>
                    <a:pt x="40147" y="118214"/>
                  </a:lnTo>
                  <a:lnTo>
                    <a:pt x="32964" y="130899"/>
                  </a:lnTo>
                  <a:lnTo>
                    <a:pt x="26647" y="143989"/>
                  </a:lnTo>
                  <a:lnTo>
                    <a:pt x="21080" y="157373"/>
                  </a:lnTo>
                  <a:lnTo>
                    <a:pt x="16106" y="170964"/>
                  </a:lnTo>
                  <a:lnTo>
                    <a:pt x="11579" y="184698"/>
                  </a:lnTo>
                  <a:lnTo>
                    <a:pt x="7538" y="198531"/>
                  </a:lnTo>
                  <a:lnTo>
                    <a:pt x="4196" y="212431"/>
                  </a:lnTo>
                  <a:lnTo>
                    <a:pt x="1623" y="226371"/>
                  </a:lnTo>
                  <a:lnTo>
                    <a:pt x="64" y="240174"/>
                  </a:lnTo>
                  <a:lnTo>
                    <a:pt x="0" y="253522"/>
                  </a:lnTo>
                  <a:lnTo>
                    <a:pt x="1549" y="266279"/>
                  </a:lnTo>
                  <a:lnTo>
                    <a:pt x="4369" y="278473"/>
                  </a:lnTo>
                  <a:lnTo>
                    <a:pt x="7864" y="290203"/>
                  </a:lnTo>
                  <a:lnTo>
                    <a:pt x="11627" y="301572"/>
                  </a:lnTo>
                  <a:lnTo>
                    <a:pt x="15778" y="312513"/>
                  </a:lnTo>
                  <a:lnTo>
                    <a:pt x="20848" y="322794"/>
                  </a:lnTo>
                  <a:lnTo>
                    <a:pt x="27074" y="332343"/>
                  </a:lnTo>
                  <a:lnTo>
                    <a:pt x="34391" y="341230"/>
                  </a:lnTo>
                  <a:lnTo>
                    <a:pt x="42605" y="349586"/>
                  </a:lnTo>
                  <a:lnTo>
                    <a:pt x="51506" y="357538"/>
                  </a:lnTo>
                  <a:lnTo>
                    <a:pt x="60906" y="365031"/>
                  </a:lnTo>
                  <a:lnTo>
                    <a:pt x="70662" y="371844"/>
                  </a:lnTo>
                  <a:lnTo>
                    <a:pt x="80675" y="377906"/>
                  </a:lnTo>
                  <a:lnTo>
                    <a:pt x="91193" y="383130"/>
                  </a:lnTo>
                  <a:lnTo>
                    <a:pt x="102779" y="387341"/>
                  </a:lnTo>
                  <a:lnTo>
                    <a:pt x="115649" y="390542"/>
                  </a:lnTo>
                  <a:lnTo>
                    <a:pt x="129548" y="392879"/>
                  </a:lnTo>
                  <a:lnTo>
                    <a:pt x="143949" y="394538"/>
                  </a:lnTo>
                  <a:lnTo>
                    <a:pt x="158487" y="395690"/>
                  </a:lnTo>
                  <a:lnTo>
                    <a:pt x="172995" y="396313"/>
                  </a:lnTo>
                  <a:lnTo>
                    <a:pt x="187414" y="396207"/>
                  </a:lnTo>
                  <a:lnTo>
                    <a:pt x="201736" y="395317"/>
                  </a:lnTo>
                  <a:lnTo>
                    <a:pt x="215811" y="393567"/>
                  </a:lnTo>
                  <a:lnTo>
                    <a:pt x="229348" y="390789"/>
                  </a:lnTo>
                  <a:lnTo>
                    <a:pt x="242240" y="386992"/>
                  </a:lnTo>
                  <a:lnTo>
                    <a:pt x="254695" y="382323"/>
                  </a:lnTo>
                  <a:lnTo>
                    <a:pt x="267133" y="376972"/>
                  </a:lnTo>
                  <a:lnTo>
                    <a:pt x="279796" y="371116"/>
                  </a:lnTo>
                  <a:lnTo>
                    <a:pt x="292590" y="364896"/>
                  </a:lnTo>
                  <a:lnTo>
                    <a:pt x="305187" y="358423"/>
                  </a:lnTo>
                  <a:lnTo>
                    <a:pt x="317399" y="351769"/>
                  </a:lnTo>
                  <a:lnTo>
                    <a:pt x="329040" y="344827"/>
                  </a:lnTo>
                  <a:lnTo>
                    <a:pt x="339858" y="337327"/>
                  </a:lnTo>
                  <a:lnTo>
                    <a:pt x="349803" y="329168"/>
                  </a:lnTo>
                  <a:lnTo>
                    <a:pt x="359142" y="320398"/>
                  </a:lnTo>
                  <a:lnTo>
                    <a:pt x="368341" y="311133"/>
                  </a:lnTo>
                  <a:lnTo>
                    <a:pt x="377675" y="301492"/>
                  </a:lnTo>
                  <a:lnTo>
                    <a:pt x="386913" y="291577"/>
                  </a:lnTo>
                  <a:lnTo>
                    <a:pt x="395436" y="281469"/>
                  </a:lnTo>
                  <a:lnTo>
                    <a:pt x="402947" y="271221"/>
                  </a:lnTo>
                  <a:lnTo>
                    <a:pt x="409464" y="260713"/>
                  </a:lnTo>
                  <a:lnTo>
                    <a:pt x="415150" y="249666"/>
                  </a:lnTo>
                  <a:lnTo>
                    <a:pt x="420191" y="237967"/>
                  </a:lnTo>
                  <a:lnTo>
                    <a:pt x="424593" y="225498"/>
                  </a:lnTo>
                  <a:lnTo>
                    <a:pt x="428186" y="212064"/>
                  </a:lnTo>
                  <a:lnTo>
                    <a:pt x="430935" y="197662"/>
                  </a:lnTo>
                  <a:lnTo>
                    <a:pt x="432783" y="182752"/>
                  </a:lnTo>
                  <a:lnTo>
                    <a:pt x="433575" y="168131"/>
                  </a:lnTo>
                  <a:lnTo>
                    <a:pt x="433328" y="154227"/>
                  </a:lnTo>
                  <a:lnTo>
                    <a:pt x="432196" y="141113"/>
                  </a:lnTo>
                  <a:lnTo>
                    <a:pt x="430373" y="128693"/>
                  </a:lnTo>
                  <a:lnTo>
                    <a:pt x="428029" y="116824"/>
                  </a:lnTo>
                  <a:lnTo>
                    <a:pt x="424982" y="105530"/>
                  </a:lnTo>
                  <a:lnTo>
                    <a:pt x="420727" y="95004"/>
                  </a:lnTo>
                  <a:lnTo>
                    <a:pt x="415079" y="85288"/>
                  </a:lnTo>
                  <a:lnTo>
                    <a:pt x="407998" y="76287"/>
                  </a:lnTo>
                  <a:lnTo>
                    <a:pt x="399416" y="67853"/>
                  </a:lnTo>
                  <a:lnTo>
                    <a:pt x="389455" y="59854"/>
                  </a:lnTo>
                  <a:lnTo>
                    <a:pt x="378360" y="52499"/>
                  </a:lnTo>
                  <a:lnTo>
                    <a:pt x="366396" y="46311"/>
                  </a:lnTo>
                  <a:lnTo>
                    <a:pt x="353796" y="41487"/>
                  </a:lnTo>
                  <a:lnTo>
                    <a:pt x="340744" y="38078"/>
                  </a:lnTo>
                  <a:lnTo>
                    <a:pt x="327377" y="36157"/>
                  </a:lnTo>
                  <a:lnTo>
                    <a:pt x="313812" y="35602"/>
                  </a:lnTo>
                  <a:lnTo>
                    <a:pt x="300723" y="36014"/>
                  </a:lnTo>
                  <a:lnTo>
                    <a:pt x="288063" y="36850"/>
                  </a:lnTo>
                  <a:lnTo>
                    <a:pt x="274721" y="38180"/>
                  </a:lnTo>
                  <a:lnTo>
                    <a:pt x="258569" y="401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32394" y="1568746"/>
              <a:ext cx="168021" cy="336760"/>
            </a:xfrm>
            <a:custGeom>
              <a:avLst/>
              <a:gdLst/>
              <a:ahLst/>
              <a:cxnLst/>
              <a:rect l="0" t="0" r="0" b="0"/>
              <a:pathLst>
                <a:path w="168021" h="336760">
                  <a:moveTo>
                    <a:pt x="20621" y="0"/>
                  </a:moveTo>
                  <a:lnTo>
                    <a:pt x="17754" y="11735"/>
                  </a:lnTo>
                  <a:lnTo>
                    <a:pt x="15612" y="22864"/>
                  </a:lnTo>
                  <a:lnTo>
                    <a:pt x="14005" y="34462"/>
                  </a:lnTo>
                  <a:lnTo>
                    <a:pt x="12652" y="46623"/>
                  </a:lnTo>
                  <a:lnTo>
                    <a:pt x="11155" y="59283"/>
                  </a:lnTo>
                  <a:lnTo>
                    <a:pt x="9308" y="72344"/>
                  </a:lnTo>
                  <a:lnTo>
                    <a:pt x="7241" y="85869"/>
                  </a:lnTo>
                  <a:lnTo>
                    <a:pt x="5309" y="100082"/>
                  </a:lnTo>
                  <a:lnTo>
                    <a:pt x="3713" y="115046"/>
                  </a:lnTo>
                  <a:lnTo>
                    <a:pt x="2489" y="130518"/>
                  </a:lnTo>
                  <a:lnTo>
                    <a:pt x="1593" y="146056"/>
                  </a:lnTo>
                  <a:lnTo>
                    <a:pt x="955" y="161402"/>
                  </a:lnTo>
                  <a:lnTo>
                    <a:pt x="511" y="176639"/>
                  </a:lnTo>
                  <a:lnTo>
                    <a:pt x="205" y="192088"/>
                  </a:lnTo>
                  <a:lnTo>
                    <a:pt x="0" y="207919"/>
                  </a:lnTo>
                  <a:lnTo>
                    <a:pt x="31" y="223821"/>
                  </a:lnTo>
                  <a:lnTo>
                    <a:pt x="584" y="239126"/>
                  </a:lnTo>
                  <a:lnTo>
                    <a:pt x="1773" y="253495"/>
                  </a:lnTo>
                  <a:lnTo>
                    <a:pt x="3556" y="266924"/>
                  </a:lnTo>
                  <a:lnTo>
                    <a:pt x="5823" y="279557"/>
                  </a:lnTo>
                  <a:lnTo>
                    <a:pt x="8469" y="291565"/>
                  </a:lnTo>
                  <a:lnTo>
                    <a:pt x="11720" y="302781"/>
                  </a:lnTo>
                  <a:lnTo>
                    <a:pt x="16113" y="312723"/>
                  </a:lnTo>
                  <a:lnTo>
                    <a:pt x="21852" y="321219"/>
                  </a:lnTo>
                  <a:lnTo>
                    <a:pt x="28995" y="328079"/>
                  </a:lnTo>
                  <a:lnTo>
                    <a:pt x="37618" y="332938"/>
                  </a:lnTo>
                  <a:lnTo>
                    <a:pt x="47602" y="335792"/>
                  </a:lnTo>
                  <a:lnTo>
                    <a:pt x="58544" y="336759"/>
                  </a:lnTo>
                  <a:lnTo>
                    <a:pt x="69872" y="335904"/>
                  </a:lnTo>
                  <a:lnTo>
                    <a:pt x="81226" y="333448"/>
                  </a:lnTo>
                  <a:lnTo>
                    <a:pt x="92458" y="329870"/>
                  </a:lnTo>
                  <a:lnTo>
                    <a:pt x="103532" y="325794"/>
                  </a:lnTo>
                  <a:lnTo>
                    <a:pt x="114453" y="321619"/>
                  </a:lnTo>
                  <a:lnTo>
                    <a:pt x="124989" y="317670"/>
                  </a:lnTo>
                  <a:lnTo>
                    <a:pt x="135797" y="313904"/>
                  </a:lnTo>
                  <a:lnTo>
                    <a:pt x="148946" y="309997"/>
                  </a:lnTo>
                  <a:lnTo>
                    <a:pt x="16802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53015" y="1684559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7474" y="2934"/>
                  </a:lnTo>
                  <a:lnTo>
                    <a:pt x="108487" y="5716"/>
                  </a:lnTo>
                  <a:lnTo>
                    <a:pt x="98496" y="8616"/>
                  </a:lnTo>
                  <a:lnTo>
                    <a:pt x="87688" y="11656"/>
                  </a:lnTo>
                  <a:lnTo>
                    <a:pt x="76525" y="14821"/>
                  </a:lnTo>
                  <a:lnTo>
                    <a:pt x="65324" y="18080"/>
                  </a:lnTo>
                  <a:lnTo>
                    <a:pt x="54289" y="21257"/>
                  </a:lnTo>
                  <a:lnTo>
                    <a:pt x="42291" y="24345"/>
                  </a:lnTo>
                  <a:lnTo>
                    <a:pt x="26047" y="2761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42487" y="153716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85506" y="67"/>
                  </a:lnTo>
                  <a:lnTo>
                    <a:pt x="172876" y="707"/>
                  </a:lnTo>
                  <a:lnTo>
                    <a:pt x="160962" y="2004"/>
                  </a:lnTo>
                  <a:lnTo>
                    <a:pt x="149134" y="3864"/>
                  </a:lnTo>
                  <a:lnTo>
                    <a:pt x="136645" y="6180"/>
                  </a:lnTo>
                  <a:lnTo>
                    <a:pt x="123161" y="8847"/>
                  </a:lnTo>
                  <a:lnTo>
                    <a:pt x="109013" y="11770"/>
                  </a:lnTo>
                  <a:lnTo>
                    <a:pt x="94974" y="14877"/>
                  </a:lnTo>
                  <a:lnTo>
                    <a:pt x="81495" y="18113"/>
                  </a:lnTo>
                  <a:lnTo>
                    <a:pt x="68684" y="21437"/>
                  </a:lnTo>
                  <a:lnTo>
                    <a:pt x="56474" y="24821"/>
                  </a:lnTo>
                  <a:lnTo>
                    <a:pt x="44759" y="28242"/>
                  </a:lnTo>
                  <a:lnTo>
                    <a:pt x="33872" y="31534"/>
                  </a:lnTo>
                  <a:lnTo>
                    <a:pt x="23526" y="34715"/>
                  </a:lnTo>
                  <a:lnTo>
                    <a:pt x="12810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15520" y="1715159"/>
              <a:ext cx="258636" cy="348050"/>
            </a:xfrm>
            <a:custGeom>
              <a:avLst/>
              <a:gdLst/>
              <a:ahLst/>
              <a:cxnLst/>
              <a:rect l="0" t="0" r="0" b="0"/>
              <a:pathLst>
                <a:path w="258636" h="348050">
                  <a:moveTo>
                    <a:pt x="111236" y="64157"/>
                  </a:moveTo>
                  <a:lnTo>
                    <a:pt x="111102" y="52556"/>
                  </a:lnTo>
                  <a:lnTo>
                    <a:pt x="109822" y="42707"/>
                  </a:lnTo>
                  <a:lnTo>
                    <a:pt x="107224" y="33706"/>
                  </a:lnTo>
                  <a:lnTo>
                    <a:pt x="103332" y="25438"/>
                  </a:lnTo>
                  <a:lnTo>
                    <a:pt x="98050" y="18059"/>
                  </a:lnTo>
                  <a:lnTo>
                    <a:pt x="91464" y="11598"/>
                  </a:lnTo>
                  <a:lnTo>
                    <a:pt x="83791" y="6264"/>
                  </a:lnTo>
                  <a:lnTo>
                    <a:pt x="75281" y="2507"/>
                  </a:lnTo>
                  <a:lnTo>
                    <a:pt x="66158" y="429"/>
                  </a:lnTo>
                  <a:lnTo>
                    <a:pt x="56765" y="0"/>
                  </a:lnTo>
                  <a:lnTo>
                    <a:pt x="47540" y="1225"/>
                  </a:lnTo>
                  <a:lnTo>
                    <a:pt x="38713" y="3941"/>
                  </a:lnTo>
                  <a:lnTo>
                    <a:pt x="30482" y="8034"/>
                  </a:lnTo>
                  <a:lnTo>
                    <a:pt x="23100" y="13522"/>
                  </a:lnTo>
                  <a:lnTo>
                    <a:pt x="16620" y="20290"/>
                  </a:lnTo>
                  <a:lnTo>
                    <a:pt x="11098" y="28273"/>
                  </a:lnTo>
                  <a:lnTo>
                    <a:pt x="6679" y="37534"/>
                  </a:lnTo>
                  <a:lnTo>
                    <a:pt x="3339" y="47982"/>
                  </a:lnTo>
                  <a:lnTo>
                    <a:pt x="1078" y="59252"/>
                  </a:lnTo>
                  <a:lnTo>
                    <a:pt x="0" y="70808"/>
                  </a:lnTo>
                  <a:lnTo>
                    <a:pt x="62" y="82316"/>
                  </a:lnTo>
                  <a:lnTo>
                    <a:pt x="1407" y="93481"/>
                  </a:lnTo>
                  <a:lnTo>
                    <a:pt x="4437" y="103979"/>
                  </a:lnTo>
                  <a:lnTo>
                    <a:pt x="9218" y="113692"/>
                  </a:lnTo>
                  <a:lnTo>
                    <a:pt x="15530" y="122196"/>
                  </a:lnTo>
                  <a:lnTo>
                    <a:pt x="23055" y="128705"/>
                  </a:lnTo>
                  <a:lnTo>
                    <a:pt x="31475" y="132962"/>
                  </a:lnTo>
                  <a:lnTo>
                    <a:pt x="40212" y="134854"/>
                  </a:lnTo>
                  <a:lnTo>
                    <a:pt x="48456" y="134163"/>
                  </a:lnTo>
                  <a:lnTo>
                    <a:pt x="55813" y="131030"/>
                  </a:lnTo>
                  <a:lnTo>
                    <a:pt x="62411" y="125862"/>
                  </a:lnTo>
                  <a:lnTo>
                    <a:pt x="68691" y="119121"/>
                  </a:lnTo>
                  <a:lnTo>
                    <a:pt x="74952" y="111225"/>
                  </a:lnTo>
                  <a:lnTo>
                    <a:pt x="81160" y="102503"/>
                  </a:lnTo>
                  <a:lnTo>
                    <a:pt x="87035" y="93206"/>
                  </a:lnTo>
                  <a:lnTo>
                    <a:pt x="92446" y="83581"/>
                  </a:lnTo>
                  <a:lnTo>
                    <a:pt x="97663" y="76271"/>
                  </a:lnTo>
                  <a:lnTo>
                    <a:pt x="102413" y="74653"/>
                  </a:lnTo>
                  <a:lnTo>
                    <a:pt x="105759" y="78069"/>
                  </a:lnTo>
                  <a:lnTo>
                    <a:pt x="107857" y="85047"/>
                  </a:lnTo>
                  <a:lnTo>
                    <a:pt x="109135" y="94413"/>
                  </a:lnTo>
                  <a:lnTo>
                    <a:pt x="109914" y="105359"/>
                  </a:lnTo>
                  <a:lnTo>
                    <a:pt x="110399" y="117349"/>
                  </a:lnTo>
                  <a:lnTo>
                    <a:pt x="110872" y="130027"/>
                  </a:lnTo>
                  <a:lnTo>
                    <a:pt x="111710" y="143162"/>
                  </a:lnTo>
                  <a:lnTo>
                    <a:pt x="113081" y="156604"/>
                  </a:lnTo>
                  <a:lnTo>
                    <a:pt x="114812" y="170416"/>
                  </a:lnTo>
                  <a:lnTo>
                    <a:pt x="116512" y="184836"/>
                  </a:lnTo>
                  <a:lnTo>
                    <a:pt x="117953" y="199946"/>
                  </a:lnTo>
                  <a:lnTo>
                    <a:pt x="119241" y="215518"/>
                  </a:lnTo>
                  <a:lnTo>
                    <a:pt x="120712" y="231126"/>
                  </a:lnTo>
                  <a:lnTo>
                    <a:pt x="122548" y="246515"/>
                  </a:lnTo>
                  <a:lnTo>
                    <a:pt x="124612" y="261611"/>
                  </a:lnTo>
                  <a:lnTo>
                    <a:pt x="126544" y="276433"/>
                  </a:lnTo>
                  <a:lnTo>
                    <a:pt x="128141" y="291033"/>
                  </a:lnTo>
                  <a:lnTo>
                    <a:pt x="129365" y="305466"/>
                  </a:lnTo>
                  <a:lnTo>
                    <a:pt x="130262" y="319777"/>
                  </a:lnTo>
                  <a:lnTo>
                    <a:pt x="130910" y="333908"/>
                  </a:lnTo>
                  <a:lnTo>
                    <a:pt x="131732" y="344610"/>
                  </a:lnTo>
                  <a:lnTo>
                    <a:pt x="133393" y="348049"/>
                  </a:lnTo>
                  <a:lnTo>
                    <a:pt x="136138" y="345933"/>
                  </a:lnTo>
                  <a:lnTo>
                    <a:pt x="140097" y="340583"/>
                  </a:lnTo>
                  <a:lnTo>
                    <a:pt x="145415" y="333712"/>
                  </a:lnTo>
                  <a:lnTo>
                    <a:pt x="152024" y="326275"/>
                  </a:lnTo>
                  <a:lnTo>
                    <a:pt x="159711" y="318712"/>
                  </a:lnTo>
                  <a:lnTo>
                    <a:pt x="168231" y="311199"/>
                  </a:lnTo>
                  <a:lnTo>
                    <a:pt x="177363" y="303789"/>
                  </a:lnTo>
                  <a:lnTo>
                    <a:pt x="186934" y="296647"/>
                  </a:lnTo>
                  <a:lnTo>
                    <a:pt x="196809" y="290063"/>
                  </a:lnTo>
                  <a:lnTo>
                    <a:pt x="206887" y="284147"/>
                  </a:lnTo>
                  <a:lnTo>
                    <a:pt x="216837" y="278805"/>
                  </a:lnTo>
                  <a:lnTo>
                    <a:pt x="227180" y="273198"/>
                  </a:lnTo>
                  <a:lnTo>
                    <a:pt x="239941" y="265716"/>
                  </a:lnTo>
                  <a:lnTo>
                    <a:pt x="258635" y="253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68870" y="1726673"/>
              <a:ext cx="147400" cy="124642"/>
            </a:xfrm>
            <a:custGeom>
              <a:avLst/>
              <a:gdLst/>
              <a:ahLst/>
              <a:cxnLst/>
              <a:rect l="0" t="0" r="0" b="0"/>
              <a:pathLst>
                <a:path w="147400" h="124642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46"/>
                  </a:lnTo>
                  <a:lnTo>
                    <a:pt x="7970" y="38654"/>
                  </a:lnTo>
                  <a:lnTo>
                    <a:pt x="9467" y="49817"/>
                  </a:lnTo>
                  <a:lnTo>
                    <a:pt x="11322" y="61018"/>
                  </a:lnTo>
                  <a:lnTo>
                    <a:pt x="13735" y="71957"/>
                  </a:lnTo>
                  <a:lnTo>
                    <a:pt x="16964" y="82293"/>
                  </a:lnTo>
                  <a:lnTo>
                    <a:pt x="21071" y="91901"/>
                  </a:lnTo>
                  <a:lnTo>
                    <a:pt x="26119" y="100673"/>
                  </a:lnTo>
                  <a:lnTo>
                    <a:pt x="32256" y="108425"/>
                  </a:lnTo>
                  <a:lnTo>
                    <a:pt x="39458" y="115148"/>
                  </a:lnTo>
                  <a:lnTo>
                    <a:pt x="47566" y="120494"/>
                  </a:lnTo>
                  <a:lnTo>
                    <a:pt x="56377" y="123730"/>
                  </a:lnTo>
                  <a:lnTo>
                    <a:pt x="65706" y="124641"/>
                  </a:lnTo>
                  <a:lnTo>
                    <a:pt x="75239" y="123303"/>
                  </a:lnTo>
                  <a:lnTo>
                    <a:pt x="84559" y="119822"/>
                  </a:lnTo>
                  <a:lnTo>
                    <a:pt x="93450" y="114481"/>
                  </a:lnTo>
                  <a:lnTo>
                    <a:pt x="101724" y="107660"/>
                  </a:lnTo>
                  <a:lnTo>
                    <a:pt x="109135" y="99727"/>
                  </a:lnTo>
                  <a:lnTo>
                    <a:pt x="115639" y="90992"/>
                  </a:lnTo>
                  <a:lnTo>
                    <a:pt x="121346" y="81688"/>
                  </a:lnTo>
                  <a:lnTo>
                    <a:pt x="126422" y="71992"/>
                  </a:lnTo>
                  <a:lnTo>
                    <a:pt x="131021" y="62030"/>
                  </a:lnTo>
                  <a:lnTo>
                    <a:pt x="135126" y="51959"/>
                  </a:lnTo>
                  <a:lnTo>
                    <a:pt x="138949" y="40777"/>
                  </a:lnTo>
                  <a:lnTo>
                    <a:pt x="142829" y="2526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06418" y="1726673"/>
              <a:ext cx="15137" cy="126343"/>
            </a:xfrm>
            <a:custGeom>
              <a:avLst/>
              <a:gdLst/>
              <a:ahLst/>
              <a:cxnLst/>
              <a:rect l="0" t="0" r="0" b="0"/>
              <a:pathLst>
                <a:path w="15137" h="126343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47"/>
                  </a:lnTo>
                  <a:lnTo>
                    <a:pt x="679" y="34968"/>
                  </a:lnTo>
                  <a:lnTo>
                    <a:pt x="2146" y="44463"/>
                  </a:lnTo>
                  <a:lnTo>
                    <a:pt x="4211" y="54255"/>
                  </a:lnTo>
                  <a:lnTo>
                    <a:pt x="6558" y="64391"/>
                  </a:lnTo>
                  <a:lnTo>
                    <a:pt x="8986" y="76359"/>
                  </a:lnTo>
                  <a:lnTo>
                    <a:pt x="11705" y="94563"/>
                  </a:lnTo>
                  <a:lnTo>
                    <a:pt x="1513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11026" y="1600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526839" y="1505575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2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67" y="92499"/>
                  </a:lnTo>
                  <a:lnTo>
                    <a:pt x="7866" y="110841"/>
                  </a:lnTo>
                  <a:lnTo>
                    <a:pt x="8676" y="129446"/>
                  </a:lnTo>
                  <a:lnTo>
                    <a:pt x="9260" y="147983"/>
                  </a:lnTo>
                  <a:lnTo>
                    <a:pt x="9839" y="166004"/>
                  </a:lnTo>
                  <a:lnTo>
                    <a:pt x="10767" y="182878"/>
                  </a:lnTo>
                  <a:lnTo>
                    <a:pt x="12206" y="198378"/>
                  </a:lnTo>
                  <a:lnTo>
                    <a:pt x="13989" y="212768"/>
                  </a:lnTo>
                  <a:lnTo>
                    <a:pt x="15725" y="226595"/>
                  </a:lnTo>
                  <a:lnTo>
                    <a:pt x="17191" y="240232"/>
                  </a:lnTo>
                  <a:lnTo>
                    <a:pt x="18497" y="253701"/>
                  </a:lnTo>
                  <a:lnTo>
                    <a:pt x="19980" y="266759"/>
                  </a:lnTo>
                  <a:lnTo>
                    <a:pt x="21824" y="279284"/>
                  </a:lnTo>
                  <a:lnTo>
                    <a:pt x="23903" y="291235"/>
                  </a:lnTo>
                  <a:lnTo>
                    <a:pt x="26063" y="303957"/>
                  </a:lnTo>
                  <a:lnTo>
                    <a:pt x="28497" y="320805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16107" y="1705769"/>
              <a:ext cx="142360" cy="133828"/>
            </a:xfrm>
            <a:custGeom>
              <a:avLst/>
              <a:gdLst/>
              <a:ahLst/>
              <a:cxnLst/>
              <a:rect l="0" t="0" r="0" b="0"/>
              <a:pathLst>
                <a:path w="142360" h="133828">
                  <a:moveTo>
                    <a:pt x="58131" y="84075"/>
                  </a:moveTo>
                  <a:lnTo>
                    <a:pt x="63931" y="78141"/>
                  </a:lnTo>
                  <a:lnTo>
                    <a:pt x="68856" y="71936"/>
                  </a:lnTo>
                  <a:lnTo>
                    <a:pt x="73349" y="64836"/>
                  </a:lnTo>
                  <a:lnTo>
                    <a:pt x="77224" y="56723"/>
                  </a:lnTo>
                  <a:lnTo>
                    <a:pt x="79941" y="47428"/>
                  </a:lnTo>
                  <a:lnTo>
                    <a:pt x="81283" y="36998"/>
                  </a:lnTo>
                  <a:lnTo>
                    <a:pt x="80866" y="26264"/>
                  </a:lnTo>
                  <a:lnTo>
                    <a:pt x="78003" y="16671"/>
                  </a:lnTo>
                  <a:lnTo>
                    <a:pt x="72558" y="8944"/>
                  </a:lnTo>
                  <a:lnTo>
                    <a:pt x="65003" y="3441"/>
                  </a:lnTo>
                  <a:lnTo>
                    <a:pt x="56113" y="489"/>
                  </a:lnTo>
                  <a:lnTo>
                    <a:pt x="46484" y="0"/>
                  </a:lnTo>
                  <a:lnTo>
                    <a:pt x="36786" y="1908"/>
                  </a:lnTo>
                  <a:lnTo>
                    <a:pt x="27823" y="6364"/>
                  </a:lnTo>
                  <a:lnTo>
                    <a:pt x="19957" y="13205"/>
                  </a:lnTo>
                  <a:lnTo>
                    <a:pt x="13339" y="22031"/>
                  </a:lnTo>
                  <a:lnTo>
                    <a:pt x="8104" y="32387"/>
                  </a:lnTo>
                  <a:lnTo>
                    <a:pt x="4176" y="43863"/>
                  </a:lnTo>
                  <a:lnTo>
                    <a:pt x="1502" y="55972"/>
                  </a:lnTo>
                  <a:lnTo>
                    <a:pt x="139" y="68166"/>
                  </a:lnTo>
                  <a:lnTo>
                    <a:pt x="0" y="80137"/>
                  </a:lnTo>
                  <a:lnTo>
                    <a:pt x="1040" y="91631"/>
                  </a:lnTo>
                  <a:lnTo>
                    <a:pt x="3332" y="102357"/>
                  </a:lnTo>
                  <a:lnTo>
                    <a:pt x="6804" y="112226"/>
                  </a:lnTo>
                  <a:lnTo>
                    <a:pt x="11423" y="120837"/>
                  </a:lnTo>
                  <a:lnTo>
                    <a:pt x="17272" y="127419"/>
                  </a:lnTo>
                  <a:lnTo>
                    <a:pt x="24276" y="131729"/>
                  </a:lnTo>
                  <a:lnTo>
                    <a:pt x="32080" y="133827"/>
                  </a:lnTo>
                  <a:lnTo>
                    <a:pt x="40157" y="133806"/>
                  </a:lnTo>
                  <a:lnTo>
                    <a:pt x="48174" y="131937"/>
                  </a:lnTo>
                  <a:lnTo>
                    <a:pt x="55844" y="128430"/>
                  </a:lnTo>
                  <a:lnTo>
                    <a:pt x="62841" y="123345"/>
                  </a:lnTo>
                  <a:lnTo>
                    <a:pt x="69059" y="116851"/>
                  </a:lnTo>
                  <a:lnTo>
                    <a:pt x="74403" y="109052"/>
                  </a:lnTo>
                  <a:lnTo>
                    <a:pt x="78702" y="99916"/>
                  </a:lnTo>
                  <a:lnTo>
                    <a:pt x="81977" y="89646"/>
                  </a:lnTo>
                  <a:lnTo>
                    <a:pt x="84714" y="81932"/>
                  </a:lnTo>
                  <a:lnTo>
                    <a:pt x="87397" y="80841"/>
                  </a:lnTo>
                  <a:lnTo>
                    <a:pt x="89977" y="84479"/>
                  </a:lnTo>
                  <a:lnTo>
                    <a:pt x="92749" y="90717"/>
                  </a:lnTo>
                  <a:lnTo>
                    <a:pt x="96132" y="98090"/>
                  </a:lnTo>
                  <a:lnTo>
                    <a:pt x="100290" y="105799"/>
                  </a:lnTo>
                  <a:lnTo>
                    <a:pt x="105255" y="113005"/>
                  </a:lnTo>
                  <a:lnTo>
                    <a:pt x="111740" y="119221"/>
                  </a:lnTo>
                  <a:lnTo>
                    <a:pt x="122551" y="123864"/>
                  </a:lnTo>
                  <a:lnTo>
                    <a:pt x="142359" y="126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11109" y="1473989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0" y="99271"/>
                  </a:lnTo>
                  <a:lnTo>
                    <a:pt x="0" y="118885"/>
                  </a:lnTo>
                  <a:lnTo>
                    <a:pt x="0" y="138948"/>
                  </a:lnTo>
                  <a:lnTo>
                    <a:pt x="4" y="159323"/>
                  </a:lnTo>
                  <a:lnTo>
                    <a:pt x="177" y="179748"/>
                  </a:lnTo>
                  <a:lnTo>
                    <a:pt x="825" y="199847"/>
                  </a:lnTo>
                  <a:lnTo>
                    <a:pt x="2074" y="219437"/>
                  </a:lnTo>
                  <a:lnTo>
                    <a:pt x="3727" y="238356"/>
                  </a:lnTo>
                  <a:lnTo>
                    <a:pt x="5375" y="256375"/>
                  </a:lnTo>
                  <a:lnTo>
                    <a:pt x="6778" y="273460"/>
                  </a:lnTo>
                  <a:lnTo>
                    <a:pt x="7870" y="289731"/>
                  </a:lnTo>
                  <a:lnTo>
                    <a:pt x="8678" y="305359"/>
                  </a:lnTo>
                  <a:lnTo>
                    <a:pt x="9257" y="320489"/>
                  </a:lnTo>
                  <a:lnTo>
                    <a:pt x="9662" y="334650"/>
                  </a:lnTo>
                  <a:lnTo>
                    <a:pt x="9986" y="348156"/>
                  </a:lnTo>
                  <a:lnTo>
                    <a:pt x="10259" y="362197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26880" y="1631917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70117" y="2933"/>
                  </a:lnTo>
                  <a:lnTo>
                    <a:pt x="161130" y="5716"/>
                  </a:lnTo>
                  <a:lnTo>
                    <a:pt x="151134" y="8611"/>
                  </a:lnTo>
                  <a:lnTo>
                    <a:pt x="140153" y="11478"/>
                  </a:lnTo>
                  <a:lnTo>
                    <a:pt x="128342" y="13995"/>
                  </a:lnTo>
                  <a:lnTo>
                    <a:pt x="115888" y="16010"/>
                  </a:lnTo>
                  <a:lnTo>
                    <a:pt x="103123" y="17696"/>
                  </a:lnTo>
                  <a:lnTo>
                    <a:pt x="90491" y="19439"/>
                  </a:lnTo>
                  <a:lnTo>
                    <a:pt x="78222" y="21460"/>
                  </a:lnTo>
                  <a:lnTo>
                    <a:pt x="66233" y="23659"/>
                  </a:lnTo>
                  <a:lnTo>
                    <a:pt x="52731" y="25913"/>
                  </a:lnTo>
                  <a:lnTo>
                    <a:pt x="33177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95336" y="1682484"/>
              <a:ext cx="126343" cy="151943"/>
            </a:xfrm>
            <a:custGeom>
              <a:avLst/>
              <a:gdLst/>
              <a:ahLst/>
              <a:cxnLst/>
              <a:rect l="0" t="0" r="0" b="0"/>
              <a:pathLst>
                <a:path w="126343" h="151943">
                  <a:moveTo>
                    <a:pt x="0" y="54718"/>
                  </a:moveTo>
                  <a:lnTo>
                    <a:pt x="8802" y="57651"/>
                  </a:lnTo>
                  <a:lnTo>
                    <a:pt x="17148" y="60434"/>
                  </a:lnTo>
                  <a:lnTo>
                    <a:pt x="25852" y="63329"/>
                  </a:lnTo>
                  <a:lnTo>
                    <a:pt x="35146" y="66196"/>
                  </a:lnTo>
                  <a:lnTo>
                    <a:pt x="45289" y="68713"/>
                  </a:lnTo>
                  <a:lnTo>
                    <a:pt x="56321" y="70710"/>
                  </a:lnTo>
                  <a:lnTo>
                    <a:pt x="67642" y="71704"/>
                  </a:lnTo>
                  <a:lnTo>
                    <a:pt x="78167" y="70854"/>
                  </a:lnTo>
                  <a:lnTo>
                    <a:pt x="87340" y="67867"/>
                  </a:lnTo>
                  <a:lnTo>
                    <a:pt x="94801" y="62926"/>
                  </a:lnTo>
                  <a:lnTo>
                    <a:pt x="100136" y="56405"/>
                  </a:lnTo>
                  <a:lnTo>
                    <a:pt x="103346" y="48692"/>
                  </a:lnTo>
                  <a:lnTo>
                    <a:pt x="104568" y="40280"/>
                  </a:lnTo>
                  <a:lnTo>
                    <a:pt x="103892" y="31729"/>
                  </a:lnTo>
                  <a:lnTo>
                    <a:pt x="101547" y="23366"/>
                  </a:lnTo>
                  <a:lnTo>
                    <a:pt x="97536" y="15618"/>
                  </a:lnTo>
                  <a:lnTo>
                    <a:pt x="91572" y="9094"/>
                  </a:lnTo>
                  <a:lnTo>
                    <a:pt x="83681" y="4018"/>
                  </a:lnTo>
                  <a:lnTo>
                    <a:pt x="74468" y="762"/>
                  </a:lnTo>
                  <a:lnTo>
                    <a:pt x="64908" y="0"/>
                  </a:lnTo>
                  <a:lnTo>
                    <a:pt x="55594" y="1855"/>
                  </a:lnTo>
                  <a:lnTo>
                    <a:pt x="46733" y="5846"/>
                  </a:lnTo>
                  <a:lnTo>
                    <a:pt x="38328" y="11188"/>
                  </a:lnTo>
                  <a:lnTo>
                    <a:pt x="30317" y="17302"/>
                  </a:lnTo>
                  <a:lnTo>
                    <a:pt x="22937" y="24164"/>
                  </a:lnTo>
                  <a:lnTo>
                    <a:pt x="16725" y="32200"/>
                  </a:lnTo>
                  <a:lnTo>
                    <a:pt x="11881" y="41566"/>
                  </a:lnTo>
                  <a:lnTo>
                    <a:pt x="8458" y="52144"/>
                  </a:lnTo>
                  <a:lnTo>
                    <a:pt x="6525" y="63701"/>
                  </a:lnTo>
                  <a:lnTo>
                    <a:pt x="5972" y="75994"/>
                  </a:lnTo>
                  <a:lnTo>
                    <a:pt x="6718" y="88656"/>
                  </a:lnTo>
                  <a:lnTo>
                    <a:pt x="8805" y="101223"/>
                  </a:lnTo>
                  <a:lnTo>
                    <a:pt x="12141" y="113435"/>
                  </a:lnTo>
                  <a:lnTo>
                    <a:pt x="16838" y="124751"/>
                  </a:lnTo>
                  <a:lnTo>
                    <a:pt x="23270" y="134293"/>
                  </a:lnTo>
                  <a:lnTo>
                    <a:pt x="31484" y="141740"/>
                  </a:lnTo>
                  <a:lnTo>
                    <a:pt x="41085" y="147096"/>
                  </a:lnTo>
                  <a:lnTo>
                    <a:pt x="51438" y="150415"/>
                  </a:lnTo>
                  <a:lnTo>
                    <a:pt x="62098" y="151942"/>
                  </a:lnTo>
                  <a:lnTo>
                    <a:pt x="72677" y="151869"/>
                  </a:lnTo>
                  <a:lnTo>
                    <a:pt x="82773" y="150241"/>
                  </a:lnTo>
                  <a:lnTo>
                    <a:pt x="92217" y="147237"/>
                  </a:lnTo>
                  <a:lnTo>
                    <a:pt x="100737" y="143425"/>
                  </a:lnTo>
                  <a:lnTo>
                    <a:pt x="108698" y="139317"/>
                  </a:lnTo>
                  <a:lnTo>
                    <a:pt x="116796" y="134557"/>
                  </a:lnTo>
                  <a:lnTo>
                    <a:pt x="126342" y="128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60998" y="1652974"/>
              <a:ext cx="118609" cy="149675"/>
            </a:xfrm>
            <a:custGeom>
              <a:avLst/>
              <a:gdLst/>
              <a:ahLst/>
              <a:cxnLst/>
              <a:rect l="0" t="0" r="0" b="0"/>
              <a:pathLst>
                <a:path w="118609" h="149675">
                  <a:moveTo>
                    <a:pt x="2794" y="73699"/>
                  </a:moveTo>
                  <a:lnTo>
                    <a:pt x="5728" y="85367"/>
                  </a:lnTo>
                  <a:lnTo>
                    <a:pt x="8510" y="95856"/>
                  </a:lnTo>
                  <a:lnTo>
                    <a:pt x="11410" y="106158"/>
                  </a:lnTo>
                  <a:lnTo>
                    <a:pt x="14450" y="116459"/>
                  </a:lnTo>
                  <a:lnTo>
                    <a:pt x="17615" y="126803"/>
                  </a:lnTo>
                  <a:lnTo>
                    <a:pt x="20841" y="137143"/>
                  </a:lnTo>
                  <a:lnTo>
                    <a:pt x="22764" y="145733"/>
                  </a:lnTo>
                  <a:lnTo>
                    <a:pt x="22054" y="149674"/>
                  </a:lnTo>
                  <a:lnTo>
                    <a:pt x="19772" y="148524"/>
                  </a:lnTo>
                  <a:lnTo>
                    <a:pt x="16760" y="143341"/>
                  </a:lnTo>
                  <a:lnTo>
                    <a:pt x="13425" y="135458"/>
                  </a:lnTo>
                  <a:lnTo>
                    <a:pt x="9955" y="126085"/>
                  </a:lnTo>
                  <a:lnTo>
                    <a:pt x="6444" y="115991"/>
                  </a:lnTo>
                  <a:lnTo>
                    <a:pt x="3254" y="105577"/>
                  </a:lnTo>
                  <a:lnTo>
                    <a:pt x="1016" y="95037"/>
                  </a:lnTo>
                  <a:lnTo>
                    <a:pt x="0" y="84467"/>
                  </a:lnTo>
                  <a:lnTo>
                    <a:pt x="470" y="74228"/>
                  </a:lnTo>
                  <a:lnTo>
                    <a:pt x="2838" y="64948"/>
                  </a:lnTo>
                  <a:lnTo>
                    <a:pt x="7138" y="56889"/>
                  </a:lnTo>
                  <a:lnTo>
                    <a:pt x="13110" y="49985"/>
                  </a:lnTo>
                  <a:lnTo>
                    <a:pt x="20398" y="44030"/>
                  </a:lnTo>
                  <a:lnTo>
                    <a:pt x="28671" y="38800"/>
                  </a:lnTo>
                  <a:lnTo>
                    <a:pt x="37815" y="34098"/>
                  </a:lnTo>
                  <a:lnTo>
                    <a:pt x="47930" y="29772"/>
                  </a:lnTo>
                  <a:lnTo>
                    <a:pt x="58978" y="25708"/>
                  </a:lnTo>
                  <a:lnTo>
                    <a:pt x="70400" y="21781"/>
                  </a:lnTo>
                  <a:lnTo>
                    <a:pt x="82423" y="17361"/>
                  </a:lnTo>
                  <a:lnTo>
                    <a:pt x="97218" y="10938"/>
                  </a:lnTo>
                  <a:lnTo>
                    <a:pt x="1186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74362" y="1737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94810" y="1686280"/>
              <a:ext cx="142724" cy="135182"/>
            </a:xfrm>
            <a:custGeom>
              <a:avLst/>
              <a:gdLst/>
              <a:ahLst/>
              <a:cxnLst/>
              <a:rect l="0" t="0" r="0" b="0"/>
              <a:pathLst>
                <a:path w="142724" h="135182">
                  <a:moveTo>
                    <a:pt x="90080" y="19336"/>
                  </a:moveTo>
                  <a:lnTo>
                    <a:pt x="86946" y="10803"/>
                  </a:lnTo>
                  <a:lnTo>
                    <a:pt x="82243" y="5017"/>
                  </a:lnTo>
                  <a:lnTo>
                    <a:pt x="75464" y="1509"/>
                  </a:lnTo>
                  <a:lnTo>
                    <a:pt x="67189" y="0"/>
                  </a:lnTo>
                  <a:lnTo>
                    <a:pt x="58372" y="419"/>
                  </a:lnTo>
                  <a:lnTo>
                    <a:pt x="49619" y="2551"/>
                  </a:lnTo>
                  <a:lnTo>
                    <a:pt x="41334" y="6230"/>
                  </a:lnTo>
                  <a:lnTo>
                    <a:pt x="33862" y="11429"/>
                  </a:lnTo>
                  <a:lnTo>
                    <a:pt x="27292" y="17994"/>
                  </a:lnTo>
                  <a:lnTo>
                    <a:pt x="21528" y="25669"/>
                  </a:lnTo>
                  <a:lnTo>
                    <a:pt x="16408" y="34190"/>
                  </a:lnTo>
                  <a:lnTo>
                    <a:pt x="11776" y="43336"/>
                  </a:lnTo>
                  <a:lnTo>
                    <a:pt x="7662" y="53258"/>
                  </a:lnTo>
                  <a:lnTo>
                    <a:pt x="4269" y="64435"/>
                  </a:lnTo>
                  <a:lnTo>
                    <a:pt x="1662" y="77018"/>
                  </a:lnTo>
                  <a:lnTo>
                    <a:pt x="80" y="90384"/>
                  </a:lnTo>
                  <a:lnTo>
                    <a:pt x="0" y="103362"/>
                  </a:lnTo>
                  <a:lnTo>
                    <a:pt x="1542" y="115291"/>
                  </a:lnTo>
                  <a:lnTo>
                    <a:pt x="4553" y="125391"/>
                  </a:lnTo>
                  <a:lnTo>
                    <a:pt x="9578" y="132274"/>
                  </a:lnTo>
                  <a:lnTo>
                    <a:pt x="16400" y="135181"/>
                  </a:lnTo>
                  <a:lnTo>
                    <a:pt x="23028" y="134438"/>
                  </a:lnTo>
                  <a:lnTo>
                    <a:pt x="28878" y="130813"/>
                  </a:lnTo>
                  <a:lnTo>
                    <a:pt x="34026" y="125068"/>
                  </a:lnTo>
                  <a:lnTo>
                    <a:pt x="38654" y="117817"/>
                  </a:lnTo>
                  <a:lnTo>
                    <a:pt x="42919" y="109515"/>
                  </a:lnTo>
                  <a:lnTo>
                    <a:pt x="46937" y="100492"/>
                  </a:lnTo>
                  <a:lnTo>
                    <a:pt x="50788" y="90978"/>
                  </a:lnTo>
                  <a:lnTo>
                    <a:pt x="54521" y="81126"/>
                  </a:lnTo>
                  <a:lnTo>
                    <a:pt x="58011" y="70881"/>
                  </a:lnTo>
                  <a:lnTo>
                    <a:pt x="60974" y="60010"/>
                  </a:lnTo>
                  <a:lnTo>
                    <a:pt x="63307" y="48530"/>
                  </a:lnTo>
                  <a:lnTo>
                    <a:pt x="65349" y="39928"/>
                  </a:lnTo>
                  <a:lnTo>
                    <a:pt x="67502" y="38166"/>
                  </a:lnTo>
                  <a:lnTo>
                    <a:pt x="69739" y="41381"/>
                  </a:lnTo>
                  <a:lnTo>
                    <a:pt x="72141" y="47543"/>
                  </a:lnTo>
                  <a:lnTo>
                    <a:pt x="74765" y="55425"/>
                  </a:lnTo>
                  <a:lnTo>
                    <a:pt x="77618" y="64313"/>
                  </a:lnTo>
                  <a:lnTo>
                    <a:pt x="80989" y="73474"/>
                  </a:lnTo>
                  <a:lnTo>
                    <a:pt x="85453" y="82058"/>
                  </a:lnTo>
                  <a:lnTo>
                    <a:pt x="91227" y="89654"/>
                  </a:lnTo>
                  <a:lnTo>
                    <a:pt x="98139" y="95907"/>
                  </a:lnTo>
                  <a:lnTo>
                    <a:pt x="106691" y="100821"/>
                  </a:lnTo>
                  <a:lnTo>
                    <a:pt x="119874" y="103705"/>
                  </a:lnTo>
                  <a:lnTo>
                    <a:pt x="142723" y="103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58590" y="1473989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4" y="52533"/>
                  </a:lnTo>
                  <a:lnTo>
                    <a:pt x="178" y="69998"/>
                  </a:lnTo>
                  <a:lnTo>
                    <a:pt x="826" y="87479"/>
                  </a:lnTo>
                  <a:lnTo>
                    <a:pt x="2075" y="104462"/>
                  </a:lnTo>
                  <a:lnTo>
                    <a:pt x="3727" y="121133"/>
                  </a:lnTo>
                  <a:lnTo>
                    <a:pt x="5375" y="138159"/>
                  </a:lnTo>
                  <a:lnTo>
                    <a:pt x="6783" y="155900"/>
                  </a:lnTo>
                  <a:lnTo>
                    <a:pt x="8048" y="173918"/>
                  </a:lnTo>
                  <a:lnTo>
                    <a:pt x="9505" y="191190"/>
                  </a:lnTo>
                  <a:lnTo>
                    <a:pt x="11336" y="207194"/>
                  </a:lnTo>
                  <a:lnTo>
                    <a:pt x="13566" y="222382"/>
                  </a:lnTo>
                  <a:lnTo>
                    <a:pt x="16143" y="237868"/>
                  </a:lnTo>
                  <a:lnTo>
                    <a:pt x="18986" y="254280"/>
                  </a:lnTo>
                  <a:lnTo>
                    <a:pt x="21860" y="271424"/>
                  </a:lnTo>
                  <a:lnTo>
                    <a:pt x="24404" y="288565"/>
                  </a:lnTo>
                  <a:lnTo>
                    <a:pt x="26444" y="305236"/>
                  </a:lnTo>
                  <a:lnTo>
                    <a:pt x="27985" y="320903"/>
                  </a:lnTo>
                  <a:lnTo>
                    <a:pt x="29268" y="336459"/>
                  </a:lnTo>
                  <a:lnTo>
                    <a:pt x="30404" y="354382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307036" y="3097681"/>
            <a:ext cx="2132453" cy="547483"/>
            <a:chOff x="1307036" y="3097681"/>
            <a:chExt cx="2132453" cy="547483"/>
          </a:xfrm>
        </p:grpSpPr>
        <p:sp>
          <p:nvSpPr>
            <p:cNvPr id="80" name="Freeform 79"/>
            <p:cNvSpPr/>
            <p:nvPr/>
          </p:nvSpPr>
          <p:spPr>
            <a:xfrm>
              <a:off x="1394065" y="3226688"/>
              <a:ext cx="195410" cy="342742"/>
            </a:xfrm>
            <a:custGeom>
              <a:avLst/>
              <a:gdLst/>
              <a:ahLst/>
              <a:cxnLst/>
              <a:rect l="0" t="0" r="0" b="0"/>
              <a:pathLst>
                <a:path w="195410" h="342742">
                  <a:moveTo>
                    <a:pt x="26953" y="18392"/>
                  </a:moveTo>
                  <a:lnTo>
                    <a:pt x="24019" y="27193"/>
                  </a:lnTo>
                  <a:lnTo>
                    <a:pt x="21237" y="35540"/>
                  </a:lnTo>
                  <a:lnTo>
                    <a:pt x="18337" y="44239"/>
                  </a:lnTo>
                  <a:lnTo>
                    <a:pt x="15297" y="53359"/>
                  </a:lnTo>
                  <a:lnTo>
                    <a:pt x="12132" y="62854"/>
                  </a:lnTo>
                  <a:lnTo>
                    <a:pt x="8863" y="72575"/>
                  </a:lnTo>
                  <a:lnTo>
                    <a:pt x="5348" y="79937"/>
                  </a:lnTo>
                  <a:lnTo>
                    <a:pt x="2112" y="81751"/>
                  </a:lnTo>
                  <a:lnTo>
                    <a:pt x="305" y="78994"/>
                  </a:lnTo>
                  <a:lnTo>
                    <a:pt x="0" y="73275"/>
                  </a:lnTo>
                  <a:lnTo>
                    <a:pt x="869" y="65737"/>
                  </a:lnTo>
                  <a:lnTo>
                    <a:pt x="2578" y="57088"/>
                  </a:lnTo>
                  <a:lnTo>
                    <a:pt x="4874" y="47760"/>
                  </a:lnTo>
                  <a:lnTo>
                    <a:pt x="7736" y="38173"/>
                  </a:lnTo>
                  <a:lnTo>
                    <a:pt x="11344" y="28791"/>
                  </a:lnTo>
                  <a:lnTo>
                    <a:pt x="15742" y="19855"/>
                  </a:lnTo>
                  <a:lnTo>
                    <a:pt x="21003" y="11884"/>
                  </a:lnTo>
                  <a:lnTo>
                    <a:pt x="27292" y="5737"/>
                  </a:lnTo>
                  <a:lnTo>
                    <a:pt x="34591" y="1726"/>
                  </a:lnTo>
                  <a:lnTo>
                    <a:pt x="42425" y="0"/>
                  </a:lnTo>
                  <a:lnTo>
                    <a:pt x="49990" y="802"/>
                  </a:lnTo>
                  <a:lnTo>
                    <a:pt x="56855" y="4010"/>
                  </a:lnTo>
                  <a:lnTo>
                    <a:pt x="63106" y="9228"/>
                  </a:lnTo>
                  <a:lnTo>
                    <a:pt x="69145" y="16002"/>
                  </a:lnTo>
                  <a:lnTo>
                    <a:pt x="75241" y="23931"/>
                  </a:lnTo>
                  <a:lnTo>
                    <a:pt x="81336" y="33013"/>
                  </a:lnTo>
                  <a:lnTo>
                    <a:pt x="87136" y="43617"/>
                  </a:lnTo>
                  <a:lnTo>
                    <a:pt x="92486" y="55821"/>
                  </a:lnTo>
                  <a:lnTo>
                    <a:pt x="97386" y="69270"/>
                  </a:lnTo>
                  <a:lnTo>
                    <a:pt x="101904" y="83369"/>
                  </a:lnTo>
                  <a:lnTo>
                    <a:pt x="106122" y="97705"/>
                  </a:lnTo>
                  <a:lnTo>
                    <a:pt x="109954" y="112076"/>
                  </a:lnTo>
                  <a:lnTo>
                    <a:pt x="113155" y="126404"/>
                  </a:lnTo>
                  <a:lnTo>
                    <a:pt x="115643" y="140670"/>
                  </a:lnTo>
                  <a:lnTo>
                    <a:pt x="117484" y="154876"/>
                  </a:lnTo>
                  <a:lnTo>
                    <a:pt x="118803" y="169035"/>
                  </a:lnTo>
                  <a:lnTo>
                    <a:pt x="119723" y="183157"/>
                  </a:lnTo>
                  <a:lnTo>
                    <a:pt x="120189" y="197254"/>
                  </a:lnTo>
                  <a:lnTo>
                    <a:pt x="119977" y="211332"/>
                  </a:lnTo>
                  <a:lnTo>
                    <a:pt x="119021" y="225392"/>
                  </a:lnTo>
                  <a:lnTo>
                    <a:pt x="117396" y="239276"/>
                  </a:lnTo>
                  <a:lnTo>
                    <a:pt x="115235" y="252677"/>
                  </a:lnTo>
                  <a:lnTo>
                    <a:pt x="112665" y="265466"/>
                  </a:lnTo>
                  <a:lnTo>
                    <a:pt x="109634" y="277511"/>
                  </a:lnTo>
                  <a:lnTo>
                    <a:pt x="105922" y="288608"/>
                  </a:lnTo>
                  <a:lnTo>
                    <a:pt x="101462" y="298739"/>
                  </a:lnTo>
                  <a:lnTo>
                    <a:pt x="96331" y="308035"/>
                  </a:lnTo>
                  <a:lnTo>
                    <a:pt x="90663" y="316674"/>
                  </a:lnTo>
                  <a:lnTo>
                    <a:pt x="84585" y="324808"/>
                  </a:lnTo>
                  <a:lnTo>
                    <a:pt x="78046" y="332087"/>
                  </a:lnTo>
                  <a:lnTo>
                    <a:pt x="70825" y="337692"/>
                  </a:lnTo>
                  <a:lnTo>
                    <a:pt x="62861" y="341301"/>
                  </a:lnTo>
                  <a:lnTo>
                    <a:pt x="54394" y="342741"/>
                  </a:lnTo>
                  <a:lnTo>
                    <a:pt x="45865" y="341737"/>
                  </a:lnTo>
                  <a:lnTo>
                    <a:pt x="37549" y="338392"/>
                  </a:lnTo>
                  <a:lnTo>
                    <a:pt x="30018" y="333078"/>
                  </a:lnTo>
                  <a:lnTo>
                    <a:pt x="24177" y="326240"/>
                  </a:lnTo>
                  <a:lnTo>
                    <a:pt x="20368" y="318273"/>
                  </a:lnTo>
                  <a:lnTo>
                    <a:pt x="18439" y="309334"/>
                  </a:lnTo>
                  <a:lnTo>
                    <a:pt x="18042" y="299358"/>
                  </a:lnTo>
                  <a:lnTo>
                    <a:pt x="18817" y="288404"/>
                  </a:lnTo>
                  <a:lnTo>
                    <a:pt x="20775" y="277117"/>
                  </a:lnTo>
                  <a:lnTo>
                    <a:pt x="24282" y="266605"/>
                  </a:lnTo>
                  <a:lnTo>
                    <a:pt x="29411" y="257441"/>
                  </a:lnTo>
                  <a:lnTo>
                    <a:pt x="35802" y="250155"/>
                  </a:lnTo>
                  <a:lnTo>
                    <a:pt x="42854" y="245468"/>
                  </a:lnTo>
                  <a:lnTo>
                    <a:pt x="50157" y="243507"/>
                  </a:lnTo>
                  <a:lnTo>
                    <a:pt x="57670" y="243936"/>
                  </a:lnTo>
                  <a:lnTo>
                    <a:pt x="65619" y="246260"/>
                  </a:lnTo>
                  <a:lnTo>
                    <a:pt x="74108" y="249999"/>
                  </a:lnTo>
                  <a:lnTo>
                    <a:pt x="82945" y="254756"/>
                  </a:lnTo>
                  <a:lnTo>
                    <a:pt x="91730" y="260232"/>
                  </a:lnTo>
                  <a:lnTo>
                    <a:pt x="100239" y="266199"/>
                  </a:lnTo>
                  <a:lnTo>
                    <a:pt x="108580" y="272338"/>
                  </a:lnTo>
                  <a:lnTo>
                    <a:pt x="117095" y="278233"/>
                  </a:lnTo>
                  <a:lnTo>
                    <a:pt x="125967" y="283666"/>
                  </a:lnTo>
                  <a:lnTo>
                    <a:pt x="135062" y="288127"/>
                  </a:lnTo>
                  <a:lnTo>
                    <a:pt x="144021" y="290761"/>
                  </a:lnTo>
                  <a:lnTo>
                    <a:pt x="152637" y="291274"/>
                  </a:lnTo>
                  <a:lnTo>
                    <a:pt x="160767" y="289965"/>
                  </a:lnTo>
                  <a:lnTo>
                    <a:pt x="169153" y="287229"/>
                  </a:lnTo>
                  <a:lnTo>
                    <a:pt x="179645" y="281703"/>
                  </a:lnTo>
                  <a:lnTo>
                    <a:pt x="195409" y="271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307036" y="3153037"/>
              <a:ext cx="387130" cy="436890"/>
            </a:xfrm>
            <a:custGeom>
              <a:avLst/>
              <a:gdLst/>
              <a:ahLst/>
              <a:cxnLst/>
              <a:rect l="0" t="0" r="0" b="0"/>
              <a:pathLst>
                <a:path w="387130" h="436890">
                  <a:moveTo>
                    <a:pt x="250852" y="7815"/>
                  </a:moveTo>
                  <a:lnTo>
                    <a:pt x="241917" y="4948"/>
                  </a:lnTo>
                  <a:lnTo>
                    <a:pt x="232290" y="2806"/>
                  </a:lnTo>
                  <a:lnTo>
                    <a:pt x="221007" y="1208"/>
                  </a:lnTo>
                  <a:lnTo>
                    <a:pt x="208512" y="200"/>
                  </a:lnTo>
                  <a:lnTo>
                    <a:pt x="195681" y="0"/>
                  </a:lnTo>
                  <a:lnTo>
                    <a:pt x="183063" y="660"/>
                  </a:lnTo>
                  <a:lnTo>
                    <a:pt x="170852" y="2244"/>
                  </a:lnTo>
                  <a:lnTo>
                    <a:pt x="159057" y="4905"/>
                  </a:lnTo>
                  <a:lnTo>
                    <a:pt x="147617" y="8625"/>
                  </a:lnTo>
                  <a:lnTo>
                    <a:pt x="136614" y="13411"/>
                  </a:lnTo>
                  <a:lnTo>
                    <a:pt x="126285" y="19372"/>
                  </a:lnTo>
                  <a:lnTo>
                    <a:pt x="116697" y="26456"/>
                  </a:lnTo>
                  <a:lnTo>
                    <a:pt x="107612" y="34483"/>
                  </a:lnTo>
                  <a:lnTo>
                    <a:pt x="98590" y="43242"/>
                  </a:lnTo>
                  <a:lnTo>
                    <a:pt x="89373" y="52544"/>
                  </a:lnTo>
                  <a:lnTo>
                    <a:pt x="80046" y="62400"/>
                  </a:lnTo>
                  <a:lnTo>
                    <a:pt x="70931" y="73000"/>
                  </a:lnTo>
                  <a:lnTo>
                    <a:pt x="62205" y="84392"/>
                  </a:lnTo>
                  <a:lnTo>
                    <a:pt x="53887" y="96483"/>
                  </a:lnTo>
                  <a:lnTo>
                    <a:pt x="45922" y="109131"/>
                  </a:lnTo>
                  <a:lnTo>
                    <a:pt x="38237" y="122192"/>
                  </a:lnTo>
                  <a:lnTo>
                    <a:pt x="30923" y="135387"/>
                  </a:lnTo>
                  <a:lnTo>
                    <a:pt x="24231" y="148318"/>
                  </a:lnTo>
                  <a:lnTo>
                    <a:pt x="18251" y="160796"/>
                  </a:lnTo>
                  <a:lnTo>
                    <a:pt x="13082" y="172971"/>
                  </a:lnTo>
                  <a:lnTo>
                    <a:pt x="8908" y="185220"/>
                  </a:lnTo>
                  <a:lnTo>
                    <a:pt x="5731" y="197765"/>
                  </a:lnTo>
                  <a:lnTo>
                    <a:pt x="3411" y="210820"/>
                  </a:lnTo>
                  <a:lnTo>
                    <a:pt x="1762" y="224656"/>
                  </a:lnTo>
                  <a:lnTo>
                    <a:pt x="618" y="239331"/>
                  </a:lnTo>
                  <a:lnTo>
                    <a:pt x="0" y="254425"/>
                  </a:lnTo>
                  <a:lnTo>
                    <a:pt x="109" y="269171"/>
                  </a:lnTo>
                  <a:lnTo>
                    <a:pt x="996" y="283158"/>
                  </a:lnTo>
                  <a:lnTo>
                    <a:pt x="2575" y="296328"/>
                  </a:lnTo>
                  <a:lnTo>
                    <a:pt x="4706" y="308786"/>
                  </a:lnTo>
                  <a:lnTo>
                    <a:pt x="7255" y="320681"/>
                  </a:lnTo>
                  <a:lnTo>
                    <a:pt x="10271" y="331991"/>
                  </a:lnTo>
                  <a:lnTo>
                    <a:pt x="13974" y="342528"/>
                  </a:lnTo>
                  <a:lnTo>
                    <a:pt x="18428" y="352251"/>
                  </a:lnTo>
                  <a:lnTo>
                    <a:pt x="23555" y="361258"/>
                  </a:lnTo>
                  <a:lnTo>
                    <a:pt x="29220" y="369695"/>
                  </a:lnTo>
                  <a:lnTo>
                    <a:pt x="35296" y="377700"/>
                  </a:lnTo>
                  <a:lnTo>
                    <a:pt x="41834" y="385230"/>
                  </a:lnTo>
                  <a:lnTo>
                    <a:pt x="49054" y="392068"/>
                  </a:lnTo>
                  <a:lnTo>
                    <a:pt x="57027" y="398155"/>
                  </a:lnTo>
                  <a:lnTo>
                    <a:pt x="65839" y="403735"/>
                  </a:lnTo>
                  <a:lnTo>
                    <a:pt x="75665" y="409250"/>
                  </a:lnTo>
                  <a:lnTo>
                    <a:pt x="86501" y="414953"/>
                  </a:lnTo>
                  <a:lnTo>
                    <a:pt x="98201" y="420599"/>
                  </a:lnTo>
                  <a:lnTo>
                    <a:pt x="110580" y="425556"/>
                  </a:lnTo>
                  <a:lnTo>
                    <a:pt x="123466" y="429520"/>
                  </a:lnTo>
                  <a:lnTo>
                    <a:pt x="136880" y="432502"/>
                  </a:lnTo>
                  <a:lnTo>
                    <a:pt x="151024" y="434661"/>
                  </a:lnTo>
                  <a:lnTo>
                    <a:pt x="165943" y="436177"/>
                  </a:lnTo>
                  <a:lnTo>
                    <a:pt x="181385" y="436889"/>
                  </a:lnTo>
                  <a:lnTo>
                    <a:pt x="196904" y="436319"/>
                  </a:lnTo>
                  <a:lnTo>
                    <a:pt x="212224" y="434307"/>
                  </a:lnTo>
                  <a:lnTo>
                    <a:pt x="226934" y="430991"/>
                  </a:lnTo>
                  <a:lnTo>
                    <a:pt x="240433" y="426623"/>
                  </a:lnTo>
                  <a:lnTo>
                    <a:pt x="252514" y="421463"/>
                  </a:lnTo>
                  <a:lnTo>
                    <a:pt x="263456" y="415728"/>
                  </a:lnTo>
                  <a:lnTo>
                    <a:pt x="273814" y="409587"/>
                  </a:lnTo>
                  <a:lnTo>
                    <a:pt x="283970" y="403159"/>
                  </a:lnTo>
                  <a:lnTo>
                    <a:pt x="293947" y="396370"/>
                  </a:lnTo>
                  <a:lnTo>
                    <a:pt x="303507" y="388974"/>
                  </a:lnTo>
                  <a:lnTo>
                    <a:pt x="312536" y="380884"/>
                  </a:lnTo>
                  <a:lnTo>
                    <a:pt x="321058" y="372162"/>
                  </a:lnTo>
                  <a:lnTo>
                    <a:pt x="329161" y="362928"/>
                  </a:lnTo>
                  <a:lnTo>
                    <a:pt x="336939" y="353307"/>
                  </a:lnTo>
                  <a:lnTo>
                    <a:pt x="344314" y="343407"/>
                  </a:lnTo>
                  <a:lnTo>
                    <a:pt x="351047" y="333307"/>
                  </a:lnTo>
                  <a:lnTo>
                    <a:pt x="357060" y="323071"/>
                  </a:lnTo>
                  <a:lnTo>
                    <a:pt x="362421" y="312739"/>
                  </a:lnTo>
                  <a:lnTo>
                    <a:pt x="367255" y="302344"/>
                  </a:lnTo>
                  <a:lnTo>
                    <a:pt x="371689" y="291900"/>
                  </a:lnTo>
                  <a:lnTo>
                    <a:pt x="375668" y="281258"/>
                  </a:lnTo>
                  <a:lnTo>
                    <a:pt x="378968" y="270121"/>
                  </a:lnTo>
                  <a:lnTo>
                    <a:pt x="381522" y="258366"/>
                  </a:lnTo>
                  <a:lnTo>
                    <a:pt x="383408" y="246030"/>
                  </a:lnTo>
                  <a:lnTo>
                    <a:pt x="384756" y="233217"/>
                  </a:lnTo>
                  <a:lnTo>
                    <a:pt x="385701" y="220040"/>
                  </a:lnTo>
                  <a:lnTo>
                    <a:pt x="386353" y="206599"/>
                  </a:lnTo>
                  <a:lnTo>
                    <a:pt x="386798" y="192970"/>
                  </a:lnTo>
                  <a:lnTo>
                    <a:pt x="387097" y="179214"/>
                  </a:lnTo>
                  <a:lnTo>
                    <a:pt x="387129" y="165537"/>
                  </a:lnTo>
                  <a:lnTo>
                    <a:pt x="386618" y="152274"/>
                  </a:lnTo>
                  <a:lnTo>
                    <a:pt x="385453" y="139574"/>
                  </a:lnTo>
                  <a:lnTo>
                    <a:pt x="383516" y="127418"/>
                  </a:lnTo>
                  <a:lnTo>
                    <a:pt x="380613" y="115715"/>
                  </a:lnTo>
                  <a:lnTo>
                    <a:pt x="376727" y="104368"/>
                  </a:lnTo>
                  <a:lnTo>
                    <a:pt x="371828" y="93610"/>
                  </a:lnTo>
                  <a:lnTo>
                    <a:pt x="365791" y="83985"/>
                  </a:lnTo>
                  <a:lnTo>
                    <a:pt x="358656" y="75695"/>
                  </a:lnTo>
                  <a:lnTo>
                    <a:pt x="350595" y="68637"/>
                  </a:lnTo>
                  <a:lnTo>
                    <a:pt x="341813" y="62579"/>
                  </a:lnTo>
                  <a:lnTo>
                    <a:pt x="332501" y="57280"/>
                  </a:lnTo>
                  <a:lnTo>
                    <a:pt x="322807" y="52533"/>
                  </a:lnTo>
                  <a:lnTo>
                    <a:pt x="312848" y="48177"/>
                  </a:lnTo>
                  <a:lnTo>
                    <a:pt x="302706" y="44101"/>
                  </a:lnTo>
                  <a:lnTo>
                    <a:pt x="292437" y="40548"/>
                  </a:lnTo>
                  <a:lnTo>
                    <a:pt x="282084" y="38074"/>
                  </a:lnTo>
                  <a:lnTo>
                    <a:pt x="271673" y="36895"/>
                  </a:lnTo>
                  <a:lnTo>
                    <a:pt x="261223" y="36919"/>
                  </a:lnTo>
                  <a:lnTo>
                    <a:pt x="250747" y="37923"/>
                  </a:lnTo>
                  <a:lnTo>
                    <a:pt x="240258" y="39673"/>
                  </a:lnTo>
                  <a:lnTo>
                    <a:pt x="229831" y="42004"/>
                  </a:lnTo>
                  <a:lnTo>
                    <a:pt x="218372" y="45162"/>
                  </a:lnTo>
                  <a:lnTo>
                    <a:pt x="202637" y="50540"/>
                  </a:lnTo>
                  <a:lnTo>
                    <a:pt x="177153" y="60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00085" y="333983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67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9" y="81186"/>
                  </a:lnTo>
                  <a:lnTo>
                    <a:pt x="3905" y="97462"/>
                  </a:lnTo>
                  <a:lnTo>
                    <a:pt x="6201" y="114134"/>
                  </a:lnTo>
                  <a:lnTo>
                    <a:pt x="8853" y="131067"/>
                  </a:lnTo>
                  <a:lnTo>
                    <a:pt x="11609" y="147607"/>
                  </a:lnTo>
                  <a:lnTo>
                    <a:pt x="14364" y="164316"/>
                  </a:lnTo>
                  <a:lnTo>
                    <a:pt x="17356" y="183776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73743" y="3224023"/>
              <a:ext cx="252685" cy="210571"/>
            </a:xfrm>
            <a:custGeom>
              <a:avLst/>
              <a:gdLst/>
              <a:ahLst/>
              <a:cxnLst/>
              <a:rect l="0" t="0" r="0" b="0"/>
              <a:pathLst>
                <a:path w="252685" h="210571">
                  <a:moveTo>
                    <a:pt x="252684" y="0"/>
                  </a:moveTo>
                  <a:lnTo>
                    <a:pt x="246750" y="5935"/>
                  </a:lnTo>
                  <a:lnTo>
                    <a:pt x="240545" y="12139"/>
                  </a:lnTo>
                  <a:lnTo>
                    <a:pt x="233449" y="19230"/>
                  </a:lnTo>
                  <a:lnTo>
                    <a:pt x="225509" y="26998"/>
                  </a:lnTo>
                  <a:lnTo>
                    <a:pt x="216862" y="34996"/>
                  </a:lnTo>
                  <a:lnTo>
                    <a:pt x="207663" y="42941"/>
                  </a:lnTo>
                  <a:lnTo>
                    <a:pt x="197891" y="50888"/>
                  </a:lnTo>
                  <a:lnTo>
                    <a:pt x="187353" y="59130"/>
                  </a:lnTo>
                  <a:lnTo>
                    <a:pt x="176007" y="67821"/>
                  </a:lnTo>
                  <a:lnTo>
                    <a:pt x="163948" y="76961"/>
                  </a:lnTo>
                  <a:lnTo>
                    <a:pt x="151322" y="86482"/>
                  </a:lnTo>
                  <a:lnTo>
                    <a:pt x="138271" y="96299"/>
                  </a:lnTo>
                  <a:lnTo>
                    <a:pt x="124914" y="106333"/>
                  </a:lnTo>
                  <a:lnTo>
                    <a:pt x="111342" y="116521"/>
                  </a:lnTo>
                  <a:lnTo>
                    <a:pt x="97624" y="126819"/>
                  </a:lnTo>
                  <a:lnTo>
                    <a:pt x="83971" y="137191"/>
                  </a:lnTo>
                  <a:lnTo>
                    <a:pt x="70725" y="147613"/>
                  </a:lnTo>
                  <a:lnTo>
                    <a:pt x="58046" y="158062"/>
                  </a:lnTo>
                  <a:lnTo>
                    <a:pt x="46175" y="168262"/>
                  </a:lnTo>
                  <a:lnTo>
                    <a:pt x="34251" y="178802"/>
                  </a:lnTo>
                  <a:lnTo>
                    <a:pt x="20110" y="19172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73743" y="3476707"/>
              <a:ext cx="284271" cy="168457"/>
            </a:xfrm>
            <a:custGeom>
              <a:avLst/>
              <a:gdLst/>
              <a:ahLst/>
              <a:cxnLst/>
              <a:rect l="0" t="0" r="0" b="0"/>
              <a:pathLst>
                <a:path w="284271" h="168457">
                  <a:moveTo>
                    <a:pt x="284270" y="0"/>
                  </a:moveTo>
                  <a:lnTo>
                    <a:pt x="275469" y="2934"/>
                  </a:lnTo>
                  <a:lnTo>
                    <a:pt x="267122" y="5716"/>
                  </a:lnTo>
                  <a:lnTo>
                    <a:pt x="258428" y="8620"/>
                  </a:lnTo>
                  <a:lnTo>
                    <a:pt x="249480" y="11833"/>
                  </a:lnTo>
                  <a:lnTo>
                    <a:pt x="240633" y="15646"/>
                  </a:lnTo>
                  <a:lnTo>
                    <a:pt x="232085" y="20164"/>
                  </a:lnTo>
                  <a:lnTo>
                    <a:pt x="223551" y="25327"/>
                  </a:lnTo>
                  <a:lnTo>
                    <a:pt x="214377" y="31015"/>
                  </a:lnTo>
                  <a:lnTo>
                    <a:pt x="204244" y="37104"/>
                  </a:lnTo>
                  <a:lnTo>
                    <a:pt x="193320" y="43650"/>
                  </a:lnTo>
                  <a:lnTo>
                    <a:pt x="182063" y="50876"/>
                  </a:lnTo>
                  <a:lnTo>
                    <a:pt x="170780" y="58843"/>
                  </a:lnTo>
                  <a:lnTo>
                    <a:pt x="159440" y="67311"/>
                  </a:lnTo>
                  <a:lnTo>
                    <a:pt x="147769" y="75842"/>
                  </a:lnTo>
                  <a:lnTo>
                    <a:pt x="135632" y="84172"/>
                  </a:lnTo>
                  <a:lnTo>
                    <a:pt x="123363" y="92222"/>
                  </a:lnTo>
                  <a:lnTo>
                    <a:pt x="111653" y="100008"/>
                  </a:lnTo>
                  <a:lnTo>
                    <a:pt x="100845" y="107578"/>
                  </a:lnTo>
                  <a:lnTo>
                    <a:pt x="90790" y="114983"/>
                  </a:lnTo>
                  <a:lnTo>
                    <a:pt x="81044" y="122270"/>
                  </a:lnTo>
                  <a:lnTo>
                    <a:pt x="71301" y="129467"/>
                  </a:lnTo>
                  <a:lnTo>
                    <a:pt x="61434" y="136437"/>
                  </a:lnTo>
                  <a:lnTo>
                    <a:pt x="51416" y="142892"/>
                  </a:lnTo>
                  <a:lnTo>
                    <a:pt x="41276" y="148710"/>
                  </a:lnTo>
                  <a:lnTo>
                    <a:pt x="31498" y="153784"/>
                  </a:lnTo>
                  <a:lnTo>
                    <a:pt x="22039" y="158437"/>
                  </a:lnTo>
                  <a:lnTo>
                    <a:pt x="12070" y="16307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61093" y="3308251"/>
              <a:ext cx="123089" cy="221100"/>
            </a:xfrm>
            <a:custGeom>
              <a:avLst/>
              <a:gdLst/>
              <a:ahLst/>
              <a:cxnLst/>
              <a:rect l="0" t="0" r="0" b="0"/>
              <a:pathLst>
                <a:path w="123089" h="221100">
                  <a:moveTo>
                    <a:pt x="102205" y="0"/>
                  </a:moveTo>
                  <a:lnTo>
                    <a:pt x="93470" y="3001"/>
                  </a:lnTo>
                  <a:lnTo>
                    <a:pt x="85764" y="6424"/>
                  </a:lnTo>
                  <a:lnTo>
                    <a:pt x="78357" y="10620"/>
                  </a:lnTo>
                  <a:lnTo>
                    <a:pt x="70923" y="15519"/>
                  </a:lnTo>
                  <a:lnTo>
                    <a:pt x="63096" y="21001"/>
                  </a:lnTo>
                  <a:lnTo>
                    <a:pt x="54722" y="26931"/>
                  </a:lnTo>
                  <a:lnTo>
                    <a:pt x="45979" y="33193"/>
                  </a:lnTo>
                  <a:lnTo>
                    <a:pt x="37264" y="39691"/>
                  </a:lnTo>
                  <a:lnTo>
                    <a:pt x="28815" y="46360"/>
                  </a:lnTo>
                  <a:lnTo>
                    <a:pt x="20854" y="53312"/>
                  </a:lnTo>
                  <a:lnTo>
                    <a:pt x="13662" y="60817"/>
                  </a:lnTo>
                  <a:lnTo>
                    <a:pt x="7327" y="68971"/>
                  </a:lnTo>
                  <a:lnTo>
                    <a:pt x="2413" y="77397"/>
                  </a:lnTo>
                  <a:lnTo>
                    <a:pt x="0" y="85367"/>
                  </a:lnTo>
                  <a:lnTo>
                    <a:pt x="456" y="92494"/>
                  </a:lnTo>
                  <a:lnTo>
                    <a:pt x="3526" y="98412"/>
                  </a:lnTo>
                  <a:lnTo>
                    <a:pt x="8709" y="102631"/>
                  </a:lnTo>
                  <a:lnTo>
                    <a:pt x="15492" y="105056"/>
                  </a:lnTo>
                  <a:lnTo>
                    <a:pt x="23602" y="105904"/>
                  </a:lnTo>
                  <a:lnTo>
                    <a:pt x="33007" y="105501"/>
                  </a:lnTo>
                  <a:lnTo>
                    <a:pt x="43580" y="104171"/>
                  </a:lnTo>
                  <a:lnTo>
                    <a:pt x="54948" y="102504"/>
                  </a:lnTo>
                  <a:lnTo>
                    <a:pt x="66577" y="101312"/>
                  </a:lnTo>
                  <a:lnTo>
                    <a:pt x="78131" y="101012"/>
                  </a:lnTo>
                  <a:lnTo>
                    <a:pt x="89160" y="101967"/>
                  </a:lnTo>
                  <a:lnTo>
                    <a:pt x="99035" y="104663"/>
                  </a:lnTo>
                  <a:lnTo>
                    <a:pt x="107516" y="109187"/>
                  </a:lnTo>
                  <a:lnTo>
                    <a:pt x="114379" y="115480"/>
                  </a:lnTo>
                  <a:lnTo>
                    <a:pt x="119248" y="123515"/>
                  </a:lnTo>
                  <a:lnTo>
                    <a:pt x="122112" y="133098"/>
                  </a:lnTo>
                  <a:lnTo>
                    <a:pt x="123088" y="143767"/>
                  </a:lnTo>
                  <a:lnTo>
                    <a:pt x="122239" y="154911"/>
                  </a:lnTo>
                  <a:lnTo>
                    <a:pt x="119779" y="166133"/>
                  </a:lnTo>
                  <a:lnTo>
                    <a:pt x="115859" y="176935"/>
                  </a:lnTo>
                  <a:lnTo>
                    <a:pt x="110487" y="186657"/>
                  </a:lnTo>
                  <a:lnTo>
                    <a:pt x="103798" y="195039"/>
                  </a:lnTo>
                  <a:lnTo>
                    <a:pt x="95868" y="202005"/>
                  </a:lnTo>
                  <a:lnTo>
                    <a:pt x="86642" y="207476"/>
                  </a:lnTo>
                  <a:lnTo>
                    <a:pt x="76222" y="211567"/>
                  </a:lnTo>
                  <a:lnTo>
                    <a:pt x="65039" y="214526"/>
                  </a:lnTo>
                  <a:lnTo>
                    <a:pt x="52468" y="216933"/>
                  </a:lnTo>
                  <a:lnTo>
                    <a:pt x="35169" y="219003"/>
                  </a:lnTo>
                  <a:lnTo>
                    <a:pt x="7448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13692" y="3329308"/>
              <a:ext cx="140292" cy="181591"/>
            </a:xfrm>
            <a:custGeom>
              <a:avLst/>
              <a:gdLst/>
              <a:ahLst/>
              <a:cxnLst/>
              <a:rect l="0" t="0" r="0" b="0"/>
              <a:pathLst>
                <a:path w="140292" h="181591">
                  <a:moveTo>
                    <a:pt x="97005" y="0"/>
                  </a:moveTo>
                  <a:lnTo>
                    <a:pt x="85404" y="201"/>
                  </a:lnTo>
                  <a:lnTo>
                    <a:pt x="75555" y="2121"/>
                  </a:lnTo>
                  <a:lnTo>
                    <a:pt x="66550" y="6011"/>
                  </a:lnTo>
                  <a:lnTo>
                    <a:pt x="58108" y="11591"/>
                  </a:lnTo>
                  <a:lnTo>
                    <a:pt x="50081" y="18540"/>
                  </a:lnTo>
                  <a:lnTo>
                    <a:pt x="42363" y="26544"/>
                  </a:lnTo>
                  <a:lnTo>
                    <a:pt x="35031" y="35487"/>
                  </a:lnTo>
                  <a:lnTo>
                    <a:pt x="28328" y="45457"/>
                  </a:lnTo>
                  <a:lnTo>
                    <a:pt x="22337" y="56412"/>
                  </a:lnTo>
                  <a:lnTo>
                    <a:pt x="16991" y="68036"/>
                  </a:lnTo>
                  <a:lnTo>
                    <a:pt x="12167" y="79838"/>
                  </a:lnTo>
                  <a:lnTo>
                    <a:pt x="7744" y="91517"/>
                  </a:lnTo>
                  <a:lnTo>
                    <a:pt x="3943" y="102969"/>
                  </a:lnTo>
                  <a:lnTo>
                    <a:pt x="1294" y="114192"/>
                  </a:lnTo>
                  <a:lnTo>
                    <a:pt x="0" y="125218"/>
                  </a:lnTo>
                  <a:lnTo>
                    <a:pt x="114" y="135928"/>
                  </a:lnTo>
                  <a:lnTo>
                    <a:pt x="1711" y="146054"/>
                  </a:lnTo>
                  <a:lnTo>
                    <a:pt x="4686" y="155488"/>
                  </a:lnTo>
                  <a:lnTo>
                    <a:pt x="9123" y="163960"/>
                  </a:lnTo>
                  <a:lnTo>
                    <a:pt x="15375" y="170974"/>
                  </a:lnTo>
                  <a:lnTo>
                    <a:pt x="23465" y="176383"/>
                  </a:lnTo>
                  <a:lnTo>
                    <a:pt x="32980" y="180032"/>
                  </a:lnTo>
                  <a:lnTo>
                    <a:pt x="43276" y="181590"/>
                  </a:lnTo>
                  <a:lnTo>
                    <a:pt x="53897" y="181081"/>
                  </a:lnTo>
                  <a:lnTo>
                    <a:pt x="64450" y="178809"/>
                  </a:lnTo>
                  <a:lnTo>
                    <a:pt x="74528" y="175158"/>
                  </a:lnTo>
                  <a:lnTo>
                    <a:pt x="83969" y="170482"/>
                  </a:lnTo>
                  <a:lnTo>
                    <a:pt x="92799" y="164904"/>
                  </a:lnTo>
                  <a:lnTo>
                    <a:pt x="101123" y="158338"/>
                  </a:lnTo>
                  <a:lnTo>
                    <a:pt x="109057" y="150812"/>
                  </a:lnTo>
                  <a:lnTo>
                    <a:pt x="116540" y="142471"/>
                  </a:lnTo>
                  <a:lnTo>
                    <a:pt x="123347" y="133493"/>
                  </a:lnTo>
                  <a:lnTo>
                    <a:pt x="129401" y="124041"/>
                  </a:lnTo>
                  <a:lnTo>
                    <a:pt x="134450" y="114083"/>
                  </a:lnTo>
                  <a:lnTo>
                    <a:pt x="138011" y="103413"/>
                  </a:lnTo>
                  <a:lnTo>
                    <a:pt x="139954" y="91984"/>
                  </a:lnTo>
                  <a:lnTo>
                    <a:pt x="140291" y="80207"/>
                  </a:lnTo>
                  <a:lnTo>
                    <a:pt x="139005" y="68834"/>
                  </a:lnTo>
                  <a:lnTo>
                    <a:pt x="136243" y="58270"/>
                  </a:lnTo>
                  <a:lnTo>
                    <a:pt x="131949" y="48890"/>
                  </a:lnTo>
                  <a:lnTo>
                    <a:pt x="125794" y="41194"/>
                  </a:lnTo>
                  <a:lnTo>
                    <a:pt x="117779" y="35281"/>
                  </a:lnTo>
                  <a:lnTo>
                    <a:pt x="108584" y="30928"/>
                  </a:lnTo>
                  <a:lnTo>
                    <a:pt x="98390" y="27354"/>
                  </a:lnTo>
                  <a:lnTo>
                    <a:pt x="85184" y="24243"/>
                  </a:lnTo>
                  <a:lnTo>
                    <a:pt x="6541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73867" y="3276665"/>
              <a:ext cx="171113" cy="220090"/>
            </a:xfrm>
            <a:custGeom>
              <a:avLst/>
              <a:gdLst/>
              <a:ahLst/>
              <a:cxnLst/>
              <a:rect l="0" t="0" r="0" b="0"/>
              <a:pathLst>
                <a:path w="171113" h="220090">
                  <a:moveTo>
                    <a:pt x="136871" y="0"/>
                  </a:moveTo>
                  <a:lnTo>
                    <a:pt x="128070" y="2934"/>
                  </a:lnTo>
                  <a:lnTo>
                    <a:pt x="119723" y="5716"/>
                  </a:lnTo>
                  <a:lnTo>
                    <a:pt x="111029" y="8621"/>
                  </a:lnTo>
                  <a:lnTo>
                    <a:pt x="102081" y="11834"/>
                  </a:lnTo>
                  <a:lnTo>
                    <a:pt x="93234" y="15647"/>
                  </a:lnTo>
                  <a:lnTo>
                    <a:pt x="84695" y="20164"/>
                  </a:lnTo>
                  <a:lnTo>
                    <a:pt x="76507" y="25328"/>
                  </a:lnTo>
                  <a:lnTo>
                    <a:pt x="68629" y="31016"/>
                  </a:lnTo>
                  <a:lnTo>
                    <a:pt x="60999" y="37100"/>
                  </a:lnTo>
                  <a:lnTo>
                    <a:pt x="53553" y="43474"/>
                  </a:lnTo>
                  <a:lnTo>
                    <a:pt x="46240" y="50050"/>
                  </a:lnTo>
                  <a:lnTo>
                    <a:pt x="39034" y="56774"/>
                  </a:lnTo>
                  <a:lnTo>
                    <a:pt x="32397" y="63762"/>
                  </a:lnTo>
                  <a:lnTo>
                    <a:pt x="27231" y="71293"/>
                  </a:lnTo>
                  <a:lnTo>
                    <a:pt x="23924" y="79455"/>
                  </a:lnTo>
                  <a:lnTo>
                    <a:pt x="22858" y="87547"/>
                  </a:lnTo>
                  <a:lnTo>
                    <a:pt x="24646" y="94228"/>
                  </a:lnTo>
                  <a:lnTo>
                    <a:pt x="29332" y="98863"/>
                  </a:lnTo>
                  <a:lnTo>
                    <a:pt x="36359" y="101480"/>
                  </a:lnTo>
                  <a:lnTo>
                    <a:pt x="44886" y="102405"/>
                  </a:lnTo>
                  <a:lnTo>
                    <a:pt x="54279" y="102035"/>
                  </a:lnTo>
                  <a:lnTo>
                    <a:pt x="64155" y="101044"/>
                  </a:lnTo>
                  <a:lnTo>
                    <a:pt x="74303" y="100322"/>
                  </a:lnTo>
                  <a:lnTo>
                    <a:pt x="84604" y="100334"/>
                  </a:lnTo>
                  <a:lnTo>
                    <a:pt x="94995" y="101162"/>
                  </a:lnTo>
                  <a:lnTo>
                    <a:pt x="105437" y="102709"/>
                  </a:lnTo>
                  <a:lnTo>
                    <a:pt x="115908" y="104827"/>
                  </a:lnTo>
                  <a:lnTo>
                    <a:pt x="126229" y="107536"/>
                  </a:lnTo>
                  <a:lnTo>
                    <a:pt x="136087" y="111023"/>
                  </a:lnTo>
                  <a:lnTo>
                    <a:pt x="145339" y="115338"/>
                  </a:lnTo>
                  <a:lnTo>
                    <a:pt x="153687" y="120708"/>
                  </a:lnTo>
                  <a:lnTo>
                    <a:pt x="160616" y="127601"/>
                  </a:lnTo>
                  <a:lnTo>
                    <a:pt x="165969" y="136123"/>
                  </a:lnTo>
                  <a:lnTo>
                    <a:pt x="169579" y="145763"/>
                  </a:lnTo>
                  <a:lnTo>
                    <a:pt x="171112" y="155609"/>
                  </a:lnTo>
                  <a:lnTo>
                    <a:pt x="170582" y="165117"/>
                  </a:lnTo>
                  <a:lnTo>
                    <a:pt x="168126" y="174106"/>
                  </a:lnTo>
                  <a:lnTo>
                    <a:pt x="163820" y="182597"/>
                  </a:lnTo>
                  <a:lnTo>
                    <a:pt x="157885" y="190666"/>
                  </a:lnTo>
                  <a:lnTo>
                    <a:pt x="150478" y="198084"/>
                  </a:lnTo>
                  <a:lnTo>
                    <a:pt x="141613" y="204323"/>
                  </a:lnTo>
                  <a:lnTo>
                    <a:pt x="131430" y="209188"/>
                  </a:lnTo>
                  <a:lnTo>
                    <a:pt x="120169" y="212796"/>
                  </a:lnTo>
                  <a:lnTo>
                    <a:pt x="108087" y="215385"/>
                  </a:lnTo>
                  <a:lnTo>
                    <a:pt x="95405" y="217201"/>
                  </a:lnTo>
                  <a:lnTo>
                    <a:pt x="82296" y="218457"/>
                  </a:lnTo>
                  <a:lnTo>
                    <a:pt x="68890" y="219316"/>
                  </a:lnTo>
                  <a:lnTo>
                    <a:pt x="55298" y="219895"/>
                  </a:lnTo>
                  <a:lnTo>
                    <a:pt x="42191" y="220089"/>
                  </a:lnTo>
                  <a:lnTo>
                    <a:pt x="29517" y="219496"/>
                  </a:lnTo>
                  <a:lnTo>
                    <a:pt x="16163" y="21695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83072" y="3308251"/>
              <a:ext cx="127708" cy="169560"/>
            </a:xfrm>
            <a:custGeom>
              <a:avLst/>
              <a:gdLst/>
              <a:ahLst/>
              <a:cxnLst/>
              <a:rect l="0" t="0" r="0" b="0"/>
              <a:pathLst>
                <a:path w="127708" h="169560">
                  <a:moveTo>
                    <a:pt x="117179" y="0"/>
                  </a:moveTo>
                  <a:lnTo>
                    <a:pt x="105511" y="67"/>
                  </a:lnTo>
                  <a:lnTo>
                    <a:pt x="95022" y="707"/>
                  </a:lnTo>
                  <a:lnTo>
                    <a:pt x="84725" y="2008"/>
                  </a:lnTo>
                  <a:lnTo>
                    <a:pt x="74596" y="4041"/>
                  </a:lnTo>
                  <a:lnTo>
                    <a:pt x="64901" y="7006"/>
                  </a:lnTo>
                  <a:lnTo>
                    <a:pt x="55765" y="10925"/>
                  </a:lnTo>
                  <a:lnTo>
                    <a:pt x="47162" y="15675"/>
                  </a:lnTo>
                  <a:lnTo>
                    <a:pt x="39000" y="21078"/>
                  </a:lnTo>
                  <a:lnTo>
                    <a:pt x="31181" y="26974"/>
                  </a:lnTo>
                  <a:lnTo>
                    <a:pt x="23777" y="33389"/>
                  </a:lnTo>
                  <a:lnTo>
                    <a:pt x="17024" y="40526"/>
                  </a:lnTo>
                  <a:lnTo>
                    <a:pt x="11008" y="48439"/>
                  </a:lnTo>
                  <a:lnTo>
                    <a:pt x="5984" y="57041"/>
                  </a:lnTo>
                  <a:lnTo>
                    <a:pt x="2440" y="66193"/>
                  </a:lnTo>
                  <a:lnTo>
                    <a:pt x="503" y="75759"/>
                  </a:lnTo>
                  <a:lnTo>
                    <a:pt x="0" y="85622"/>
                  </a:lnTo>
                  <a:lnTo>
                    <a:pt x="643" y="95697"/>
                  </a:lnTo>
                  <a:lnTo>
                    <a:pt x="2151" y="105913"/>
                  </a:lnTo>
                  <a:lnTo>
                    <a:pt x="4449" y="116060"/>
                  </a:lnTo>
                  <a:lnTo>
                    <a:pt x="7660" y="125800"/>
                  </a:lnTo>
                  <a:lnTo>
                    <a:pt x="11785" y="134977"/>
                  </a:lnTo>
                  <a:lnTo>
                    <a:pt x="16859" y="143444"/>
                  </a:lnTo>
                  <a:lnTo>
                    <a:pt x="23022" y="150985"/>
                  </a:lnTo>
                  <a:lnTo>
                    <a:pt x="30245" y="157567"/>
                  </a:lnTo>
                  <a:lnTo>
                    <a:pt x="38367" y="162988"/>
                  </a:lnTo>
                  <a:lnTo>
                    <a:pt x="47189" y="166806"/>
                  </a:lnTo>
                  <a:lnTo>
                    <a:pt x="56530" y="168930"/>
                  </a:lnTo>
                  <a:lnTo>
                    <a:pt x="66242" y="169559"/>
                  </a:lnTo>
                  <a:lnTo>
                    <a:pt x="76214" y="169003"/>
                  </a:lnTo>
                  <a:lnTo>
                    <a:pt x="86352" y="167562"/>
                  </a:lnTo>
                  <a:lnTo>
                    <a:pt x="96143" y="165639"/>
                  </a:lnTo>
                  <a:lnTo>
                    <a:pt x="105619" y="163544"/>
                  </a:lnTo>
                  <a:lnTo>
                    <a:pt x="115610" y="161096"/>
                  </a:lnTo>
                  <a:lnTo>
                    <a:pt x="12770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38141" y="3337855"/>
              <a:ext cx="141095" cy="141398"/>
            </a:xfrm>
            <a:custGeom>
              <a:avLst/>
              <a:gdLst/>
              <a:ahLst/>
              <a:cxnLst/>
              <a:rect l="0" t="0" r="0" b="0"/>
              <a:pathLst>
                <a:path w="141095" h="141398">
                  <a:moveTo>
                    <a:pt x="25281" y="75681"/>
                  </a:moveTo>
                  <a:lnTo>
                    <a:pt x="34149" y="72814"/>
                  </a:lnTo>
                  <a:lnTo>
                    <a:pt x="43136" y="70672"/>
                  </a:lnTo>
                  <a:lnTo>
                    <a:pt x="53127" y="69060"/>
                  </a:lnTo>
                  <a:lnTo>
                    <a:pt x="63935" y="67534"/>
                  </a:lnTo>
                  <a:lnTo>
                    <a:pt x="75098" y="65388"/>
                  </a:lnTo>
                  <a:lnTo>
                    <a:pt x="86294" y="62280"/>
                  </a:lnTo>
                  <a:lnTo>
                    <a:pt x="97060" y="58042"/>
                  </a:lnTo>
                  <a:lnTo>
                    <a:pt x="106748" y="52516"/>
                  </a:lnTo>
                  <a:lnTo>
                    <a:pt x="115089" y="45767"/>
                  </a:lnTo>
                  <a:lnTo>
                    <a:pt x="121517" y="38319"/>
                  </a:lnTo>
                  <a:lnTo>
                    <a:pt x="125028" y="31022"/>
                  </a:lnTo>
                  <a:lnTo>
                    <a:pt x="125348" y="24345"/>
                  </a:lnTo>
                  <a:lnTo>
                    <a:pt x="122817" y="18392"/>
                  </a:lnTo>
                  <a:lnTo>
                    <a:pt x="118005" y="13086"/>
                  </a:lnTo>
                  <a:lnTo>
                    <a:pt x="111478" y="8304"/>
                  </a:lnTo>
                  <a:lnTo>
                    <a:pt x="103711" y="4245"/>
                  </a:lnTo>
                  <a:lnTo>
                    <a:pt x="95070" y="1416"/>
                  </a:lnTo>
                  <a:lnTo>
                    <a:pt x="85823" y="0"/>
                  </a:lnTo>
                  <a:lnTo>
                    <a:pt x="76160" y="202"/>
                  </a:lnTo>
                  <a:lnTo>
                    <a:pt x="66214" y="2389"/>
                  </a:lnTo>
                  <a:lnTo>
                    <a:pt x="56081" y="6564"/>
                  </a:lnTo>
                  <a:lnTo>
                    <a:pt x="45987" y="12283"/>
                  </a:lnTo>
                  <a:lnTo>
                    <a:pt x="36282" y="18868"/>
                  </a:lnTo>
                  <a:lnTo>
                    <a:pt x="27133" y="25856"/>
                  </a:lnTo>
                  <a:lnTo>
                    <a:pt x="18855" y="33324"/>
                  </a:lnTo>
                  <a:lnTo>
                    <a:pt x="11972" y="41774"/>
                  </a:lnTo>
                  <a:lnTo>
                    <a:pt x="6645" y="51417"/>
                  </a:lnTo>
                  <a:lnTo>
                    <a:pt x="2882" y="62012"/>
                  </a:lnTo>
                  <a:lnTo>
                    <a:pt x="715" y="73049"/>
                  </a:lnTo>
                  <a:lnTo>
                    <a:pt x="0" y="84175"/>
                  </a:lnTo>
                  <a:lnTo>
                    <a:pt x="637" y="95070"/>
                  </a:lnTo>
                  <a:lnTo>
                    <a:pt x="2651" y="105379"/>
                  </a:lnTo>
                  <a:lnTo>
                    <a:pt x="5937" y="114965"/>
                  </a:lnTo>
                  <a:lnTo>
                    <a:pt x="10600" y="123553"/>
                  </a:lnTo>
                  <a:lnTo>
                    <a:pt x="17010" y="130650"/>
                  </a:lnTo>
                  <a:lnTo>
                    <a:pt x="25209" y="136120"/>
                  </a:lnTo>
                  <a:lnTo>
                    <a:pt x="34800" y="139810"/>
                  </a:lnTo>
                  <a:lnTo>
                    <a:pt x="45146" y="141397"/>
                  </a:lnTo>
                  <a:lnTo>
                    <a:pt x="55807" y="140912"/>
                  </a:lnTo>
                  <a:lnTo>
                    <a:pt x="66556" y="138826"/>
                  </a:lnTo>
                  <a:lnTo>
                    <a:pt x="77298" y="135833"/>
                  </a:lnTo>
                  <a:lnTo>
                    <a:pt x="87993" y="132420"/>
                  </a:lnTo>
                  <a:lnTo>
                    <a:pt x="98376" y="128803"/>
                  </a:lnTo>
                  <a:lnTo>
                    <a:pt x="109064" y="124561"/>
                  </a:lnTo>
                  <a:lnTo>
                    <a:pt x="122115" y="118210"/>
                  </a:lnTo>
                  <a:lnTo>
                    <a:pt x="141094" y="107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06128" y="3097681"/>
              <a:ext cx="36279" cy="368499"/>
            </a:xfrm>
            <a:custGeom>
              <a:avLst/>
              <a:gdLst/>
              <a:ahLst/>
              <a:cxnLst/>
              <a:rect l="0" t="0" r="0" b="0"/>
              <a:pathLst>
                <a:path w="36279" h="368499">
                  <a:moveTo>
                    <a:pt x="4693" y="0"/>
                  </a:moveTo>
                  <a:lnTo>
                    <a:pt x="4626" y="11735"/>
                  </a:lnTo>
                  <a:lnTo>
                    <a:pt x="3986" y="22864"/>
                  </a:lnTo>
                  <a:lnTo>
                    <a:pt x="2698" y="34458"/>
                  </a:lnTo>
                  <a:lnTo>
                    <a:pt x="1184" y="46446"/>
                  </a:lnTo>
                  <a:lnTo>
                    <a:pt x="164" y="58458"/>
                  </a:lnTo>
                  <a:lnTo>
                    <a:pt x="0" y="70279"/>
                  </a:lnTo>
                  <a:lnTo>
                    <a:pt x="554" y="82497"/>
                  </a:lnTo>
                  <a:lnTo>
                    <a:pt x="1392" y="96359"/>
                  </a:lnTo>
                  <a:lnTo>
                    <a:pt x="2220" y="112412"/>
                  </a:lnTo>
                  <a:lnTo>
                    <a:pt x="3080" y="129924"/>
                  </a:lnTo>
                  <a:lnTo>
                    <a:pt x="4256" y="147302"/>
                  </a:lnTo>
                  <a:lnTo>
                    <a:pt x="5892" y="163627"/>
                  </a:lnTo>
                  <a:lnTo>
                    <a:pt x="7820" y="178992"/>
                  </a:lnTo>
                  <a:lnTo>
                    <a:pt x="9660" y="194130"/>
                  </a:lnTo>
                  <a:lnTo>
                    <a:pt x="11199" y="209531"/>
                  </a:lnTo>
                  <a:lnTo>
                    <a:pt x="12555" y="225367"/>
                  </a:lnTo>
                  <a:lnTo>
                    <a:pt x="14072" y="241631"/>
                  </a:lnTo>
                  <a:lnTo>
                    <a:pt x="15945" y="258243"/>
                  </a:lnTo>
                  <a:lnTo>
                    <a:pt x="18203" y="274793"/>
                  </a:lnTo>
                  <a:lnTo>
                    <a:pt x="20797" y="290592"/>
                  </a:lnTo>
                  <a:lnTo>
                    <a:pt x="23652" y="305313"/>
                  </a:lnTo>
                  <a:lnTo>
                    <a:pt x="26547" y="318725"/>
                  </a:lnTo>
                  <a:lnTo>
                    <a:pt x="29411" y="331932"/>
                  </a:lnTo>
                  <a:lnTo>
                    <a:pt x="32492" y="347207"/>
                  </a:lnTo>
                  <a:lnTo>
                    <a:pt x="3627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00295" y="3307129"/>
              <a:ext cx="163211" cy="159051"/>
            </a:xfrm>
            <a:custGeom>
              <a:avLst/>
              <a:gdLst/>
              <a:ahLst/>
              <a:cxnLst/>
              <a:rect l="0" t="0" r="0" b="0"/>
              <a:pathLst>
                <a:path w="163211" h="159051">
                  <a:moveTo>
                    <a:pt x="15811" y="95879"/>
                  </a:moveTo>
                  <a:lnTo>
                    <a:pt x="24612" y="92878"/>
                  </a:lnTo>
                  <a:lnTo>
                    <a:pt x="32959" y="89455"/>
                  </a:lnTo>
                  <a:lnTo>
                    <a:pt x="41662" y="85264"/>
                  </a:lnTo>
                  <a:lnTo>
                    <a:pt x="50956" y="80537"/>
                  </a:lnTo>
                  <a:lnTo>
                    <a:pt x="61099" y="75704"/>
                  </a:lnTo>
                  <a:lnTo>
                    <a:pt x="72131" y="71017"/>
                  </a:lnTo>
                  <a:lnTo>
                    <a:pt x="83452" y="66235"/>
                  </a:lnTo>
                  <a:lnTo>
                    <a:pt x="93977" y="60737"/>
                  </a:lnTo>
                  <a:lnTo>
                    <a:pt x="103146" y="54227"/>
                  </a:lnTo>
                  <a:lnTo>
                    <a:pt x="110434" y="46888"/>
                  </a:lnTo>
                  <a:lnTo>
                    <a:pt x="115121" y="39191"/>
                  </a:lnTo>
                  <a:lnTo>
                    <a:pt x="117077" y="31461"/>
                  </a:lnTo>
                  <a:lnTo>
                    <a:pt x="116474" y="24000"/>
                  </a:lnTo>
                  <a:lnTo>
                    <a:pt x="113502" y="17150"/>
                  </a:lnTo>
                  <a:lnTo>
                    <a:pt x="108509" y="11039"/>
                  </a:lnTo>
                  <a:lnTo>
                    <a:pt x="101926" y="5938"/>
                  </a:lnTo>
                  <a:lnTo>
                    <a:pt x="94154" y="2334"/>
                  </a:lnTo>
                  <a:lnTo>
                    <a:pt x="85531" y="360"/>
                  </a:lnTo>
                  <a:lnTo>
                    <a:pt x="76473" y="0"/>
                  </a:lnTo>
                  <a:lnTo>
                    <a:pt x="67473" y="1270"/>
                  </a:lnTo>
                  <a:lnTo>
                    <a:pt x="58792" y="4012"/>
                  </a:lnTo>
                  <a:lnTo>
                    <a:pt x="50490" y="7953"/>
                  </a:lnTo>
                  <a:lnTo>
                    <a:pt x="42526" y="12806"/>
                  </a:lnTo>
                  <a:lnTo>
                    <a:pt x="34838" y="18330"/>
                  </a:lnTo>
                  <a:lnTo>
                    <a:pt x="27521" y="24493"/>
                  </a:lnTo>
                  <a:lnTo>
                    <a:pt x="20826" y="31461"/>
                  </a:lnTo>
                  <a:lnTo>
                    <a:pt x="14843" y="39266"/>
                  </a:lnTo>
                  <a:lnTo>
                    <a:pt x="9672" y="47965"/>
                  </a:lnTo>
                  <a:lnTo>
                    <a:pt x="5497" y="57715"/>
                  </a:lnTo>
                  <a:lnTo>
                    <a:pt x="2328" y="68490"/>
                  </a:lnTo>
                  <a:lnTo>
                    <a:pt x="353" y="79811"/>
                  </a:lnTo>
                  <a:lnTo>
                    <a:pt x="0" y="90871"/>
                  </a:lnTo>
                  <a:lnTo>
                    <a:pt x="1362" y="101226"/>
                  </a:lnTo>
                  <a:lnTo>
                    <a:pt x="4394" y="110634"/>
                  </a:lnTo>
                  <a:lnTo>
                    <a:pt x="9096" y="118881"/>
                  </a:lnTo>
                  <a:lnTo>
                    <a:pt x="15296" y="125981"/>
                  </a:lnTo>
                  <a:lnTo>
                    <a:pt x="22711" y="132106"/>
                  </a:lnTo>
                  <a:lnTo>
                    <a:pt x="31050" y="137470"/>
                  </a:lnTo>
                  <a:lnTo>
                    <a:pt x="40068" y="142265"/>
                  </a:lnTo>
                  <a:lnTo>
                    <a:pt x="49731" y="146489"/>
                  </a:lnTo>
                  <a:lnTo>
                    <a:pt x="60202" y="149956"/>
                  </a:lnTo>
                  <a:lnTo>
                    <a:pt x="71506" y="152622"/>
                  </a:lnTo>
                  <a:lnTo>
                    <a:pt x="83539" y="154582"/>
                  </a:lnTo>
                  <a:lnTo>
                    <a:pt x="96148" y="155981"/>
                  </a:lnTo>
                  <a:lnTo>
                    <a:pt x="109170" y="156959"/>
                  </a:lnTo>
                  <a:lnTo>
                    <a:pt x="121876" y="157635"/>
                  </a:lnTo>
                  <a:lnTo>
                    <a:pt x="134229" y="158171"/>
                  </a:lnTo>
                  <a:lnTo>
                    <a:pt x="147314" y="158615"/>
                  </a:lnTo>
                  <a:lnTo>
                    <a:pt x="163210" y="159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97004" y="3297722"/>
              <a:ext cx="142485" cy="210571"/>
            </a:xfrm>
            <a:custGeom>
              <a:avLst/>
              <a:gdLst/>
              <a:ahLst/>
              <a:cxnLst/>
              <a:rect l="0" t="0" r="0" b="0"/>
              <a:pathLst>
                <a:path w="142485" h="210571">
                  <a:moveTo>
                    <a:pt x="134966" y="0"/>
                  </a:moveTo>
                  <a:lnTo>
                    <a:pt x="123231" y="67"/>
                  </a:lnTo>
                  <a:lnTo>
                    <a:pt x="112102" y="707"/>
                  </a:lnTo>
                  <a:lnTo>
                    <a:pt x="100513" y="2009"/>
                  </a:lnTo>
                  <a:lnTo>
                    <a:pt x="88697" y="4041"/>
                  </a:lnTo>
                  <a:lnTo>
                    <a:pt x="77333" y="7006"/>
                  </a:lnTo>
                  <a:lnTo>
                    <a:pt x="66784" y="10926"/>
                  </a:lnTo>
                  <a:lnTo>
                    <a:pt x="57083" y="15675"/>
                  </a:lnTo>
                  <a:lnTo>
                    <a:pt x="48111" y="21078"/>
                  </a:lnTo>
                  <a:lnTo>
                    <a:pt x="39707" y="26970"/>
                  </a:lnTo>
                  <a:lnTo>
                    <a:pt x="31725" y="33212"/>
                  </a:lnTo>
                  <a:lnTo>
                    <a:pt x="24044" y="39701"/>
                  </a:lnTo>
                  <a:lnTo>
                    <a:pt x="16587" y="46365"/>
                  </a:lnTo>
                  <a:lnTo>
                    <a:pt x="9781" y="53314"/>
                  </a:lnTo>
                  <a:lnTo>
                    <a:pt x="4501" y="60818"/>
                  </a:lnTo>
                  <a:lnTo>
                    <a:pt x="1117" y="68967"/>
                  </a:lnTo>
                  <a:lnTo>
                    <a:pt x="0" y="77220"/>
                  </a:lnTo>
                  <a:lnTo>
                    <a:pt x="1753" y="84542"/>
                  </a:lnTo>
                  <a:lnTo>
                    <a:pt x="6421" y="90424"/>
                  </a:lnTo>
                  <a:lnTo>
                    <a:pt x="13605" y="94863"/>
                  </a:lnTo>
                  <a:lnTo>
                    <a:pt x="22771" y="98082"/>
                  </a:lnTo>
                  <a:lnTo>
                    <a:pt x="33405" y="100362"/>
                  </a:lnTo>
                  <a:lnTo>
                    <a:pt x="44929" y="102116"/>
                  </a:lnTo>
                  <a:lnTo>
                    <a:pt x="56723" y="103849"/>
                  </a:lnTo>
                  <a:lnTo>
                    <a:pt x="68424" y="105841"/>
                  </a:lnTo>
                  <a:lnTo>
                    <a:pt x="79906" y="108167"/>
                  </a:lnTo>
                  <a:lnTo>
                    <a:pt x="91156" y="110801"/>
                  </a:lnTo>
                  <a:lnTo>
                    <a:pt x="102199" y="113693"/>
                  </a:lnTo>
                  <a:lnTo>
                    <a:pt x="112752" y="117109"/>
                  </a:lnTo>
                  <a:lnTo>
                    <a:pt x="122241" y="121611"/>
                  </a:lnTo>
                  <a:lnTo>
                    <a:pt x="130426" y="127420"/>
                  </a:lnTo>
                  <a:lnTo>
                    <a:pt x="136905" y="134440"/>
                  </a:lnTo>
                  <a:lnTo>
                    <a:pt x="140977" y="142447"/>
                  </a:lnTo>
                  <a:lnTo>
                    <a:pt x="142484" y="151196"/>
                  </a:lnTo>
                  <a:lnTo>
                    <a:pt x="141564" y="160153"/>
                  </a:lnTo>
                  <a:lnTo>
                    <a:pt x="138370" y="168546"/>
                  </a:lnTo>
                  <a:lnTo>
                    <a:pt x="133221" y="175994"/>
                  </a:lnTo>
                  <a:lnTo>
                    <a:pt x="126361" y="182313"/>
                  </a:lnTo>
                  <a:lnTo>
                    <a:pt x="117870" y="187341"/>
                  </a:lnTo>
                  <a:lnTo>
                    <a:pt x="107946" y="191134"/>
                  </a:lnTo>
                  <a:lnTo>
                    <a:pt x="97031" y="194057"/>
                  </a:lnTo>
                  <a:lnTo>
                    <a:pt x="85714" y="196649"/>
                  </a:lnTo>
                  <a:lnTo>
                    <a:pt x="74368" y="199250"/>
                  </a:lnTo>
                  <a:lnTo>
                    <a:pt x="63213" y="201842"/>
                  </a:lnTo>
                  <a:lnTo>
                    <a:pt x="51113" y="204404"/>
                  </a:lnTo>
                  <a:lnTo>
                    <a:pt x="34773" y="207166"/>
                  </a:lnTo>
                  <a:lnTo>
                    <a:pt x="862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275803" y="4624774"/>
            <a:ext cx="1892617" cy="539176"/>
            <a:chOff x="1275803" y="4624774"/>
            <a:chExt cx="1892617" cy="539176"/>
          </a:xfrm>
        </p:grpSpPr>
        <p:sp>
          <p:nvSpPr>
            <p:cNvPr id="94" name="Freeform 93"/>
            <p:cNvSpPr/>
            <p:nvPr/>
          </p:nvSpPr>
          <p:spPr>
            <a:xfrm>
              <a:off x="1399632" y="4764487"/>
              <a:ext cx="194032" cy="300797"/>
            </a:xfrm>
            <a:custGeom>
              <a:avLst/>
              <a:gdLst/>
              <a:ahLst/>
              <a:cxnLst/>
              <a:rect l="0" t="0" r="0" b="0"/>
              <a:pathLst>
                <a:path w="194032" h="300797">
                  <a:moveTo>
                    <a:pt x="42114" y="18214"/>
                  </a:moveTo>
                  <a:lnTo>
                    <a:pt x="39113" y="27016"/>
                  </a:lnTo>
                  <a:lnTo>
                    <a:pt x="35691" y="35363"/>
                  </a:lnTo>
                  <a:lnTo>
                    <a:pt x="31499" y="44061"/>
                  </a:lnTo>
                  <a:lnTo>
                    <a:pt x="26772" y="53182"/>
                  </a:lnTo>
                  <a:lnTo>
                    <a:pt x="21939" y="62677"/>
                  </a:lnTo>
                  <a:lnTo>
                    <a:pt x="17276" y="72397"/>
                  </a:lnTo>
                  <a:lnTo>
                    <a:pt x="13383" y="79759"/>
                  </a:lnTo>
                  <a:lnTo>
                    <a:pt x="11167" y="81574"/>
                  </a:lnTo>
                  <a:lnTo>
                    <a:pt x="10765" y="78816"/>
                  </a:lnTo>
                  <a:lnTo>
                    <a:pt x="11733" y="73097"/>
                  </a:lnTo>
                  <a:lnTo>
                    <a:pt x="13775" y="65559"/>
                  </a:lnTo>
                  <a:lnTo>
                    <a:pt x="16873" y="56911"/>
                  </a:lnTo>
                  <a:lnTo>
                    <a:pt x="20952" y="47583"/>
                  </a:lnTo>
                  <a:lnTo>
                    <a:pt x="26010" y="37996"/>
                  </a:lnTo>
                  <a:lnTo>
                    <a:pt x="32169" y="28614"/>
                  </a:lnTo>
                  <a:lnTo>
                    <a:pt x="39394" y="19677"/>
                  </a:lnTo>
                  <a:lnTo>
                    <a:pt x="47519" y="11706"/>
                  </a:lnTo>
                  <a:lnTo>
                    <a:pt x="56344" y="5559"/>
                  </a:lnTo>
                  <a:lnTo>
                    <a:pt x="65674" y="1553"/>
                  </a:lnTo>
                  <a:lnTo>
                    <a:pt x="74869" y="0"/>
                  </a:lnTo>
                  <a:lnTo>
                    <a:pt x="82897" y="1451"/>
                  </a:lnTo>
                  <a:lnTo>
                    <a:pt x="89289" y="5911"/>
                  </a:lnTo>
                  <a:lnTo>
                    <a:pt x="94088" y="12956"/>
                  </a:lnTo>
                  <a:lnTo>
                    <a:pt x="97556" y="22026"/>
                  </a:lnTo>
                  <a:lnTo>
                    <a:pt x="99993" y="32596"/>
                  </a:lnTo>
                  <a:lnTo>
                    <a:pt x="101344" y="44078"/>
                  </a:lnTo>
                  <a:lnTo>
                    <a:pt x="101211" y="55842"/>
                  </a:lnTo>
                  <a:lnTo>
                    <a:pt x="99501" y="67525"/>
                  </a:lnTo>
                  <a:lnTo>
                    <a:pt x="96559" y="78994"/>
                  </a:lnTo>
                  <a:lnTo>
                    <a:pt x="92975" y="90235"/>
                  </a:lnTo>
                  <a:lnTo>
                    <a:pt x="89191" y="101217"/>
                  </a:lnTo>
                  <a:lnTo>
                    <a:pt x="86554" y="109751"/>
                  </a:lnTo>
                  <a:lnTo>
                    <a:pt x="86799" y="113370"/>
                  </a:lnTo>
                  <a:lnTo>
                    <a:pt x="89904" y="113502"/>
                  </a:lnTo>
                  <a:lnTo>
                    <a:pt x="95413" y="112074"/>
                  </a:lnTo>
                  <a:lnTo>
                    <a:pt x="103020" y="110651"/>
                  </a:lnTo>
                  <a:lnTo>
                    <a:pt x="112362" y="109991"/>
                  </a:lnTo>
                  <a:lnTo>
                    <a:pt x="122724" y="110438"/>
                  </a:lnTo>
                  <a:lnTo>
                    <a:pt x="133144" y="112212"/>
                  </a:lnTo>
                  <a:lnTo>
                    <a:pt x="143077" y="115282"/>
                  </a:lnTo>
                  <a:lnTo>
                    <a:pt x="152373" y="119772"/>
                  </a:lnTo>
                  <a:lnTo>
                    <a:pt x="161078" y="126054"/>
                  </a:lnTo>
                  <a:lnTo>
                    <a:pt x="169296" y="134165"/>
                  </a:lnTo>
                  <a:lnTo>
                    <a:pt x="176816" y="143863"/>
                  </a:lnTo>
                  <a:lnTo>
                    <a:pt x="183123" y="154813"/>
                  </a:lnTo>
                  <a:lnTo>
                    <a:pt x="188031" y="166692"/>
                  </a:lnTo>
                  <a:lnTo>
                    <a:pt x="191497" y="179072"/>
                  </a:lnTo>
                  <a:lnTo>
                    <a:pt x="193459" y="191449"/>
                  </a:lnTo>
                  <a:lnTo>
                    <a:pt x="194031" y="203547"/>
                  </a:lnTo>
                  <a:lnTo>
                    <a:pt x="193298" y="215295"/>
                  </a:lnTo>
                  <a:lnTo>
                    <a:pt x="191219" y="226725"/>
                  </a:lnTo>
                  <a:lnTo>
                    <a:pt x="187893" y="237889"/>
                  </a:lnTo>
                  <a:lnTo>
                    <a:pt x="183374" y="248522"/>
                  </a:lnTo>
                  <a:lnTo>
                    <a:pt x="177592" y="258065"/>
                  </a:lnTo>
                  <a:lnTo>
                    <a:pt x="170628" y="266300"/>
                  </a:lnTo>
                  <a:lnTo>
                    <a:pt x="162682" y="273322"/>
                  </a:lnTo>
                  <a:lnTo>
                    <a:pt x="153977" y="279355"/>
                  </a:lnTo>
                  <a:lnTo>
                    <a:pt x="144711" y="284632"/>
                  </a:lnTo>
                  <a:lnTo>
                    <a:pt x="134880" y="289196"/>
                  </a:lnTo>
                  <a:lnTo>
                    <a:pt x="124295" y="292896"/>
                  </a:lnTo>
                  <a:lnTo>
                    <a:pt x="112915" y="295723"/>
                  </a:lnTo>
                  <a:lnTo>
                    <a:pt x="100831" y="297793"/>
                  </a:lnTo>
                  <a:lnTo>
                    <a:pt x="88188" y="299265"/>
                  </a:lnTo>
                  <a:lnTo>
                    <a:pt x="75134" y="300289"/>
                  </a:lnTo>
                  <a:lnTo>
                    <a:pt x="62009" y="300796"/>
                  </a:lnTo>
                  <a:lnTo>
                    <a:pt x="47840" y="300456"/>
                  </a:lnTo>
                  <a:lnTo>
                    <a:pt x="29149" y="298123"/>
                  </a:lnTo>
                  <a:lnTo>
                    <a:pt x="0" y="291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275803" y="4662280"/>
              <a:ext cx="446418" cy="501670"/>
            </a:xfrm>
            <a:custGeom>
              <a:avLst/>
              <a:gdLst/>
              <a:ahLst/>
              <a:cxnLst/>
              <a:rect l="0" t="0" r="0" b="0"/>
              <a:pathLst>
                <a:path w="446418" h="501670">
                  <a:moveTo>
                    <a:pt x="302813" y="4608"/>
                  </a:moveTo>
                  <a:lnTo>
                    <a:pt x="291078" y="1808"/>
                  </a:lnTo>
                  <a:lnTo>
                    <a:pt x="279949" y="306"/>
                  </a:lnTo>
                  <a:lnTo>
                    <a:pt x="268355" y="0"/>
                  </a:lnTo>
                  <a:lnTo>
                    <a:pt x="256367" y="679"/>
                  </a:lnTo>
                  <a:lnTo>
                    <a:pt x="244356" y="2147"/>
                  </a:lnTo>
                  <a:lnTo>
                    <a:pt x="232548" y="4221"/>
                  </a:lnTo>
                  <a:lnTo>
                    <a:pt x="220849" y="6903"/>
                  </a:lnTo>
                  <a:lnTo>
                    <a:pt x="208932" y="10374"/>
                  </a:lnTo>
                  <a:lnTo>
                    <a:pt x="196620" y="14669"/>
                  </a:lnTo>
                  <a:lnTo>
                    <a:pt x="183893" y="19688"/>
                  </a:lnTo>
                  <a:lnTo>
                    <a:pt x="170811" y="25280"/>
                  </a:lnTo>
                  <a:lnTo>
                    <a:pt x="157460" y="31302"/>
                  </a:lnTo>
                  <a:lnTo>
                    <a:pt x="144239" y="37634"/>
                  </a:lnTo>
                  <a:lnTo>
                    <a:pt x="131822" y="44184"/>
                  </a:lnTo>
                  <a:lnTo>
                    <a:pt x="120512" y="50884"/>
                  </a:lnTo>
                  <a:lnTo>
                    <a:pt x="110274" y="57688"/>
                  </a:lnTo>
                  <a:lnTo>
                    <a:pt x="100930" y="64562"/>
                  </a:lnTo>
                  <a:lnTo>
                    <a:pt x="92272" y="71493"/>
                  </a:lnTo>
                  <a:lnTo>
                    <a:pt x="84116" y="78793"/>
                  </a:lnTo>
                  <a:lnTo>
                    <a:pt x="76318" y="87066"/>
                  </a:lnTo>
                  <a:lnTo>
                    <a:pt x="68769" y="96562"/>
                  </a:lnTo>
                  <a:lnTo>
                    <a:pt x="61391" y="107212"/>
                  </a:lnTo>
                  <a:lnTo>
                    <a:pt x="54130" y="118812"/>
                  </a:lnTo>
                  <a:lnTo>
                    <a:pt x="46948" y="131139"/>
                  </a:lnTo>
                  <a:lnTo>
                    <a:pt x="39820" y="144161"/>
                  </a:lnTo>
                  <a:lnTo>
                    <a:pt x="32729" y="158033"/>
                  </a:lnTo>
                  <a:lnTo>
                    <a:pt x="25670" y="172767"/>
                  </a:lnTo>
                  <a:lnTo>
                    <a:pt x="18964" y="188083"/>
                  </a:lnTo>
                  <a:lnTo>
                    <a:pt x="13220" y="203517"/>
                  </a:lnTo>
                  <a:lnTo>
                    <a:pt x="8693" y="218793"/>
                  </a:lnTo>
                  <a:lnTo>
                    <a:pt x="5315" y="233983"/>
                  </a:lnTo>
                  <a:lnTo>
                    <a:pt x="2883" y="249401"/>
                  </a:lnTo>
                  <a:lnTo>
                    <a:pt x="1176" y="265216"/>
                  </a:lnTo>
                  <a:lnTo>
                    <a:pt x="164" y="281277"/>
                  </a:lnTo>
                  <a:lnTo>
                    <a:pt x="0" y="297220"/>
                  </a:lnTo>
                  <a:lnTo>
                    <a:pt x="706" y="312832"/>
                  </a:lnTo>
                  <a:lnTo>
                    <a:pt x="2331" y="327910"/>
                  </a:lnTo>
                  <a:lnTo>
                    <a:pt x="5024" y="342189"/>
                  </a:lnTo>
                  <a:lnTo>
                    <a:pt x="8764" y="355606"/>
                  </a:lnTo>
                  <a:lnTo>
                    <a:pt x="13395" y="368259"/>
                  </a:lnTo>
                  <a:lnTo>
                    <a:pt x="18720" y="380305"/>
                  </a:lnTo>
                  <a:lnTo>
                    <a:pt x="24560" y="391895"/>
                  </a:lnTo>
                  <a:lnTo>
                    <a:pt x="30767" y="403155"/>
                  </a:lnTo>
                  <a:lnTo>
                    <a:pt x="37233" y="414184"/>
                  </a:lnTo>
                  <a:lnTo>
                    <a:pt x="43882" y="425047"/>
                  </a:lnTo>
                  <a:lnTo>
                    <a:pt x="50821" y="435632"/>
                  </a:lnTo>
                  <a:lnTo>
                    <a:pt x="58318" y="445666"/>
                  </a:lnTo>
                  <a:lnTo>
                    <a:pt x="66476" y="455041"/>
                  </a:lnTo>
                  <a:lnTo>
                    <a:pt x="75245" y="463640"/>
                  </a:lnTo>
                  <a:lnTo>
                    <a:pt x="84509" y="471270"/>
                  </a:lnTo>
                  <a:lnTo>
                    <a:pt x="94154" y="477920"/>
                  </a:lnTo>
                  <a:lnTo>
                    <a:pt x="104242" y="483726"/>
                  </a:lnTo>
                  <a:lnTo>
                    <a:pt x="114998" y="488867"/>
                  </a:lnTo>
                  <a:lnTo>
                    <a:pt x="126490" y="493506"/>
                  </a:lnTo>
                  <a:lnTo>
                    <a:pt x="138478" y="497453"/>
                  </a:lnTo>
                  <a:lnTo>
                    <a:pt x="150525" y="500200"/>
                  </a:lnTo>
                  <a:lnTo>
                    <a:pt x="162373" y="501566"/>
                  </a:lnTo>
                  <a:lnTo>
                    <a:pt x="174109" y="501669"/>
                  </a:lnTo>
                  <a:lnTo>
                    <a:pt x="186055" y="500749"/>
                  </a:lnTo>
                  <a:lnTo>
                    <a:pt x="198388" y="499053"/>
                  </a:lnTo>
                  <a:lnTo>
                    <a:pt x="211130" y="496627"/>
                  </a:lnTo>
                  <a:lnTo>
                    <a:pt x="224222" y="493328"/>
                  </a:lnTo>
                  <a:lnTo>
                    <a:pt x="237586" y="489150"/>
                  </a:lnTo>
                  <a:lnTo>
                    <a:pt x="250984" y="484210"/>
                  </a:lnTo>
                  <a:lnTo>
                    <a:pt x="264053" y="478669"/>
                  </a:lnTo>
                  <a:lnTo>
                    <a:pt x="276619" y="472677"/>
                  </a:lnTo>
                  <a:lnTo>
                    <a:pt x="288683" y="466196"/>
                  </a:lnTo>
                  <a:lnTo>
                    <a:pt x="300325" y="459014"/>
                  </a:lnTo>
                  <a:lnTo>
                    <a:pt x="311640" y="451071"/>
                  </a:lnTo>
                  <a:lnTo>
                    <a:pt x="322714" y="442449"/>
                  </a:lnTo>
                  <a:lnTo>
                    <a:pt x="333618" y="433282"/>
                  </a:lnTo>
                  <a:lnTo>
                    <a:pt x="344397" y="423708"/>
                  </a:lnTo>
                  <a:lnTo>
                    <a:pt x="354925" y="413837"/>
                  </a:lnTo>
                  <a:lnTo>
                    <a:pt x="364922" y="403759"/>
                  </a:lnTo>
                  <a:lnTo>
                    <a:pt x="374276" y="393531"/>
                  </a:lnTo>
                  <a:lnTo>
                    <a:pt x="383031" y="383036"/>
                  </a:lnTo>
                  <a:lnTo>
                    <a:pt x="391298" y="371997"/>
                  </a:lnTo>
                  <a:lnTo>
                    <a:pt x="399190" y="360309"/>
                  </a:lnTo>
                  <a:lnTo>
                    <a:pt x="406642" y="348018"/>
                  </a:lnTo>
                  <a:lnTo>
                    <a:pt x="413429" y="335234"/>
                  </a:lnTo>
                  <a:lnTo>
                    <a:pt x="419477" y="322078"/>
                  </a:lnTo>
                  <a:lnTo>
                    <a:pt x="424861" y="308649"/>
                  </a:lnTo>
                  <a:lnTo>
                    <a:pt x="429712" y="295029"/>
                  </a:lnTo>
                  <a:lnTo>
                    <a:pt x="434157" y="281275"/>
                  </a:lnTo>
                  <a:lnTo>
                    <a:pt x="438143" y="267429"/>
                  </a:lnTo>
                  <a:lnTo>
                    <a:pt x="441448" y="253520"/>
                  </a:lnTo>
                  <a:lnTo>
                    <a:pt x="444001" y="239564"/>
                  </a:lnTo>
                  <a:lnTo>
                    <a:pt x="445715" y="225411"/>
                  </a:lnTo>
                  <a:lnTo>
                    <a:pt x="446417" y="210764"/>
                  </a:lnTo>
                  <a:lnTo>
                    <a:pt x="446110" y="195504"/>
                  </a:lnTo>
                  <a:lnTo>
                    <a:pt x="444936" y="179830"/>
                  </a:lnTo>
                  <a:lnTo>
                    <a:pt x="443087" y="164156"/>
                  </a:lnTo>
                  <a:lnTo>
                    <a:pt x="440724" y="148727"/>
                  </a:lnTo>
                  <a:lnTo>
                    <a:pt x="437665" y="133774"/>
                  </a:lnTo>
                  <a:lnTo>
                    <a:pt x="433401" y="119580"/>
                  </a:lnTo>
                  <a:lnTo>
                    <a:pt x="427753" y="106225"/>
                  </a:lnTo>
                  <a:lnTo>
                    <a:pt x="420841" y="93781"/>
                  </a:lnTo>
                  <a:lnTo>
                    <a:pt x="412905" y="82409"/>
                  </a:lnTo>
                  <a:lnTo>
                    <a:pt x="404192" y="72095"/>
                  </a:lnTo>
                  <a:lnTo>
                    <a:pt x="394748" y="62844"/>
                  </a:lnTo>
                  <a:lnTo>
                    <a:pt x="384431" y="54768"/>
                  </a:lnTo>
                  <a:lnTo>
                    <a:pt x="373233" y="47820"/>
                  </a:lnTo>
                  <a:lnTo>
                    <a:pt x="361274" y="41982"/>
                  </a:lnTo>
                  <a:lnTo>
                    <a:pt x="348715" y="37350"/>
                  </a:lnTo>
                  <a:lnTo>
                    <a:pt x="335728" y="33863"/>
                  </a:lnTo>
                  <a:lnTo>
                    <a:pt x="323044" y="31329"/>
                  </a:lnTo>
                  <a:lnTo>
                    <a:pt x="310708" y="29261"/>
                  </a:lnTo>
                  <a:lnTo>
                    <a:pt x="297638" y="27477"/>
                  </a:lnTo>
                  <a:lnTo>
                    <a:pt x="281756" y="25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36747" y="4666888"/>
              <a:ext cx="293937" cy="391853"/>
            </a:xfrm>
            <a:custGeom>
              <a:avLst/>
              <a:gdLst/>
              <a:ahLst/>
              <a:cxnLst/>
              <a:rect l="0" t="0" r="0" b="0"/>
              <a:pathLst>
                <a:path w="293937" h="391853">
                  <a:moveTo>
                    <a:pt x="205123" y="0"/>
                  </a:moveTo>
                  <a:lnTo>
                    <a:pt x="196188" y="2866"/>
                  </a:lnTo>
                  <a:lnTo>
                    <a:pt x="186561" y="5009"/>
                  </a:lnTo>
                  <a:lnTo>
                    <a:pt x="175278" y="6617"/>
                  </a:lnTo>
                  <a:lnTo>
                    <a:pt x="162783" y="7970"/>
                  </a:lnTo>
                  <a:lnTo>
                    <a:pt x="149952" y="9466"/>
                  </a:lnTo>
                  <a:lnTo>
                    <a:pt x="137333" y="11317"/>
                  </a:lnTo>
                  <a:lnTo>
                    <a:pt x="125123" y="13557"/>
                  </a:lnTo>
                  <a:lnTo>
                    <a:pt x="113328" y="16137"/>
                  </a:lnTo>
                  <a:lnTo>
                    <a:pt x="101883" y="18991"/>
                  </a:lnTo>
                  <a:lnTo>
                    <a:pt x="90708" y="22213"/>
                  </a:lnTo>
                  <a:lnTo>
                    <a:pt x="79730" y="26055"/>
                  </a:lnTo>
                  <a:lnTo>
                    <a:pt x="68898" y="30605"/>
                  </a:lnTo>
                  <a:lnTo>
                    <a:pt x="58333" y="35967"/>
                  </a:lnTo>
                  <a:lnTo>
                    <a:pt x="48311" y="42323"/>
                  </a:lnTo>
                  <a:lnTo>
                    <a:pt x="38945" y="49679"/>
                  </a:lnTo>
                  <a:lnTo>
                    <a:pt x="30351" y="58061"/>
                  </a:lnTo>
                  <a:lnTo>
                    <a:pt x="22724" y="67590"/>
                  </a:lnTo>
                  <a:lnTo>
                    <a:pt x="16080" y="78223"/>
                  </a:lnTo>
                  <a:lnTo>
                    <a:pt x="10449" y="89786"/>
                  </a:lnTo>
                  <a:lnTo>
                    <a:pt x="5957" y="102072"/>
                  </a:lnTo>
                  <a:lnTo>
                    <a:pt x="2572" y="114881"/>
                  </a:lnTo>
                  <a:lnTo>
                    <a:pt x="451" y="127736"/>
                  </a:lnTo>
                  <a:lnTo>
                    <a:pt x="0" y="139906"/>
                  </a:lnTo>
                  <a:lnTo>
                    <a:pt x="1296" y="151047"/>
                  </a:lnTo>
                  <a:lnTo>
                    <a:pt x="4284" y="161000"/>
                  </a:lnTo>
                  <a:lnTo>
                    <a:pt x="8956" y="169621"/>
                  </a:lnTo>
                  <a:lnTo>
                    <a:pt x="15135" y="176967"/>
                  </a:lnTo>
                  <a:lnTo>
                    <a:pt x="22537" y="182918"/>
                  </a:lnTo>
                  <a:lnTo>
                    <a:pt x="30868" y="187102"/>
                  </a:lnTo>
                  <a:lnTo>
                    <a:pt x="39875" y="189469"/>
                  </a:lnTo>
                  <a:lnTo>
                    <a:pt x="49361" y="190095"/>
                  </a:lnTo>
                  <a:lnTo>
                    <a:pt x="59181" y="189003"/>
                  </a:lnTo>
                  <a:lnTo>
                    <a:pt x="69235" y="186390"/>
                  </a:lnTo>
                  <a:lnTo>
                    <a:pt x="79614" y="182875"/>
                  </a:lnTo>
                  <a:lnTo>
                    <a:pt x="90574" y="179372"/>
                  </a:lnTo>
                  <a:lnTo>
                    <a:pt x="102210" y="176396"/>
                  </a:lnTo>
                  <a:lnTo>
                    <a:pt x="114467" y="174080"/>
                  </a:lnTo>
                  <a:lnTo>
                    <a:pt x="127227" y="172368"/>
                  </a:lnTo>
                  <a:lnTo>
                    <a:pt x="140363" y="171150"/>
                  </a:lnTo>
                  <a:lnTo>
                    <a:pt x="153608" y="170466"/>
                  </a:lnTo>
                  <a:lnTo>
                    <a:pt x="166574" y="170523"/>
                  </a:lnTo>
                  <a:lnTo>
                    <a:pt x="179070" y="171377"/>
                  </a:lnTo>
                  <a:lnTo>
                    <a:pt x="191088" y="173100"/>
                  </a:lnTo>
                  <a:lnTo>
                    <a:pt x="202698" y="175860"/>
                  </a:lnTo>
                  <a:lnTo>
                    <a:pt x="213987" y="179644"/>
                  </a:lnTo>
                  <a:lnTo>
                    <a:pt x="224875" y="184305"/>
                  </a:lnTo>
                  <a:lnTo>
                    <a:pt x="235120" y="189650"/>
                  </a:lnTo>
                  <a:lnTo>
                    <a:pt x="244645" y="195512"/>
                  </a:lnTo>
                  <a:lnTo>
                    <a:pt x="253516" y="202073"/>
                  </a:lnTo>
                  <a:lnTo>
                    <a:pt x="261862" y="209842"/>
                  </a:lnTo>
                  <a:lnTo>
                    <a:pt x="269802" y="218996"/>
                  </a:lnTo>
                  <a:lnTo>
                    <a:pt x="277117" y="229417"/>
                  </a:lnTo>
                  <a:lnTo>
                    <a:pt x="283279" y="240860"/>
                  </a:lnTo>
                  <a:lnTo>
                    <a:pt x="288085" y="253073"/>
                  </a:lnTo>
                  <a:lnTo>
                    <a:pt x="291482" y="265681"/>
                  </a:lnTo>
                  <a:lnTo>
                    <a:pt x="293395" y="278210"/>
                  </a:lnTo>
                  <a:lnTo>
                    <a:pt x="293936" y="290405"/>
                  </a:lnTo>
                  <a:lnTo>
                    <a:pt x="293181" y="302050"/>
                  </a:lnTo>
                  <a:lnTo>
                    <a:pt x="291087" y="312877"/>
                  </a:lnTo>
                  <a:lnTo>
                    <a:pt x="287756" y="322827"/>
                  </a:lnTo>
                  <a:lnTo>
                    <a:pt x="283403" y="332002"/>
                  </a:lnTo>
                  <a:lnTo>
                    <a:pt x="278264" y="340559"/>
                  </a:lnTo>
                  <a:lnTo>
                    <a:pt x="272547" y="348648"/>
                  </a:lnTo>
                  <a:lnTo>
                    <a:pt x="266251" y="356236"/>
                  </a:lnTo>
                  <a:lnTo>
                    <a:pt x="259193" y="363113"/>
                  </a:lnTo>
                  <a:lnTo>
                    <a:pt x="251329" y="369223"/>
                  </a:lnTo>
                  <a:lnTo>
                    <a:pt x="242590" y="374648"/>
                  </a:lnTo>
                  <a:lnTo>
                    <a:pt x="232813" y="379527"/>
                  </a:lnTo>
                  <a:lnTo>
                    <a:pt x="222015" y="383985"/>
                  </a:lnTo>
                  <a:lnTo>
                    <a:pt x="210509" y="387811"/>
                  </a:lnTo>
                  <a:lnTo>
                    <a:pt x="198793" y="390476"/>
                  </a:lnTo>
                  <a:lnTo>
                    <a:pt x="187170" y="391786"/>
                  </a:lnTo>
                  <a:lnTo>
                    <a:pt x="175587" y="391852"/>
                  </a:lnTo>
                  <a:lnTo>
                    <a:pt x="163745" y="390907"/>
                  </a:lnTo>
                  <a:lnTo>
                    <a:pt x="151476" y="389198"/>
                  </a:lnTo>
                  <a:lnTo>
                    <a:pt x="138608" y="386934"/>
                  </a:lnTo>
                  <a:lnTo>
                    <a:pt x="124898" y="384276"/>
                  </a:lnTo>
                  <a:lnTo>
                    <a:pt x="110312" y="381351"/>
                  </a:lnTo>
                  <a:lnTo>
                    <a:pt x="95333" y="378393"/>
                  </a:lnTo>
                  <a:lnTo>
                    <a:pt x="79186" y="375475"/>
                  </a:lnTo>
                  <a:lnTo>
                    <a:pt x="58218" y="372342"/>
                  </a:lnTo>
                  <a:lnTo>
                    <a:pt x="2613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13107" y="4865914"/>
              <a:ext cx="165676" cy="203648"/>
            </a:xfrm>
            <a:custGeom>
              <a:avLst/>
              <a:gdLst/>
              <a:ahLst/>
              <a:cxnLst/>
              <a:rect l="0" t="0" r="0" b="0"/>
              <a:pathLst>
                <a:path w="165676" h="203648">
                  <a:moveTo>
                    <a:pt x="113032" y="11544"/>
                  </a:moveTo>
                  <a:lnTo>
                    <a:pt x="107031" y="5877"/>
                  </a:lnTo>
                  <a:lnTo>
                    <a:pt x="100186" y="2233"/>
                  </a:lnTo>
                  <a:lnTo>
                    <a:pt x="91798" y="328"/>
                  </a:lnTo>
                  <a:lnTo>
                    <a:pt x="82171" y="0"/>
                  </a:lnTo>
                  <a:lnTo>
                    <a:pt x="71856" y="1267"/>
                  </a:lnTo>
                  <a:lnTo>
                    <a:pt x="61253" y="3992"/>
                  </a:lnTo>
                  <a:lnTo>
                    <a:pt x="50728" y="7913"/>
                  </a:lnTo>
                  <a:lnTo>
                    <a:pt x="40676" y="12748"/>
                  </a:lnTo>
                  <a:lnTo>
                    <a:pt x="31266" y="18262"/>
                  </a:lnTo>
                  <a:lnTo>
                    <a:pt x="22799" y="24588"/>
                  </a:lnTo>
                  <a:lnTo>
                    <a:pt x="15783" y="32197"/>
                  </a:lnTo>
                  <a:lnTo>
                    <a:pt x="10359" y="41244"/>
                  </a:lnTo>
                  <a:lnTo>
                    <a:pt x="6360" y="51592"/>
                  </a:lnTo>
                  <a:lnTo>
                    <a:pt x="3501" y="62988"/>
                  </a:lnTo>
                  <a:lnTo>
                    <a:pt x="1505" y="75170"/>
                  </a:lnTo>
                  <a:lnTo>
                    <a:pt x="296" y="87755"/>
                  </a:lnTo>
                  <a:lnTo>
                    <a:pt x="0" y="100270"/>
                  </a:lnTo>
                  <a:lnTo>
                    <a:pt x="617" y="112460"/>
                  </a:lnTo>
                  <a:lnTo>
                    <a:pt x="2183" y="124271"/>
                  </a:lnTo>
                  <a:lnTo>
                    <a:pt x="4837" y="135742"/>
                  </a:lnTo>
                  <a:lnTo>
                    <a:pt x="8550" y="146938"/>
                  </a:lnTo>
                  <a:lnTo>
                    <a:pt x="13163" y="157763"/>
                  </a:lnTo>
                  <a:lnTo>
                    <a:pt x="18476" y="167967"/>
                  </a:lnTo>
                  <a:lnTo>
                    <a:pt x="24317" y="177454"/>
                  </a:lnTo>
                  <a:lnTo>
                    <a:pt x="30865" y="185962"/>
                  </a:lnTo>
                  <a:lnTo>
                    <a:pt x="38624" y="192998"/>
                  </a:lnTo>
                  <a:lnTo>
                    <a:pt x="47768" y="198423"/>
                  </a:lnTo>
                  <a:lnTo>
                    <a:pt x="58010" y="202082"/>
                  </a:lnTo>
                  <a:lnTo>
                    <a:pt x="68803" y="203647"/>
                  </a:lnTo>
                  <a:lnTo>
                    <a:pt x="79766" y="203144"/>
                  </a:lnTo>
                  <a:lnTo>
                    <a:pt x="90720" y="200875"/>
                  </a:lnTo>
                  <a:lnTo>
                    <a:pt x="101599" y="197226"/>
                  </a:lnTo>
                  <a:lnTo>
                    <a:pt x="112387" y="192565"/>
                  </a:lnTo>
                  <a:lnTo>
                    <a:pt x="122832" y="187486"/>
                  </a:lnTo>
                  <a:lnTo>
                    <a:pt x="133568" y="182315"/>
                  </a:lnTo>
                  <a:lnTo>
                    <a:pt x="146658" y="176606"/>
                  </a:lnTo>
                  <a:lnTo>
                    <a:pt x="165675" y="169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88320" y="4903449"/>
              <a:ext cx="201033" cy="145048"/>
            </a:xfrm>
            <a:custGeom>
              <a:avLst/>
              <a:gdLst/>
              <a:ahLst/>
              <a:cxnLst/>
              <a:rect l="0" t="0" r="0" b="0"/>
              <a:pathLst>
                <a:path w="201033" h="145048">
                  <a:moveTo>
                    <a:pt x="85219" y="89822"/>
                  </a:moveTo>
                  <a:lnTo>
                    <a:pt x="88018" y="80954"/>
                  </a:lnTo>
                  <a:lnTo>
                    <a:pt x="89520" y="71967"/>
                  </a:lnTo>
                  <a:lnTo>
                    <a:pt x="89822" y="61976"/>
                  </a:lnTo>
                  <a:lnTo>
                    <a:pt x="88970" y="51169"/>
                  </a:lnTo>
                  <a:lnTo>
                    <a:pt x="86854" y="40005"/>
                  </a:lnTo>
                  <a:lnTo>
                    <a:pt x="83522" y="28818"/>
                  </a:lnTo>
                  <a:lnTo>
                    <a:pt x="78842" y="18397"/>
                  </a:lnTo>
                  <a:lnTo>
                    <a:pt x="72426" y="10006"/>
                  </a:lnTo>
                  <a:lnTo>
                    <a:pt x="64231" y="4158"/>
                  </a:lnTo>
                  <a:lnTo>
                    <a:pt x="54814" y="863"/>
                  </a:lnTo>
                  <a:lnTo>
                    <a:pt x="45117" y="0"/>
                  </a:lnTo>
                  <a:lnTo>
                    <a:pt x="35715" y="1246"/>
                  </a:lnTo>
                  <a:lnTo>
                    <a:pt x="26966" y="4655"/>
                  </a:lnTo>
                  <a:lnTo>
                    <a:pt x="19170" y="10732"/>
                  </a:lnTo>
                  <a:lnTo>
                    <a:pt x="12384" y="19510"/>
                  </a:lnTo>
                  <a:lnTo>
                    <a:pt x="6812" y="30299"/>
                  </a:lnTo>
                  <a:lnTo>
                    <a:pt x="2884" y="41987"/>
                  </a:lnTo>
                  <a:lnTo>
                    <a:pt x="683" y="53844"/>
                  </a:lnTo>
                  <a:lnTo>
                    <a:pt x="0" y="65547"/>
                  </a:lnTo>
                  <a:lnTo>
                    <a:pt x="520" y="77005"/>
                  </a:lnTo>
                  <a:lnTo>
                    <a:pt x="1945" y="88221"/>
                  </a:lnTo>
                  <a:lnTo>
                    <a:pt x="4187" y="99074"/>
                  </a:lnTo>
                  <a:lnTo>
                    <a:pt x="7361" y="109303"/>
                  </a:lnTo>
                  <a:lnTo>
                    <a:pt x="11466" y="118811"/>
                  </a:lnTo>
                  <a:lnTo>
                    <a:pt x="16696" y="127334"/>
                  </a:lnTo>
                  <a:lnTo>
                    <a:pt x="23495" y="134381"/>
                  </a:lnTo>
                  <a:lnTo>
                    <a:pt x="31959" y="139814"/>
                  </a:lnTo>
                  <a:lnTo>
                    <a:pt x="41729" y="143479"/>
                  </a:lnTo>
                  <a:lnTo>
                    <a:pt x="52197" y="145047"/>
                  </a:lnTo>
                  <a:lnTo>
                    <a:pt x="62929" y="144542"/>
                  </a:lnTo>
                  <a:lnTo>
                    <a:pt x="73387" y="142102"/>
                  </a:lnTo>
                  <a:lnTo>
                    <a:pt x="82869" y="137806"/>
                  </a:lnTo>
                  <a:lnTo>
                    <a:pt x="91091" y="131883"/>
                  </a:lnTo>
                  <a:lnTo>
                    <a:pt x="98118" y="124654"/>
                  </a:lnTo>
                  <a:lnTo>
                    <a:pt x="104162" y="116441"/>
                  </a:lnTo>
                  <a:lnTo>
                    <a:pt x="109469" y="107558"/>
                  </a:lnTo>
                  <a:lnTo>
                    <a:pt x="114750" y="99824"/>
                  </a:lnTo>
                  <a:lnTo>
                    <a:pt x="120279" y="96121"/>
                  </a:lnTo>
                  <a:lnTo>
                    <a:pt x="125606" y="96623"/>
                  </a:lnTo>
                  <a:lnTo>
                    <a:pt x="131300" y="99592"/>
                  </a:lnTo>
                  <a:lnTo>
                    <a:pt x="137821" y="103595"/>
                  </a:lnTo>
                  <a:lnTo>
                    <a:pt x="145267" y="107552"/>
                  </a:lnTo>
                  <a:lnTo>
                    <a:pt x="153532" y="110526"/>
                  </a:lnTo>
                  <a:lnTo>
                    <a:pt x="162434" y="112158"/>
                  </a:lnTo>
                  <a:lnTo>
                    <a:pt x="171352" y="112658"/>
                  </a:lnTo>
                  <a:lnTo>
                    <a:pt x="180126" y="112626"/>
                  </a:lnTo>
                  <a:lnTo>
                    <a:pt x="189524" y="112052"/>
                  </a:lnTo>
                  <a:lnTo>
                    <a:pt x="201032" y="110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75425" y="4624774"/>
              <a:ext cx="45514" cy="389555"/>
            </a:xfrm>
            <a:custGeom>
              <a:avLst/>
              <a:gdLst/>
              <a:ahLst/>
              <a:cxnLst/>
              <a:rect l="0" t="0" r="0" b="0"/>
              <a:pathLst>
                <a:path w="45514" h="389555">
                  <a:moveTo>
                    <a:pt x="13927" y="0"/>
                  </a:moveTo>
                  <a:lnTo>
                    <a:pt x="10993" y="8801"/>
                  </a:lnTo>
                  <a:lnTo>
                    <a:pt x="8211" y="17148"/>
                  </a:lnTo>
                  <a:lnTo>
                    <a:pt x="5321" y="25856"/>
                  </a:lnTo>
                  <a:lnTo>
                    <a:pt x="2626" y="35322"/>
                  </a:lnTo>
                  <a:lnTo>
                    <a:pt x="758" y="46114"/>
                  </a:lnTo>
                  <a:lnTo>
                    <a:pt x="0" y="58413"/>
                  </a:lnTo>
                  <a:lnTo>
                    <a:pt x="313" y="72078"/>
                  </a:lnTo>
                  <a:lnTo>
                    <a:pt x="1515" y="86844"/>
                  </a:lnTo>
                  <a:lnTo>
                    <a:pt x="3394" y="102443"/>
                  </a:lnTo>
                  <a:lnTo>
                    <a:pt x="5603" y="118644"/>
                  </a:lnTo>
                  <a:lnTo>
                    <a:pt x="7691" y="135270"/>
                  </a:lnTo>
                  <a:lnTo>
                    <a:pt x="9425" y="152184"/>
                  </a:lnTo>
                  <a:lnTo>
                    <a:pt x="10927" y="168963"/>
                  </a:lnTo>
                  <a:lnTo>
                    <a:pt x="12548" y="184929"/>
                  </a:lnTo>
                  <a:lnTo>
                    <a:pt x="14494" y="199779"/>
                  </a:lnTo>
                  <a:lnTo>
                    <a:pt x="16802" y="213548"/>
                  </a:lnTo>
                  <a:lnTo>
                    <a:pt x="19432" y="226416"/>
                  </a:lnTo>
                  <a:lnTo>
                    <a:pt x="22310" y="238599"/>
                  </a:lnTo>
                  <a:lnTo>
                    <a:pt x="25210" y="250444"/>
                  </a:lnTo>
                  <a:lnTo>
                    <a:pt x="27770" y="262405"/>
                  </a:lnTo>
                  <a:lnTo>
                    <a:pt x="29825" y="274721"/>
                  </a:lnTo>
                  <a:lnTo>
                    <a:pt x="31543" y="287436"/>
                  </a:lnTo>
                  <a:lnTo>
                    <a:pt x="33310" y="300505"/>
                  </a:lnTo>
                  <a:lnTo>
                    <a:pt x="35348" y="313843"/>
                  </a:lnTo>
                  <a:lnTo>
                    <a:pt x="37560" y="327160"/>
                  </a:lnTo>
                  <a:lnTo>
                    <a:pt x="39823" y="341478"/>
                  </a:lnTo>
                  <a:lnTo>
                    <a:pt x="42342" y="360289"/>
                  </a:lnTo>
                  <a:lnTo>
                    <a:pt x="4551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62483" y="4827523"/>
              <a:ext cx="116383" cy="166529"/>
            </a:xfrm>
            <a:custGeom>
              <a:avLst/>
              <a:gdLst/>
              <a:ahLst/>
              <a:cxnLst/>
              <a:rect l="0" t="0" r="0" b="0"/>
              <a:pathLst>
                <a:path w="116383" h="166529">
                  <a:moveTo>
                    <a:pt x="11097" y="113106"/>
                  </a:moveTo>
                  <a:lnTo>
                    <a:pt x="19898" y="110105"/>
                  </a:lnTo>
                  <a:lnTo>
                    <a:pt x="28245" y="106682"/>
                  </a:lnTo>
                  <a:lnTo>
                    <a:pt x="36939" y="102486"/>
                  </a:lnTo>
                  <a:lnTo>
                    <a:pt x="45887" y="97586"/>
                  </a:lnTo>
                  <a:lnTo>
                    <a:pt x="54734" y="92105"/>
                  </a:lnTo>
                  <a:lnTo>
                    <a:pt x="63268" y="86169"/>
                  </a:lnTo>
                  <a:lnTo>
                    <a:pt x="71284" y="79735"/>
                  </a:lnTo>
                  <a:lnTo>
                    <a:pt x="78513" y="72589"/>
                  </a:lnTo>
                  <a:lnTo>
                    <a:pt x="84876" y="64671"/>
                  </a:lnTo>
                  <a:lnTo>
                    <a:pt x="89978" y="56067"/>
                  </a:lnTo>
                  <a:lnTo>
                    <a:pt x="93050" y="46913"/>
                  </a:lnTo>
                  <a:lnTo>
                    <a:pt x="93849" y="37357"/>
                  </a:lnTo>
                  <a:lnTo>
                    <a:pt x="92437" y="27838"/>
                  </a:lnTo>
                  <a:lnTo>
                    <a:pt x="88905" y="19060"/>
                  </a:lnTo>
                  <a:lnTo>
                    <a:pt x="83531" y="11360"/>
                  </a:lnTo>
                  <a:lnTo>
                    <a:pt x="76687" y="5209"/>
                  </a:lnTo>
                  <a:lnTo>
                    <a:pt x="68741" y="1358"/>
                  </a:lnTo>
                  <a:lnTo>
                    <a:pt x="60004" y="0"/>
                  </a:lnTo>
                  <a:lnTo>
                    <a:pt x="51040" y="1021"/>
                  </a:lnTo>
                  <a:lnTo>
                    <a:pt x="42635" y="4282"/>
                  </a:lnTo>
                  <a:lnTo>
                    <a:pt x="35172" y="9471"/>
                  </a:lnTo>
                  <a:lnTo>
                    <a:pt x="28671" y="16189"/>
                  </a:lnTo>
                  <a:lnTo>
                    <a:pt x="22989" y="24050"/>
                  </a:lnTo>
                  <a:lnTo>
                    <a:pt x="17941" y="32743"/>
                  </a:lnTo>
                  <a:lnTo>
                    <a:pt x="13362" y="42188"/>
                  </a:lnTo>
                  <a:lnTo>
                    <a:pt x="9119" y="52511"/>
                  </a:lnTo>
                  <a:lnTo>
                    <a:pt x="5123" y="63712"/>
                  </a:lnTo>
                  <a:lnTo>
                    <a:pt x="1793" y="75505"/>
                  </a:lnTo>
                  <a:lnTo>
                    <a:pt x="0" y="87421"/>
                  </a:lnTo>
                  <a:lnTo>
                    <a:pt x="97" y="99174"/>
                  </a:lnTo>
                  <a:lnTo>
                    <a:pt x="1961" y="110505"/>
                  </a:lnTo>
                  <a:lnTo>
                    <a:pt x="5272" y="121116"/>
                  </a:lnTo>
                  <a:lnTo>
                    <a:pt x="9689" y="130912"/>
                  </a:lnTo>
                  <a:lnTo>
                    <a:pt x="15077" y="139812"/>
                  </a:lnTo>
                  <a:lnTo>
                    <a:pt x="21508" y="147652"/>
                  </a:lnTo>
                  <a:lnTo>
                    <a:pt x="28945" y="154438"/>
                  </a:lnTo>
                  <a:lnTo>
                    <a:pt x="37395" y="159996"/>
                  </a:lnTo>
                  <a:lnTo>
                    <a:pt x="46976" y="163907"/>
                  </a:lnTo>
                  <a:lnTo>
                    <a:pt x="57634" y="166090"/>
                  </a:lnTo>
                  <a:lnTo>
                    <a:pt x="68778" y="166528"/>
                  </a:lnTo>
                  <a:lnTo>
                    <a:pt x="80577" y="164941"/>
                  </a:lnTo>
                  <a:lnTo>
                    <a:pt x="95182" y="158954"/>
                  </a:lnTo>
                  <a:lnTo>
                    <a:pt x="116382" y="144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10450" y="4828280"/>
              <a:ext cx="136872" cy="143935"/>
            </a:xfrm>
            <a:custGeom>
              <a:avLst/>
              <a:gdLst/>
              <a:ahLst/>
              <a:cxnLst/>
              <a:rect l="0" t="0" r="0" b="0"/>
              <a:pathLst>
                <a:path w="136872" h="143935">
                  <a:moveTo>
                    <a:pt x="0" y="38649"/>
                  </a:moveTo>
                  <a:lnTo>
                    <a:pt x="0" y="50385"/>
                  </a:lnTo>
                  <a:lnTo>
                    <a:pt x="1" y="61513"/>
                  </a:lnTo>
                  <a:lnTo>
                    <a:pt x="5" y="73112"/>
                  </a:lnTo>
                  <a:lnTo>
                    <a:pt x="178" y="85273"/>
                  </a:lnTo>
                  <a:lnTo>
                    <a:pt x="826" y="97933"/>
                  </a:lnTo>
                  <a:lnTo>
                    <a:pt x="2056" y="110885"/>
                  </a:lnTo>
                  <a:lnTo>
                    <a:pt x="3006" y="120371"/>
                  </a:lnTo>
                  <a:lnTo>
                    <a:pt x="2858" y="121851"/>
                  </a:lnTo>
                  <a:lnTo>
                    <a:pt x="2290" y="116803"/>
                  </a:lnTo>
                  <a:lnTo>
                    <a:pt x="1706" y="107555"/>
                  </a:lnTo>
                  <a:lnTo>
                    <a:pt x="1222" y="95953"/>
                  </a:lnTo>
                  <a:lnTo>
                    <a:pt x="865" y="83130"/>
                  </a:lnTo>
                  <a:lnTo>
                    <a:pt x="946" y="69858"/>
                  </a:lnTo>
                  <a:lnTo>
                    <a:pt x="2056" y="56757"/>
                  </a:lnTo>
                  <a:lnTo>
                    <a:pt x="4437" y="44122"/>
                  </a:lnTo>
                  <a:lnTo>
                    <a:pt x="8172" y="32322"/>
                  </a:lnTo>
                  <a:lnTo>
                    <a:pt x="13353" y="21909"/>
                  </a:lnTo>
                  <a:lnTo>
                    <a:pt x="19872" y="13062"/>
                  </a:lnTo>
                  <a:lnTo>
                    <a:pt x="27334" y="6119"/>
                  </a:lnTo>
                  <a:lnTo>
                    <a:pt x="35173" y="1726"/>
                  </a:lnTo>
                  <a:lnTo>
                    <a:pt x="43031" y="0"/>
                  </a:lnTo>
                  <a:lnTo>
                    <a:pt x="50762" y="772"/>
                  </a:lnTo>
                  <a:lnTo>
                    <a:pt x="58333" y="3864"/>
                  </a:lnTo>
                  <a:lnTo>
                    <a:pt x="65753" y="8945"/>
                  </a:lnTo>
                  <a:lnTo>
                    <a:pt x="72889" y="15760"/>
                  </a:lnTo>
                  <a:lnTo>
                    <a:pt x="79462" y="24220"/>
                  </a:lnTo>
                  <a:lnTo>
                    <a:pt x="85367" y="34123"/>
                  </a:lnTo>
                  <a:lnTo>
                    <a:pt x="90655" y="45026"/>
                  </a:lnTo>
                  <a:lnTo>
                    <a:pt x="95442" y="56334"/>
                  </a:lnTo>
                  <a:lnTo>
                    <a:pt x="99849" y="67678"/>
                  </a:lnTo>
                  <a:lnTo>
                    <a:pt x="103979" y="78905"/>
                  </a:lnTo>
                  <a:lnTo>
                    <a:pt x="107913" y="89977"/>
                  </a:lnTo>
                  <a:lnTo>
                    <a:pt x="111711" y="100892"/>
                  </a:lnTo>
                  <a:lnTo>
                    <a:pt x="115458" y="111226"/>
                  </a:lnTo>
                  <a:lnTo>
                    <a:pt x="119737" y="121132"/>
                  </a:lnTo>
                  <a:lnTo>
                    <a:pt x="126044" y="131482"/>
                  </a:lnTo>
                  <a:lnTo>
                    <a:pt x="136871" y="143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61738" y="4792432"/>
              <a:ext cx="206682" cy="238256"/>
            </a:xfrm>
            <a:custGeom>
              <a:avLst/>
              <a:gdLst/>
              <a:ahLst/>
              <a:cxnLst/>
              <a:rect l="0" t="0" r="0" b="0"/>
              <a:pathLst>
                <a:path w="206682" h="238256">
                  <a:moveTo>
                    <a:pt x="17168" y="116611"/>
                  </a:moveTo>
                  <a:lnTo>
                    <a:pt x="25969" y="113678"/>
                  </a:lnTo>
                  <a:lnTo>
                    <a:pt x="34316" y="110895"/>
                  </a:lnTo>
                  <a:lnTo>
                    <a:pt x="43015" y="107996"/>
                  </a:lnTo>
                  <a:lnTo>
                    <a:pt x="52136" y="104955"/>
                  </a:lnTo>
                  <a:lnTo>
                    <a:pt x="61631" y="101790"/>
                  </a:lnTo>
                  <a:lnTo>
                    <a:pt x="71418" y="98522"/>
                  </a:lnTo>
                  <a:lnTo>
                    <a:pt x="81259" y="95011"/>
                  </a:lnTo>
                  <a:lnTo>
                    <a:pt x="90785" y="90971"/>
                  </a:lnTo>
                  <a:lnTo>
                    <a:pt x="99809" y="86280"/>
                  </a:lnTo>
                  <a:lnTo>
                    <a:pt x="108002" y="80655"/>
                  </a:lnTo>
                  <a:lnTo>
                    <a:pt x="114826" y="73589"/>
                  </a:lnTo>
                  <a:lnTo>
                    <a:pt x="120109" y="64950"/>
                  </a:lnTo>
                  <a:lnTo>
                    <a:pt x="123672" y="55234"/>
                  </a:lnTo>
                  <a:lnTo>
                    <a:pt x="125173" y="45335"/>
                  </a:lnTo>
                  <a:lnTo>
                    <a:pt x="124622" y="35798"/>
                  </a:lnTo>
                  <a:lnTo>
                    <a:pt x="122152" y="26957"/>
                  </a:lnTo>
                  <a:lnTo>
                    <a:pt x="117836" y="19099"/>
                  </a:lnTo>
                  <a:lnTo>
                    <a:pt x="111894" y="12273"/>
                  </a:lnTo>
                  <a:lnTo>
                    <a:pt x="104483" y="6673"/>
                  </a:lnTo>
                  <a:lnTo>
                    <a:pt x="95616" y="2728"/>
                  </a:lnTo>
                  <a:lnTo>
                    <a:pt x="85439" y="519"/>
                  </a:lnTo>
                  <a:lnTo>
                    <a:pt x="74523" y="0"/>
                  </a:lnTo>
                  <a:lnTo>
                    <a:pt x="63737" y="1163"/>
                  </a:lnTo>
                  <a:lnTo>
                    <a:pt x="53565" y="3838"/>
                  </a:lnTo>
                  <a:lnTo>
                    <a:pt x="44280" y="7903"/>
                  </a:lnTo>
                  <a:lnTo>
                    <a:pt x="36115" y="13372"/>
                  </a:lnTo>
                  <a:lnTo>
                    <a:pt x="29069" y="20123"/>
                  </a:lnTo>
                  <a:lnTo>
                    <a:pt x="22981" y="27924"/>
                  </a:lnTo>
                  <a:lnTo>
                    <a:pt x="17642" y="36532"/>
                  </a:lnTo>
                  <a:lnTo>
                    <a:pt x="12863" y="45737"/>
                  </a:lnTo>
                  <a:lnTo>
                    <a:pt x="8650" y="55697"/>
                  </a:lnTo>
                  <a:lnTo>
                    <a:pt x="5190" y="66900"/>
                  </a:lnTo>
                  <a:lnTo>
                    <a:pt x="2533" y="79510"/>
                  </a:lnTo>
                  <a:lnTo>
                    <a:pt x="749" y="93233"/>
                  </a:lnTo>
                  <a:lnTo>
                    <a:pt x="0" y="107515"/>
                  </a:lnTo>
                  <a:lnTo>
                    <a:pt x="281" y="121971"/>
                  </a:lnTo>
                  <a:lnTo>
                    <a:pt x="1606" y="136252"/>
                  </a:lnTo>
                  <a:lnTo>
                    <a:pt x="4091" y="149988"/>
                  </a:lnTo>
                  <a:lnTo>
                    <a:pt x="7687" y="163032"/>
                  </a:lnTo>
                  <a:lnTo>
                    <a:pt x="12220" y="175265"/>
                  </a:lnTo>
                  <a:lnTo>
                    <a:pt x="17479" y="186495"/>
                  </a:lnTo>
                  <a:lnTo>
                    <a:pt x="23284" y="196715"/>
                  </a:lnTo>
                  <a:lnTo>
                    <a:pt x="29807" y="205902"/>
                  </a:lnTo>
                  <a:lnTo>
                    <a:pt x="37550" y="213935"/>
                  </a:lnTo>
                  <a:lnTo>
                    <a:pt x="46691" y="220856"/>
                  </a:lnTo>
                  <a:lnTo>
                    <a:pt x="57272" y="226674"/>
                  </a:lnTo>
                  <a:lnTo>
                    <a:pt x="69357" y="231293"/>
                  </a:lnTo>
                  <a:lnTo>
                    <a:pt x="82818" y="234767"/>
                  </a:lnTo>
                  <a:lnTo>
                    <a:pt x="97248" y="237118"/>
                  </a:lnTo>
                  <a:lnTo>
                    <a:pt x="112071" y="238255"/>
                  </a:lnTo>
                  <a:lnTo>
                    <a:pt x="126916" y="238243"/>
                  </a:lnTo>
                  <a:lnTo>
                    <a:pt x="141414" y="237234"/>
                  </a:lnTo>
                  <a:lnTo>
                    <a:pt x="156734" y="235180"/>
                  </a:lnTo>
                  <a:lnTo>
                    <a:pt x="176453" y="230786"/>
                  </a:lnTo>
                  <a:lnTo>
                    <a:pt x="206681" y="221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5611689" y="547481"/>
            <a:ext cx="884395" cy="31587"/>
          </a:xfrm>
          <a:custGeom>
            <a:avLst/>
            <a:gdLst/>
            <a:ahLst/>
            <a:cxnLst/>
            <a:rect l="0" t="0" r="0" b="0"/>
            <a:pathLst>
              <a:path w="884395" h="31587">
                <a:moveTo>
                  <a:pt x="884394" y="31586"/>
                </a:moveTo>
                <a:lnTo>
                  <a:pt x="875458" y="28719"/>
                </a:lnTo>
                <a:lnTo>
                  <a:pt x="865831" y="26577"/>
                </a:lnTo>
                <a:lnTo>
                  <a:pt x="854539" y="24970"/>
                </a:lnTo>
                <a:lnTo>
                  <a:pt x="841699" y="23616"/>
                </a:lnTo>
                <a:lnTo>
                  <a:pt x="827571" y="22119"/>
                </a:lnTo>
                <a:lnTo>
                  <a:pt x="812441" y="20273"/>
                </a:lnTo>
                <a:lnTo>
                  <a:pt x="796407" y="18206"/>
                </a:lnTo>
                <a:lnTo>
                  <a:pt x="779370" y="16274"/>
                </a:lnTo>
                <a:lnTo>
                  <a:pt x="761361" y="14673"/>
                </a:lnTo>
                <a:lnTo>
                  <a:pt x="742523" y="13276"/>
                </a:lnTo>
                <a:lnTo>
                  <a:pt x="723040" y="11732"/>
                </a:lnTo>
                <a:lnTo>
                  <a:pt x="703088" y="9846"/>
                </a:lnTo>
                <a:lnTo>
                  <a:pt x="683131" y="7749"/>
                </a:lnTo>
                <a:lnTo>
                  <a:pt x="663886" y="5794"/>
                </a:lnTo>
                <a:lnTo>
                  <a:pt x="645683" y="4183"/>
                </a:lnTo>
                <a:lnTo>
                  <a:pt x="628513" y="2948"/>
                </a:lnTo>
                <a:lnTo>
                  <a:pt x="612207" y="2045"/>
                </a:lnTo>
                <a:lnTo>
                  <a:pt x="596554" y="1402"/>
                </a:lnTo>
                <a:lnTo>
                  <a:pt x="580886" y="954"/>
                </a:lnTo>
                <a:lnTo>
                  <a:pt x="564141" y="646"/>
                </a:lnTo>
                <a:lnTo>
                  <a:pt x="545838" y="435"/>
                </a:lnTo>
                <a:lnTo>
                  <a:pt x="526490" y="293"/>
                </a:lnTo>
                <a:lnTo>
                  <a:pt x="507270" y="196"/>
                </a:lnTo>
                <a:lnTo>
                  <a:pt x="488865" y="132"/>
                </a:lnTo>
                <a:lnTo>
                  <a:pt x="471442" y="88"/>
                </a:lnTo>
                <a:lnTo>
                  <a:pt x="454908" y="59"/>
                </a:lnTo>
                <a:lnTo>
                  <a:pt x="439088" y="40"/>
                </a:lnTo>
                <a:lnTo>
                  <a:pt x="423804" y="27"/>
                </a:lnTo>
                <a:lnTo>
                  <a:pt x="408906" y="18"/>
                </a:lnTo>
                <a:lnTo>
                  <a:pt x="394281" y="12"/>
                </a:lnTo>
                <a:lnTo>
                  <a:pt x="379843" y="8"/>
                </a:lnTo>
                <a:lnTo>
                  <a:pt x="365536" y="6"/>
                </a:lnTo>
                <a:lnTo>
                  <a:pt x="351312" y="4"/>
                </a:lnTo>
                <a:lnTo>
                  <a:pt x="336980" y="3"/>
                </a:lnTo>
                <a:lnTo>
                  <a:pt x="322212" y="2"/>
                </a:lnTo>
                <a:lnTo>
                  <a:pt x="306871" y="1"/>
                </a:lnTo>
                <a:lnTo>
                  <a:pt x="291144" y="1"/>
                </a:lnTo>
                <a:lnTo>
                  <a:pt x="275434" y="1"/>
                </a:lnTo>
                <a:lnTo>
                  <a:pt x="259976" y="1"/>
                </a:lnTo>
                <a:lnTo>
                  <a:pt x="244835" y="1"/>
                </a:lnTo>
                <a:lnTo>
                  <a:pt x="229981" y="1"/>
                </a:lnTo>
                <a:lnTo>
                  <a:pt x="215356" y="0"/>
                </a:lnTo>
                <a:lnTo>
                  <a:pt x="200737" y="0"/>
                </a:lnTo>
                <a:lnTo>
                  <a:pt x="185769" y="0"/>
                </a:lnTo>
                <a:lnTo>
                  <a:pt x="170290" y="0"/>
                </a:lnTo>
                <a:lnTo>
                  <a:pt x="154468" y="0"/>
                </a:lnTo>
                <a:lnTo>
                  <a:pt x="138694" y="0"/>
                </a:lnTo>
                <a:lnTo>
                  <a:pt x="123184" y="5"/>
                </a:lnTo>
                <a:lnTo>
                  <a:pt x="107668" y="178"/>
                </a:lnTo>
                <a:lnTo>
                  <a:pt x="91498" y="826"/>
                </a:lnTo>
                <a:lnTo>
                  <a:pt x="74386" y="2075"/>
                </a:lnTo>
                <a:lnTo>
                  <a:pt x="57250" y="3736"/>
                </a:lnTo>
                <a:lnTo>
                  <a:pt x="40364" y="5563"/>
                </a:lnTo>
                <a:lnTo>
                  <a:pt x="22238" y="7717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2681223" y="115813"/>
            <a:ext cx="3256850" cy="551271"/>
            <a:chOff x="2681223" y="115813"/>
            <a:chExt cx="3256850" cy="551271"/>
          </a:xfrm>
        </p:grpSpPr>
        <p:sp>
          <p:nvSpPr>
            <p:cNvPr id="2" name="Freeform 1"/>
            <p:cNvSpPr/>
            <p:nvPr/>
          </p:nvSpPr>
          <p:spPr>
            <a:xfrm>
              <a:off x="2681223" y="147398"/>
              <a:ext cx="203586" cy="355068"/>
            </a:xfrm>
            <a:custGeom>
              <a:avLst/>
              <a:gdLst/>
              <a:ahLst/>
              <a:cxnLst/>
              <a:rect l="0" t="0" r="0" b="0"/>
              <a:pathLst>
                <a:path w="203586" h="355068">
                  <a:moveTo>
                    <a:pt x="24600" y="0"/>
                  </a:moveTo>
                  <a:lnTo>
                    <a:pt x="21734" y="9003"/>
                  </a:lnTo>
                  <a:lnTo>
                    <a:pt x="19592" y="19270"/>
                  </a:lnTo>
                  <a:lnTo>
                    <a:pt x="17989" y="31849"/>
                  </a:lnTo>
                  <a:lnTo>
                    <a:pt x="16808" y="46204"/>
                  </a:lnTo>
                  <a:lnTo>
                    <a:pt x="15960" y="61352"/>
                  </a:lnTo>
                  <a:lnTo>
                    <a:pt x="15362" y="76637"/>
                  </a:lnTo>
                  <a:lnTo>
                    <a:pt x="14948" y="91770"/>
                  </a:lnTo>
                  <a:lnTo>
                    <a:pt x="14663" y="106673"/>
                  </a:lnTo>
                  <a:lnTo>
                    <a:pt x="14466" y="121349"/>
                  </a:lnTo>
                  <a:lnTo>
                    <a:pt x="14162" y="135675"/>
                  </a:lnTo>
                  <a:lnTo>
                    <a:pt x="13425" y="149389"/>
                  </a:lnTo>
                  <a:lnTo>
                    <a:pt x="12117" y="162402"/>
                  </a:lnTo>
                  <a:lnTo>
                    <a:pt x="10425" y="174940"/>
                  </a:lnTo>
                  <a:lnTo>
                    <a:pt x="8750" y="187434"/>
                  </a:lnTo>
                  <a:lnTo>
                    <a:pt x="7329" y="200144"/>
                  </a:lnTo>
                  <a:lnTo>
                    <a:pt x="6225" y="213309"/>
                  </a:lnTo>
                  <a:lnTo>
                    <a:pt x="5409" y="227220"/>
                  </a:lnTo>
                  <a:lnTo>
                    <a:pt x="4821" y="241949"/>
                  </a:lnTo>
                  <a:lnTo>
                    <a:pt x="4240" y="257250"/>
                  </a:lnTo>
                  <a:lnTo>
                    <a:pt x="3309" y="272666"/>
                  </a:lnTo>
                  <a:lnTo>
                    <a:pt x="1877" y="287913"/>
                  </a:lnTo>
                  <a:lnTo>
                    <a:pt x="439" y="302572"/>
                  </a:lnTo>
                  <a:lnTo>
                    <a:pt x="0" y="316037"/>
                  </a:lnTo>
                  <a:lnTo>
                    <a:pt x="1048" y="328076"/>
                  </a:lnTo>
                  <a:lnTo>
                    <a:pt x="3740" y="338311"/>
                  </a:lnTo>
                  <a:lnTo>
                    <a:pt x="8146" y="346064"/>
                  </a:lnTo>
                  <a:lnTo>
                    <a:pt x="14115" y="351205"/>
                  </a:lnTo>
                  <a:lnTo>
                    <a:pt x="21361" y="354048"/>
                  </a:lnTo>
                  <a:lnTo>
                    <a:pt x="29579" y="355067"/>
                  </a:lnTo>
                  <a:lnTo>
                    <a:pt x="38511" y="354723"/>
                  </a:lnTo>
                  <a:lnTo>
                    <a:pt x="48116" y="353395"/>
                  </a:lnTo>
                  <a:lnTo>
                    <a:pt x="58546" y="351376"/>
                  </a:lnTo>
                  <a:lnTo>
                    <a:pt x="69824" y="348878"/>
                  </a:lnTo>
                  <a:lnTo>
                    <a:pt x="81837" y="346051"/>
                  </a:lnTo>
                  <a:lnTo>
                    <a:pt x="94434" y="343001"/>
                  </a:lnTo>
                  <a:lnTo>
                    <a:pt x="107466" y="339804"/>
                  </a:lnTo>
                  <a:lnTo>
                    <a:pt x="120810" y="336674"/>
                  </a:lnTo>
                  <a:lnTo>
                    <a:pt x="134374" y="333951"/>
                  </a:lnTo>
                  <a:lnTo>
                    <a:pt x="148073" y="331787"/>
                  </a:lnTo>
                  <a:lnTo>
                    <a:pt x="161251" y="330161"/>
                  </a:lnTo>
                  <a:lnTo>
                    <a:pt x="173981" y="328811"/>
                  </a:lnTo>
                  <a:lnTo>
                    <a:pt x="187380" y="327620"/>
                  </a:lnTo>
                  <a:lnTo>
                    <a:pt x="203585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05823" y="30532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1" y="8611"/>
                  </a:lnTo>
                  <a:lnTo>
                    <a:pt x="91197" y="11478"/>
                  </a:lnTo>
                  <a:lnTo>
                    <a:pt x="81054" y="13995"/>
                  </a:lnTo>
                  <a:lnTo>
                    <a:pt x="70018" y="16010"/>
                  </a:lnTo>
                  <a:lnTo>
                    <a:pt x="58422" y="17728"/>
                  </a:lnTo>
                  <a:lnTo>
                    <a:pt x="45529" y="19890"/>
                  </a:lnTo>
                  <a:lnTo>
                    <a:pt x="27970" y="23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05823" y="11581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5731" y="67"/>
                  </a:lnTo>
                  <a:lnTo>
                    <a:pt x="125243" y="707"/>
                  </a:lnTo>
                  <a:lnTo>
                    <a:pt x="114941" y="2004"/>
                  </a:lnTo>
                  <a:lnTo>
                    <a:pt x="104639" y="3864"/>
                  </a:lnTo>
                  <a:lnTo>
                    <a:pt x="94296" y="6180"/>
                  </a:lnTo>
                  <a:lnTo>
                    <a:pt x="83906" y="8851"/>
                  </a:lnTo>
                  <a:lnTo>
                    <a:pt x="73478" y="11947"/>
                  </a:lnTo>
                  <a:lnTo>
                    <a:pt x="63020" y="15703"/>
                  </a:lnTo>
                  <a:lnTo>
                    <a:pt x="52549" y="20182"/>
                  </a:lnTo>
                  <a:lnTo>
                    <a:pt x="42334" y="25007"/>
                  </a:lnTo>
                  <a:lnTo>
                    <a:pt x="31785" y="29913"/>
                  </a:lnTo>
                  <a:lnTo>
                    <a:pt x="18855" y="353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05014" y="354571"/>
              <a:ext cx="243007" cy="312513"/>
            </a:xfrm>
            <a:custGeom>
              <a:avLst/>
              <a:gdLst/>
              <a:ahLst/>
              <a:cxnLst/>
              <a:rect l="0" t="0" r="0" b="0"/>
              <a:pathLst>
                <a:path w="243007" h="312513">
                  <a:moveTo>
                    <a:pt x="148250" y="45511"/>
                  </a:moveTo>
                  <a:lnTo>
                    <a:pt x="142316" y="36777"/>
                  </a:lnTo>
                  <a:lnTo>
                    <a:pt x="136111" y="29071"/>
                  </a:lnTo>
                  <a:lnTo>
                    <a:pt x="129010" y="21678"/>
                  </a:lnTo>
                  <a:lnTo>
                    <a:pt x="120897" y="14762"/>
                  </a:lnTo>
                  <a:lnTo>
                    <a:pt x="111603" y="8880"/>
                  </a:lnTo>
                  <a:lnTo>
                    <a:pt x="101159" y="4270"/>
                  </a:lnTo>
                  <a:lnTo>
                    <a:pt x="89907" y="1177"/>
                  </a:lnTo>
                  <a:lnTo>
                    <a:pt x="78369" y="0"/>
                  </a:lnTo>
                  <a:lnTo>
                    <a:pt x="66878" y="767"/>
                  </a:lnTo>
                  <a:lnTo>
                    <a:pt x="55725" y="3214"/>
                  </a:lnTo>
                  <a:lnTo>
                    <a:pt x="45235" y="6983"/>
                  </a:lnTo>
                  <a:lnTo>
                    <a:pt x="35521" y="11739"/>
                  </a:lnTo>
                  <a:lnTo>
                    <a:pt x="26675" y="17370"/>
                  </a:lnTo>
                  <a:lnTo>
                    <a:pt x="18872" y="23972"/>
                  </a:lnTo>
                  <a:lnTo>
                    <a:pt x="12111" y="31527"/>
                  </a:lnTo>
                  <a:lnTo>
                    <a:pt x="6569" y="40057"/>
                  </a:lnTo>
                  <a:lnTo>
                    <a:pt x="2669" y="49693"/>
                  </a:lnTo>
                  <a:lnTo>
                    <a:pt x="494" y="60392"/>
                  </a:lnTo>
                  <a:lnTo>
                    <a:pt x="0" y="71662"/>
                  </a:lnTo>
                  <a:lnTo>
                    <a:pt x="1180" y="82686"/>
                  </a:lnTo>
                  <a:lnTo>
                    <a:pt x="3871" y="93014"/>
                  </a:lnTo>
                  <a:lnTo>
                    <a:pt x="8117" y="102234"/>
                  </a:lnTo>
                  <a:lnTo>
                    <a:pt x="14240" y="109822"/>
                  </a:lnTo>
                  <a:lnTo>
                    <a:pt x="22238" y="115653"/>
                  </a:lnTo>
                  <a:lnTo>
                    <a:pt x="31523" y="119602"/>
                  </a:lnTo>
                  <a:lnTo>
                    <a:pt x="41131" y="121370"/>
                  </a:lnTo>
                  <a:lnTo>
                    <a:pt x="50478" y="121005"/>
                  </a:lnTo>
                  <a:lnTo>
                    <a:pt x="59360" y="118832"/>
                  </a:lnTo>
                  <a:lnTo>
                    <a:pt x="67779" y="115248"/>
                  </a:lnTo>
                  <a:lnTo>
                    <a:pt x="75805" y="110616"/>
                  </a:lnTo>
                  <a:lnTo>
                    <a:pt x="83364" y="105069"/>
                  </a:lnTo>
                  <a:lnTo>
                    <a:pt x="90228" y="98523"/>
                  </a:lnTo>
                  <a:lnTo>
                    <a:pt x="96342" y="91085"/>
                  </a:lnTo>
                  <a:lnTo>
                    <a:pt x="102077" y="85520"/>
                  </a:lnTo>
                  <a:lnTo>
                    <a:pt x="107214" y="85451"/>
                  </a:lnTo>
                  <a:lnTo>
                    <a:pt x="110811" y="90431"/>
                  </a:lnTo>
                  <a:lnTo>
                    <a:pt x="113056" y="99213"/>
                  </a:lnTo>
                  <a:lnTo>
                    <a:pt x="114249" y="110562"/>
                  </a:lnTo>
                  <a:lnTo>
                    <a:pt x="114432" y="123353"/>
                  </a:lnTo>
                  <a:lnTo>
                    <a:pt x="113695" y="136864"/>
                  </a:lnTo>
                  <a:lnTo>
                    <a:pt x="112362" y="150709"/>
                  </a:lnTo>
                  <a:lnTo>
                    <a:pt x="110916" y="164698"/>
                  </a:lnTo>
                  <a:lnTo>
                    <a:pt x="109647" y="178738"/>
                  </a:lnTo>
                  <a:lnTo>
                    <a:pt x="108811" y="192628"/>
                  </a:lnTo>
                  <a:lnTo>
                    <a:pt x="108706" y="206043"/>
                  </a:lnTo>
                  <a:lnTo>
                    <a:pt x="109412" y="218854"/>
                  </a:lnTo>
                  <a:lnTo>
                    <a:pt x="110683" y="231257"/>
                  </a:lnTo>
                  <a:lnTo>
                    <a:pt x="112067" y="243659"/>
                  </a:lnTo>
                  <a:lnTo>
                    <a:pt x="113289" y="256303"/>
                  </a:lnTo>
                  <a:lnTo>
                    <a:pt x="114259" y="269254"/>
                  </a:lnTo>
                  <a:lnTo>
                    <a:pt x="114984" y="282489"/>
                  </a:lnTo>
                  <a:lnTo>
                    <a:pt x="115529" y="295886"/>
                  </a:lnTo>
                  <a:lnTo>
                    <a:pt x="116717" y="307065"/>
                  </a:lnTo>
                  <a:lnTo>
                    <a:pt x="119156" y="312512"/>
                  </a:lnTo>
                  <a:lnTo>
                    <a:pt x="122039" y="312355"/>
                  </a:lnTo>
                  <a:lnTo>
                    <a:pt x="125070" y="308286"/>
                  </a:lnTo>
                  <a:lnTo>
                    <a:pt x="128369" y="301928"/>
                  </a:lnTo>
                  <a:lnTo>
                    <a:pt x="132234" y="294546"/>
                  </a:lnTo>
                  <a:lnTo>
                    <a:pt x="136786" y="286853"/>
                  </a:lnTo>
                  <a:lnTo>
                    <a:pt x="142140" y="279332"/>
                  </a:lnTo>
                  <a:lnTo>
                    <a:pt x="148487" y="272399"/>
                  </a:lnTo>
                  <a:lnTo>
                    <a:pt x="155832" y="266202"/>
                  </a:lnTo>
                  <a:lnTo>
                    <a:pt x="164035" y="260695"/>
                  </a:lnTo>
                  <a:lnTo>
                    <a:pt x="172911" y="255749"/>
                  </a:lnTo>
                  <a:lnTo>
                    <a:pt x="182283" y="251231"/>
                  </a:lnTo>
                  <a:lnTo>
                    <a:pt x="191938" y="246981"/>
                  </a:lnTo>
                  <a:lnTo>
                    <a:pt x="202787" y="242300"/>
                  </a:lnTo>
                  <a:lnTo>
                    <a:pt x="218017" y="235655"/>
                  </a:lnTo>
                  <a:lnTo>
                    <a:pt x="243006" y="224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90770" y="368497"/>
              <a:ext cx="109894" cy="95364"/>
            </a:xfrm>
            <a:custGeom>
              <a:avLst/>
              <a:gdLst/>
              <a:ahLst/>
              <a:cxnLst/>
              <a:rect l="0" t="0" r="0" b="0"/>
              <a:pathLst>
                <a:path w="109894" h="95364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29" y="61008"/>
                  </a:lnTo>
                  <a:lnTo>
                    <a:pt x="7257" y="71602"/>
                  </a:lnTo>
                  <a:lnTo>
                    <a:pt x="12025" y="80642"/>
                  </a:lnTo>
                  <a:lnTo>
                    <a:pt x="18822" y="87738"/>
                  </a:lnTo>
                  <a:lnTo>
                    <a:pt x="27319" y="92686"/>
                  </a:lnTo>
                  <a:lnTo>
                    <a:pt x="36857" y="95197"/>
                  </a:lnTo>
                  <a:lnTo>
                    <a:pt x="46928" y="95363"/>
                  </a:lnTo>
                  <a:lnTo>
                    <a:pt x="56926" y="93393"/>
                  </a:lnTo>
                  <a:lnTo>
                    <a:pt x="66091" y="89421"/>
                  </a:lnTo>
                  <a:lnTo>
                    <a:pt x="74097" y="83718"/>
                  </a:lnTo>
                  <a:lnTo>
                    <a:pt x="80979" y="76639"/>
                  </a:lnTo>
                  <a:lnTo>
                    <a:pt x="86923" y="68527"/>
                  </a:lnTo>
                  <a:lnTo>
                    <a:pt x="92145" y="59671"/>
                  </a:lnTo>
                  <a:lnTo>
                    <a:pt x="96686" y="50363"/>
                  </a:lnTo>
                  <a:lnTo>
                    <a:pt x="100859" y="39786"/>
                  </a:lnTo>
                  <a:lnTo>
                    <a:pt x="105033" y="24778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84891" y="38955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9"/>
                  </a:lnTo>
                  <a:lnTo>
                    <a:pt x="0" y="46165"/>
                  </a:lnTo>
                  <a:lnTo>
                    <a:pt x="0" y="58382"/>
                  </a:lnTo>
                  <a:lnTo>
                    <a:pt x="0" y="732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84891" y="26321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00704" y="221098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4"/>
                  </a:lnTo>
                  <a:lnTo>
                    <a:pt x="826" y="59284"/>
                  </a:lnTo>
                  <a:lnTo>
                    <a:pt x="2075" y="72340"/>
                  </a:lnTo>
                  <a:lnTo>
                    <a:pt x="3727" y="85691"/>
                  </a:lnTo>
                  <a:lnTo>
                    <a:pt x="5376" y="99257"/>
                  </a:lnTo>
                  <a:lnTo>
                    <a:pt x="6778" y="112972"/>
                  </a:lnTo>
                  <a:lnTo>
                    <a:pt x="7871" y="126791"/>
                  </a:lnTo>
                  <a:lnTo>
                    <a:pt x="8679" y="140681"/>
                  </a:lnTo>
                  <a:lnTo>
                    <a:pt x="9262" y="154615"/>
                  </a:lnTo>
                  <a:lnTo>
                    <a:pt x="9839" y="168413"/>
                  </a:lnTo>
                  <a:lnTo>
                    <a:pt x="10768" y="181758"/>
                  </a:lnTo>
                  <a:lnTo>
                    <a:pt x="12207" y="194509"/>
                  </a:lnTo>
                  <a:lnTo>
                    <a:pt x="13999" y="206626"/>
                  </a:lnTo>
                  <a:lnTo>
                    <a:pt x="15927" y="219486"/>
                  </a:lnTo>
                  <a:lnTo>
                    <a:pt x="18165" y="236454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69247" y="367482"/>
              <a:ext cx="184142" cy="111784"/>
            </a:xfrm>
            <a:custGeom>
              <a:avLst/>
              <a:gdLst/>
              <a:ahLst/>
              <a:cxnLst/>
              <a:rect l="0" t="0" r="0" b="0"/>
              <a:pathLst>
                <a:path w="184142" h="111784">
                  <a:moveTo>
                    <a:pt x="89385" y="11543"/>
                  </a:moveTo>
                  <a:lnTo>
                    <a:pt x="80583" y="5877"/>
                  </a:lnTo>
                  <a:lnTo>
                    <a:pt x="72237" y="2233"/>
                  </a:lnTo>
                  <a:lnTo>
                    <a:pt x="63542" y="328"/>
                  </a:lnTo>
                  <a:lnTo>
                    <a:pt x="54594" y="0"/>
                  </a:lnTo>
                  <a:lnTo>
                    <a:pt x="45748" y="1267"/>
                  </a:lnTo>
                  <a:lnTo>
                    <a:pt x="37214" y="3996"/>
                  </a:lnTo>
                  <a:lnTo>
                    <a:pt x="29198" y="8090"/>
                  </a:lnTo>
                  <a:lnTo>
                    <a:pt x="21969" y="13573"/>
                  </a:lnTo>
                  <a:lnTo>
                    <a:pt x="15596" y="20336"/>
                  </a:lnTo>
                  <a:lnTo>
                    <a:pt x="10149" y="28315"/>
                  </a:lnTo>
                  <a:lnTo>
                    <a:pt x="5781" y="37572"/>
                  </a:lnTo>
                  <a:lnTo>
                    <a:pt x="2479" y="48018"/>
                  </a:lnTo>
                  <a:lnTo>
                    <a:pt x="414" y="59286"/>
                  </a:lnTo>
                  <a:lnTo>
                    <a:pt x="0" y="70841"/>
                  </a:lnTo>
                  <a:lnTo>
                    <a:pt x="1325" y="82333"/>
                  </a:lnTo>
                  <a:lnTo>
                    <a:pt x="4503" y="92980"/>
                  </a:lnTo>
                  <a:lnTo>
                    <a:pt x="9834" y="101533"/>
                  </a:lnTo>
                  <a:lnTo>
                    <a:pt x="17265" y="107494"/>
                  </a:lnTo>
                  <a:lnTo>
                    <a:pt x="26152" y="110867"/>
                  </a:lnTo>
                  <a:lnTo>
                    <a:pt x="35486" y="111783"/>
                  </a:lnTo>
                  <a:lnTo>
                    <a:pt x="44640" y="110583"/>
                  </a:lnTo>
                  <a:lnTo>
                    <a:pt x="53222" y="107544"/>
                  </a:lnTo>
                  <a:lnTo>
                    <a:pt x="60906" y="102780"/>
                  </a:lnTo>
                  <a:lnTo>
                    <a:pt x="67616" y="96506"/>
                  </a:lnTo>
                  <a:lnTo>
                    <a:pt x="73138" y="88857"/>
                  </a:lnTo>
                  <a:lnTo>
                    <a:pt x="77032" y="79822"/>
                  </a:lnTo>
                  <a:lnTo>
                    <a:pt x="79243" y="69591"/>
                  </a:lnTo>
                  <a:lnTo>
                    <a:pt x="81151" y="60899"/>
                  </a:lnTo>
                  <a:lnTo>
                    <a:pt x="84072" y="57439"/>
                  </a:lnTo>
                  <a:lnTo>
                    <a:pt x="87283" y="58873"/>
                  </a:lnTo>
                  <a:lnTo>
                    <a:pt x="90845" y="63511"/>
                  </a:lnTo>
                  <a:lnTo>
                    <a:pt x="95379" y="69801"/>
                  </a:lnTo>
                  <a:lnTo>
                    <a:pt x="101166" y="76800"/>
                  </a:lnTo>
                  <a:lnTo>
                    <a:pt x="108150" y="83878"/>
                  </a:lnTo>
                  <a:lnTo>
                    <a:pt x="116122" y="90525"/>
                  </a:lnTo>
                  <a:lnTo>
                    <a:pt x="124846" y="96527"/>
                  </a:lnTo>
                  <a:lnTo>
                    <a:pt x="134047" y="101555"/>
                  </a:lnTo>
                  <a:lnTo>
                    <a:pt x="144532" y="105441"/>
                  </a:lnTo>
                  <a:lnTo>
                    <a:pt x="159455" y="107406"/>
                  </a:lnTo>
                  <a:lnTo>
                    <a:pt x="184141" y="1063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95502" y="210569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5" y="90420"/>
                  </a:lnTo>
                  <a:lnTo>
                    <a:pt x="178" y="106938"/>
                  </a:lnTo>
                  <a:lnTo>
                    <a:pt x="825" y="123246"/>
                  </a:lnTo>
                  <a:lnTo>
                    <a:pt x="2079" y="139141"/>
                  </a:lnTo>
                  <a:lnTo>
                    <a:pt x="3905" y="154762"/>
                  </a:lnTo>
                  <a:lnTo>
                    <a:pt x="6201" y="170476"/>
                  </a:lnTo>
                  <a:lnTo>
                    <a:pt x="8852" y="186488"/>
                  </a:lnTo>
                  <a:lnTo>
                    <a:pt x="11609" y="202658"/>
                  </a:lnTo>
                  <a:lnTo>
                    <a:pt x="14364" y="220494"/>
                  </a:lnTo>
                  <a:lnTo>
                    <a:pt x="17357" y="244920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00746" y="29479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9587" y="2867"/>
                  </a:lnTo>
                  <a:lnTo>
                    <a:pt x="150600" y="5009"/>
                  </a:lnTo>
                  <a:lnTo>
                    <a:pt x="140605" y="6612"/>
                  </a:lnTo>
                  <a:lnTo>
                    <a:pt x="129625" y="7793"/>
                  </a:lnTo>
                  <a:lnTo>
                    <a:pt x="117813" y="8641"/>
                  </a:lnTo>
                  <a:lnTo>
                    <a:pt x="105359" y="9244"/>
                  </a:lnTo>
                  <a:lnTo>
                    <a:pt x="92594" y="9831"/>
                  </a:lnTo>
                  <a:lnTo>
                    <a:pt x="79961" y="10763"/>
                  </a:lnTo>
                  <a:lnTo>
                    <a:pt x="67697" y="12205"/>
                  </a:lnTo>
                  <a:lnTo>
                    <a:pt x="55910" y="13998"/>
                  </a:lnTo>
                  <a:lnTo>
                    <a:pt x="43309" y="15927"/>
                  </a:lnTo>
                  <a:lnTo>
                    <a:pt x="26554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84451" y="346840"/>
              <a:ext cx="111094" cy="134647"/>
            </a:xfrm>
            <a:custGeom>
              <a:avLst/>
              <a:gdLst/>
              <a:ahLst/>
              <a:cxnLst/>
              <a:rect l="0" t="0" r="0" b="0"/>
              <a:pathLst>
                <a:path w="111094" h="134647">
                  <a:moveTo>
                    <a:pt x="16336" y="53242"/>
                  </a:moveTo>
                  <a:lnTo>
                    <a:pt x="25138" y="56042"/>
                  </a:lnTo>
                  <a:lnTo>
                    <a:pt x="33484" y="57544"/>
                  </a:lnTo>
                  <a:lnTo>
                    <a:pt x="42183" y="57846"/>
                  </a:lnTo>
                  <a:lnTo>
                    <a:pt x="51304" y="56994"/>
                  </a:lnTo>
                  <a:lnTo>
                    <a:pt x="60799" y="54878"/>
                  </a:lnTo>
                  <a:lnTo>
                    <a:pt x="70573" y="51551"/>
                  </a:lnTo>
                  <a:lnTo>
                    <a:pt x="79896" y="47043"/>
                  </a:lnTo>
                  <a:lnTo>
                    <a:pt x="87476" y="41275"/>
                  </a:lnTo>
                  <a:lnTo>
                    <a:pt x="92740" y="34333"/>
                  </a:lnTo>
                  <a:lnTo>
                    <a:pt x="95457" y="26742"/>
                  </a:lnTo>
                  <a:lnTo>
                    <a:pt x="95392" y="19342"/>
                  </a:lnTo>
                  <a:lnTo>
                    <a:pt x="92711" y="12601"/>
                  </a:lnTo>
                  <a:lnTo>
                    <a:pt x="87692" y="6943"/>
                  </a:lnTo>
                  <a:lnTo>
                    <a:pt x="80528" y="2899"/>
                  </a:lnTo>
                  <a:lnTo>
                    <a:pt x="71541" y="596"/>
                  </a:lnTo>
                  <a:lnTo>
                    <a:pt x="61445" y="0"/>
                  </a:lnTo>
                  <a:lnTo>
                    <a:pt x="51218" y="1104"/>
                  </a:lnTo>
                  <a:lnTo>
                    <a:pt x="41426" y="3736"/>
                  </a:lnTo>
                  <a:lnTo>
                    <a:pt x="32397" y="7771"/>
                  </a:lnTo>
                  <a:lnTo>
                    <a:pt x="24405" y="13219"/>
                  </a:lnTo>
                  <a:lnTo>
                    <a:pt x="17480" y="19960"/>
                  </a:lnTo>
                  <a:lnTo>
                    <a:pt x="11643" y="27925"/>
                  </a:lnTo>
                  <a:lnTo>
                    <a:pt x="7004" y="37173"/>
                  </a:lnTo>
                  <a:lnTo>
                    <a:pt x="3512" y="47613"/>
                  </a:lnTo>
                  <a:lnTo>
                    <a:pt x="1147" y="58878"/>
                  </a:lnTo>
                  <a:lnTo>
                    <a:pt x="0" y="70430"/>
                  </a:lnTo>
                  <a:lnTo>
                    <a:pt x="9" y="81935"/>
                  </a:lnTo>
                  <a:lnTo>
                    <a:pt x="1150" y="93099"/>
                  </a:lnTo>
                  <a:lnTo>
                    <a:pt x="3511" y="103596"/>
                  </a:lnTo>
                  <a:lnTo>
                    <a:pt x="7034" y="113308"/>
                  </a:lnTo>
                  <a:lnTo>
                    <a:pt x="11856" y="121811"/>
                  </a:lnTo>
                  <a:lnTo>
                    <a:pt x="18375" y="128320"/>
                  </a:lnTo>
                  <a:lnTo>
                    <a:pt x="26641" y="132581"/>
                  </a:lnTo>
                  <a:lnTo>
                    <a:pt x="36108" y="134646"/>
                  </a:lnTo>
                  <a:lnTo>
                    <a:pt x="45839" y="134603"/>
                  </a:lnTo>
                  <a:lnTo>
                    <a:pt x="55268" y="132724"/>
                  </a:lnTo>
                  <a:lnTo>
                    <a:pt x="64205" y="129380"/>
                  </a:lnTo>
                  <a:lnTo>
                    <a:pt x="72661" y="124936"/>
                  </a:lnTo>
                  <a:lnTo>
                    <a:pt x="80707" y="119705"/>
                  </a:lnTo>
                  <a:lnTo>
                    <a:pt x="88136" y="114225"/>
                  </a:lnTo>
                  <a:lnTo>
                    <a:pt x="95171" y="108735"/>
                  </a:lnTo>
                  <a:lnTo>
                    <a:pt x="102433" y="102758"/>
                  </a:lnTo>
                  <a:lnTo>
                    <a:pt x="111093" y="953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43351" y="315854"/>
              <a:ext cx="120650" cy="144100"/>
            </a:xfrm>
            <a:custGeom>
              <a:avLst/>
              <a:gdLst/>
              <a:ahLst/>
              <a:cxnLst/>
              <a:rect l="0" t="0" r="0" b="0"/>
              <a:pathLst>
                <a:path w="120650" h="144100">
                  <a:moveTo>
                    <a:pt x="4835" y="73700"/>
                  </a:moveTo>
                  <a:lnTo>
                    <a:pt x="4902" y="85368"/>
                  </a:lnTo>
                  <a:lnTo>
                    <a:pt x="5542" y="95857"/>
                  </a:lnTo>
                  <a:lnTo>
                    <a:pt x="6838" y="106159"/>
                  </a:lnTo>
                  <a:lnTo>
                    <a:pt x="8699" y="116460"/>
                  </a:lnTo>
                  <a:lnTo>
                    <a:pt x="11015" y="126803"/>
                  </a:lnTo>
                  <a:lnTo>
                    <a:pt x="13664" y="137100"/>
                  </a:lnTo>
                  <a:lnTo>
                    <a:pt x="15942" y="144099"/>
                  </a:lnTo>
                  <a:lnTo>
                    <a:pt x="16706" y="144094"/>
                  </a:lnTo>
                  <a:lnTo>
                    <a:pt x="15608" y="138855"/>
                  </a:lnTo>
                  <a:lnTo>
                    <a:pt x="12884" y="130350"/>
                  </a:lnTo>
                  <a:lnTo>
                    <a:pt x="9229" y="119828"/>
                  </a:lnTo>
                  <a:lnTo>
                    <a:pt x="5595" y="108046"/>
                  </a:lnTo>
                  <a:lnTo>
                    <a:pt x="2523" y="95474"/>
                  </a:lnTo>
                  <a:lnTo>
                    <a:pt x="473" y="82562"/>
                  </a:lnTo>
                  <a:lnTo>
                    <a:pt x="0" y="69797"/>
                  </a:lnTo>
                  <a:lnTo>
                    <a:pt x="1247" y="57433"/>
                  </a:lnTo>
                  <a:lnTo>
                    <a:pt x="4186" y="45838"/>
                  </a:lnTo>
                  <a:lnTo>
                    <a:pt x="8817" y="35573"/>
                  </a:lnTo>
                  <a:lnTo>
                    <a:pt x="14974" y="26821"/>
                  </a:lnTo>
                  <a:lnTo>
                    <a:pt x="22698" y="19605"/>
                  </a:lnTo>
                  <a:lnTo>
                    <a:pt x="32309" y="13965"/>
                  </a:lnTo>
                  <a:lnTo>
                    <a:pt x="43797" y="9761"/>
                  </a:lnTo>
                  <a:lnTo>
                    <a:pt x="56518" y="6726"/>
                  </a:lnTo>
                  <a:lnTo>
                    <a:pt x="70819" y="4260"/>
                  </a:lnTo>
                  <a:lnTo>
                    <a:pt x="90192" y="2142"/>
                  </a:lnTo>
                  <a:lnTo>
                    <a:pt x="1206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63133" y="354324"/>
              <a:ext cx="211438" cy="129987"/>
            </a:xfrm>
            <a:custGeom>
              <a:avLst/>
              <a:gdLst/>
              <a:ahLst/>
              <a:cxnLst/>
              <a:rect l="0" t="0" r="0" b="0"/>
              <a:pathLst>
                <a:path w="211438" h="129987">
                  <a:moveTo>
                    <a:pt x="137737" y="56287"/>
                  </a:moveTo>
                  <a:lnTo>
                    <a:pt x="131870" y="50419"/>
                  </a:lnTo>
                  <a:lnTo>
                    <a:pt x="126305" y="44855"/>
                  </a:lnTo>
                  <a:lnTo>
                    <a:pt x="120501" y="39056"/>
                  </a:lnTo>
                  <a:lnTo>
                    <a:pt x="114248" y="32975"/>
                  </a:lnTo>
                  <a:lnTo>
                    <a:pt x="107270" y="26645"/>
                  </a:lnTo>
                  <a:lnTo>
                    <a:pt x="99484" y="20126"/>
                  </a:lnTo>
                  <a:lnTo>
                    <a:pt x="90809" y="13796"/>
                  </a:lnTo>
                  <a:lnTo>
                    <a:pt x="81083" y="8310"/>
                  </a:lnTo>
                  <a:lnTo>
                    <a:pt x="70324" y="3968"/>
                  </a:lnTo>
                  <a:lnTo>
                    <a:pt x="59017" y="1055"/>
                  </a:lnTo>
                  <a:lnTo>
                    <a:pt x="47968" y="0"/>
                  </a:lnTo>
                  <a:lnTo>
                    <a:pt x="37619" y="854"/>
                  </a:lnTo>
                  <a:lnTo>
                    <a:pt x="28216" y="3529"/>
                  </a:lnTo>
                  <a:lnTo>
                    <a:pt x="19972" y="7982"/>
                  </a:lnTo>
                  <a:lnTo>
                    <a:pt x="12882" y="14012"/>
                  </a:lnTo>
                  <a:lnTo>
                    <a:pt x="7105" y="21311"/>
                  </a:lnTo>
                  <a:lnTo>
                    <a:pt x="3039" y="29573"/>
                  </a:lnTo>
                  <a:lnTo>
                    <a:pt x="746" y="38533"/>
                  </a:lnTo>
                  <a:lnTo>
                    <a:pt x="0" y="47987"/>
                  </a:lnTo>
                  <a:lnTo>
                    <a:pt x="479" y="57786"/>
                  </a:lnTo>
                  <a:lnTo>
                    <a:pt x="1877" y="67817"/>
                  </a:lnTo>
                  <a:lnTo>
                    <a:pt x="4100" y="77841"/>
                  </a:lnTo>
                  <a:lnTo>
                    <a:pt x="7262" y="87498"/>
                  </a:lnTo>
                  <a:lnTo>
                    <a:pt x="11354" y="96619"/>
                  </a:lnTo>
                  <a:lnTo>
                    <a:pt x="16406" y="105049"/>
                  </a:lnTo>
                  <a:lnTo>
                    <a:pt x="22554" y="112566"/>
                  </a:lnTo>
                  <a:lnTo>
                    <a:pt x="29766" y="119126"/>
                  </a:lnTo>
                  <a:lnTo>
                    <a:pt x="37881" y="124363"/>
                  </a:lnTo>
                  <a:lnTo>
                    <a:pt x="46699" y="127525"/>
                  </a:lnTo>
                  <a:lnTo>
                    <a:pt x="56029" y="128386"/>
                  </a:lnTo>
                  <a:lnTo>
                    <a:pt x="65393" y="127015"/>
                  </a:lnTo>
                  <a:lnTo>
                    <a:pt x="74067" y="123511"/>
                  </a:lnTo>
                  <a:lnTo>
                    <a:pt x="81710" y="118155"/>
                  </a:lnTo>
                  <a:lnTo>
                    <a:pt x="88333" y="111324"/>
                  </a:lnTo>
                  <a:lnTo>
                    <a:pt x="94096" y="103385"/>
                  </a:lnTo>
                  <a:lnTo>
                    <a:pt x="99193" y="94640"/>
                  </a:lnTo>
                  <a:lnTo>
                    <a:pt x="103636" y="85161"/>
                  </a:lnTo>
                  <a:lnTo>
                    <a:pt x="107255" y="74815"/>
                  </a:lnTo>
                  <a:lnTo>
                    <a:pt x="110041" y="63696"/>
                  </a:lnTo>
                  <a:lnTo>
                    <a:pt x="112579" y="55524"/>
                  </a:lnTo>
                  <a:lnTo>
                    <a:pt x="115623" y="54602"/>
                  </a:lnTo>
                  <a:lnTo>
                    <a:pt x="119267" y="59186"/>
                  </a:lnTo>
                  <a:lnTo>
                    <a:pt x="123584" y="67071"/>
                  </a:lnTo>
                  <a:lnTo>
                    <a:pt x="128555" y="76641"/>
                  </a:lnTo>
                  <a:lnTo>
                    <a:pt x="134086" y="86954"/>
                  </a:lnTo>
                  <a:lnTo>
                    <a:pt x="140219" y="97220"/>
                  </a:lnTo>
                  <a:lnTo>
                    <a:pt x="147149" y="106619"/>
                  </a:lnTo>
                  <a:lnTo>
                    <a:pt x="154909" y="114798"/>
                  </a:lnTo>
                  <a:lnTo>
                    <a:pt x="163325" y="121459"/>
                  </a:lnTo>
                  <a:lnTo>
                    <a:pt x="173133" y="126699"/>
                  </a:lnTo>
                  <a:lnTo>
                    <a:pt x="187428" y="129857"/>
                  </a:lnTo>
                  <a:lnTo>
                    <a:pt x="211437" y="129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77283" y="231626"/>
              <a:ext cx="7816" cy="263214"/>
            </a:xfrm>
            <a:custGeom>
              <a:avLst/>
              <a:gdLst/>
              <a:ahLst/>
              <a:cxnLst/>
              <a:rect l="0" t="0" r="0" b="0"/>
              <a:pathLst>
                <a:path w="7816" h="263214">
                  <a:moveTo>
                    <a:pt x="7815" y="0"/>
                  </a:moveTo>
                  <a:lnTo>
                    <a:pt x="4948" y="11736"/>
                  </a:lnTo>
                  <a:lnTo>
                    <a:pt x="2806" y="22865"/>
                  </a:lnTo>
                  <a:lnTo>
                    <a:pt x="1208" y="34463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1" y="72340"/>
                  </a:lnTo>
                  <a:lnTo>
                    <a:pt x="1889" y="85692"/>
                  </a:lnTo>
                  <a:lnTo>
                    <a:pt x="3254" y="99257"/>
                  </a:lnTo>
                  <a:lnTo>
                    <a:pt x="4463" y="112972"/>
                  </a:lnTo>
                  <a:lnTo>
                    <a:pt x="5424" y="126791"/>
                  </a:lnTo>
                  <a:lnTo>
                    <a:pt x="6144" y="140681"/>
                  </a:lnTo>
                  <a:lnTo>
                    <a:pt x="6664" y="154620"/>
                  </a:lnTo>
                  <a:lnTo>
                    <a:pt x="7029" y="168591"/>
                  </a:lnTo>
                  <a:lnTo>
                    <a:pt x="7282" y="182585"/>
                  </a:lnTo>
                  <a:lnTo>
                    <a:pt x="7455" y="196579"/>
                  </a:lnTo>
                  <a:lnTo>
                    <a:pt x="7573" y="210156"/>
                  </a:lnTo>
                  <a:lnTo>
                    <a:pt x="7666" y="223942"/>
                  </a:lnTo>
                  <a:lnTo>
                    <a:pt x="7742" y="240265"/>
                  </a:lnTo>
                  <a:lnTo>
                    <a:pt x="781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74653" y="221098"/>
              <a:ext cx="21057" cy="273742"/>
            </a:xfrm>
            <a:custGeom>
              <a:avLst/>
              <a:gdLst/>
              <a:ahLst/>
              <a:cxnLst/>
              <a:rect l="0" t="0" r="0" b="0"/>
              <a:pathLst>
                <a:path w="21057" h="2737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79"/>
                  </a:lnTo>
                  <a:lnTo>
                    <a:pt x="825" y="74104"/>
                  </a:lnTo>
                  <a:lnTo>
                    <a:pt x="2074" y="90420"/>
                  </a:lnTo>
                  <a:lnTo>
                    <a:pt x="3727" y="106937"/>
                  </a:lnTo>
                  <a:lnTo>
                    <a:pt x="5375" y="123245"/>
                  </a:lnTo>
                  <a:lnTo>
                    <a:pt x="6778" y="139136"/>
                  </a:lnTo>
                  <a:lnTo>
                    <a:pt x="7870" y="154584"/>
                  </a:lnTo>
                  <a:lnTo>
                    <a:pt x="8678" y="169650"/>
                  </a:lnTo>
                  <a:lnTo>
                    <a:pt x="9261" y="184413"/>
                  </a:lnTo>
                  <a:lnTo>
                    <a:pt x="9838" y="198786"/>
                  </a:lnTo>
                  <a:lnTo>
                    <a:pt x="10767" y="212524"/>
                  </a:lnTo>
                  <a:lnTo>
                    <a:pt x="12207" y="225534"/>
                  </a:lnTo>
                  <a:lnTo>
                    <a:pt x="13998" y="237429"/>
                  </a:lnTo>
                  <a:lnTo>
                    <a:pt x="15926" y="248628"/>
                  </a:lnTo>
                  <a:lnTo>
                    <a:pt x="18164" y="260115"/>
                  </a:lnTo>
                  <a:lnTo>
                    <a:pt x="2105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37782" y="157927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51545" y="67"/>
                  </a:lnTo>
                  <a:lnTo>
                    <a:pt x="241056" y="707"/>
                  </a:lnTo>
                  <a:lnTo>
                    <a:pt x="230749" y="2004"/>
                  </a:lnTo>
                  <a:lnTo>
                    <a:pt x="220275" y="3864"/>
                  </a:lnTo>
                  <a:lnTo>
                    <a:pt x="209283" y="6180"/>
                  </a:lnTo>
                  <a:lnTo>
                    <a:pt x="197640" y="8846"/>
                  </a:lnTo>
                  <a:lnTo>
                    <a:pt x="185387" y="11770"/>
                  </a:lnTo>
                  <a:lnTo>
                    <a:pt x="172632" y="14877"/>
                  </a:lnTo>
                  <a:lnTo>
                    <a:pt x="159496" y="18108"/>
                  </a:lnTo>
                  <a:lnTo>
                    <a:pt x="146083" y="21259"/>
                  </a:lnTo>
                  <a:lnTo>
                    <a:pt x="132472" y="23995"/>
                  </a:lnTo>
                  <a:lnTo>
                    <a:pt x="118730" y="26172"/>
                  </a:lnTo>
                  <a:lnTo>
                    <a:pt x="105061" y="27972"/>
                  </a:lnTo>
                  <a:lnTo>
                    <a:pt x="91804" y="29796"/>
                  </a:lnTo>
                  <a:lnTo>
                    <a:pt x="79108" y="31882"/>
                  </a:lnTo>
                  <a:lnTo>
                    <a:pt x="66955" y="34454"/>
                  </a:lnTo>
                  <a:lnTo>
                    <a:pt x="55254" y="37793"/>
                  </a:lnTo>
                  <a:lnTo>
                    <a:pt x="43912" y="41961"/>
                  </a:lnTo>
                  <a:lnTo>
                    <a:pt x="33291" y="46560"/>
                  </a:lnTo>
                  <a:lnTo>
                    <a:pt x="23160" y="51284"/>
                  </a:lnTo>
                  <a:lnTo>
                    <a:pt x="12627" y="565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97802" y="315854"/>
              <a:ext cx="97950" cy="144659"/>
            </a:xfrm>
            <a:custGeom>
              <a:avLst/>
              <a:gdLst/>
              <a:ahLst/>
              <a:cxnLst/>
              <a:rect l="0" t="0" r="0" b="0"/>
              <a:pathLst>
                <a:path w="97950" h="144659">
                  <a:moveTo>
                    <a:pt x="3192" y="52643"/>
                  </a:moveTo>
                  <a:lnTo>
                    <a:pt x="3259" y="67245"/>
                  </a:lnTo>
                  <a:lnTo>
                    <a:pt x="3899" y="80516"/>
                  </a:lnTo>
                  <a:lnTo>
                    <a:pt x="5196" y="93713"/>
                  </a:lnTo>
                  <a:lnTo>
                    <a:pt x="7055" y="106881"/>
                  </a:lnTo>
                  <a:lnTo>
                    <a:pt x="9373" y="119742"/>
                  </a:lnTo>
                  <a:lnTo>
                    <a:pt x="12014" y="132072"/>
                  </a:lnTo>
                  <a:lnTo>
                    <a:pt x="13986" y="141396"/>
                  </a:lnTo>
                  <a:lnTo>
                    <a:pt x="14180" y="144658"/>
                  </a:lnTo>
                  <a:lnTo>
                    <a:pt x="13014" y="142886"/>
                  </a:lnTo>
                  <a:lnTo>
                    <a:pt x="10990" y="137482"/>
                  </a:lnTo>
                  <a:lnTo>
                    <a:pt x="8430" y="129081"/>
                  </a:lnTo>
                  <a:lnTo>
                    <a:pt x="5543" y="118220"/>
                  </a:lnTo>
                  <a:lnTo>
                    <a:pt x="2779" y="105770"/>
                  </a:lnTo>
                  <a:lnTo>
                    <a:pt x="827" y="92837"/>
                  </a:lnTo>
                  <a:lnTo>
                    <a:pt x="0" y="80088"/>
                  </a:lnTo>
                  <a:lnTo>
                    <a:pt x="427" y="67926"/>
                  </a:lnTo>
                  <a:lnTo>
                    <a:pt x="2234" y="56680"/>
                  </a:lnTo>
                  <a:lnTo>
                    <a:pt x="5349" y="46422"/>
                  </a:lnTo>
                  <a:lnTo>
                    <a:pt x="9880" y="37363"/>
                  </a:lnTo>
                  <a:lnTo>
                    <a:pt x="16195" y="29941"/>
                  </a:lnTo>
                  <a:lnTo>
                    <a:pt x="24326" y="24236"/>
                  </a:lnTo>
                  <a:lnTo>
                    <a:pt x="33869" y="19877"/>
                  </a:lnTo>
                  <a:lnTo>
                    <a:pt x="44183" y="16243"/>
                  </a:lnTo>
                  <a:lnTo>
                    <a:pt x="54808" y="12908"/>
                  </a:lnTo>
                  <a:lnTo>
                    <a:pt x="65060" y="9806"/>
                  </a:lnTo>
                  <a:lnTo>
                    <a:pt x="74961" y="6838"/>
                  </a:lnTo>
                  <a:lnTo>
                    <a:pt x="85372" y="3737"/>
                  </a:lnTo>
                  <a:lnTo>
                    <a:pt x="979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58922" y="389554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6" y="27832"/>
                  </a:lnTo>
                  <a:lnTo>
                    <a:pt x="2734" y="38163"/>
                  </a:lnTo>
                  <a:lnTo>
                    <a:pt x="1755" y="48500"/>
                  </a:lnTo>
                  <a:lnTo>
                    <a:pt x="894" y="5975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48394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50352" y="350226"/>
              <a:ext cx="129670" cy="111467"/>
            </a:xfrm>
            <a:custGeom>
              <a:avLst/>
              <a:gdLst/>
              <a:ahLst/>
              <a:cxnLst/>
              <a:rect l="0" t="0" r="0" b="0"/>
              <a:pathLst>
                <a:path w="129670" h="111467">
                  <a:moveTo>
                    <a:pt x="66498" y="28799"/>
                  </a:moveTo>
                  <a:lnTo>
                    <a:pt x="63430" y="20132"/>
                  </a:lnTo>
                  <a:lnTo>
                    <a:pt x="59367" y="13066"/>
                  </a:lnTo>
                  <a:lnTo>
                    <a:pt x="53874" y="6978"/>
                  </a:lnTo>
                  <a:lnTo>
                    <a:pt x="47115" y="2268"/>
                  </a:lnTo>
                  <a:lnTo>
                    <a:pt x="39317" y="0"/>
                  </a:lnTo>
                  <a:lnTo>
                    <a:pt x="30733" y="558"/>
                  </a:lnTo>
                  <a:lnTo>
                    <a:pt x="22067" y="3866"/>
                  </a:lnTo>
                  <a:lnTo>
                    <a:pt x="14405" y="9741"/>
                  </a:lnTo>
                  <a:lnTo>
                    <a:pt x="8270" y="17803"/>
                  </a:lnTo>
                  <a:lnTo>
                    <a:pt x="3817" y="27585"/>
                  </a:lnTo>
                  <a:lnTo>
                    <a:pt x="1114" y="38651"/>
                  </a:lnTo>
                  <a:lnTo>
                    <a:pt x="0" y="50635"/>
                  </a:lnTo>
                  <a:lnTo>
                    <a:pt x="182" y="63102"/>
                  </a:lnTo>
                  <a:lnTo>
                    <a:pt x="1350" y="75542"/>
                  </a:lnTo>
                  <a:lnTo>
                    <a:pt x="3242" y="87664"/>
                  </a:lnTo>
                  <a:lnTo>
                    <a:pt x="5836" y="98575"/>
                  </a:lnTo>
                  <a:lnTo>
                    <a:pt x="10061" y="106556"/>
                  </a:lnTo>
                  <a:lnTo>
                    <a:pt x="16176" y="110728"/>
                  </a:lnTo>
                  <a:lnTo>
                    <a:pt x="22760" y="111466"/>
                  </a:lnTo>
                  <a:lnTo>
                    <a:pt x="29379" y="109659"/>
                  </a:lnTo>
                  <a:lnTo>
                    <a:pt x="35857" y="105944"/>
                  </a:lnTo>
                  <a:lnTo>
                    <a:pt x="41921" y="100588"/>
                  </a:lnTo>
                  <a:lnTo>
                    <a:pt x="47448" y="93852"/>
                  </a:lnTo>
                  <a:lnTo>
                    <a:pt x="52467" y="86030"/>
                  </a:lnTo>
                  <a:lnTo>
                    <a:pt x="57063" y="77394"/>
                  </a:lnTo>
                  <a:lnTo>
                    <a:pt x="61353" y="68205"/>
                  </a:lnTo>
                  <a:lnTo>
                    <a:pt x="65919" y="59836"/>
                  </a:lnTo>
                  <a:lnTo>
                    <a:pt x="71418" y="55585"/>
                  </a:lnTo>
                  <a:lnTo>
                    <a:pt x="77156" y="56765"/>
                  </a:lnTo>
                  <a:lnTo>
                    <a:pt x="82216" y="61373"/>
                  </a:lnTo>
                  <a:lnTo>
                    <a:pt x="86946" y="67696"/>
                  </a:lnTo>
                  <a:lnTo>
                    <a:pt x="92217" y="74371"/>
                  </a:lnTo>
                  <a:lnTo>
                    <a:pt x="98458" y="80686"/>
                  </a:lnTo>
                  <a:lnTo>
                    <a:pt x="105253" y="86273"/>
                  </a:lnTo>
                  <a:lnTo>
                    <a:pt x="112209" y="91413"/>
                  </a:lnTo>
                  <a:lnTo>
                    <a:pt x="119943" y="96545"/>
                  </a:lnTo>
                  <a:lnTo>
                    <a:pt x="129669" y="1024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90549" y="329968"/>
              <a:ext cx="168457" cy="112229"/>
            </a:xfrm>
            <a:custGeom>
              <a:avLst/>
              <a:gdLst/>
              <a:ahLst/>
              <a:cxnLst/>
              <a:rect l="0" t="0" r="0" b="0"/>
              <a:pathLst>
                <a:path w="168457" h="112229">
                  <a:moveTo>
                    <a:pt x="0" y="38529"/>
                  </a:moveTo>
                  <a:lnTo>
                    <a:pt x="67" y="50197"/>
                  </a:lnTo>
                  <a:lnTo>
                    <a:pt x="708" y="60686"/>
                  </a:lnTo>
                  <a:lnTo>
                    <a:pt x="2004" y="70988"/>
                  </a:lnTo>
                  <a:lnTo>
                    <a:pt x="3864" y="81289"/>
                  </a:lnTo>
                  <a:lnTo>
                    <a:pt x="6180" y="91633"/>
                  </a:lnTo>
                  <a:lnTo>
                    <a:pt x="8829" y="101951"/>
                  </a:lnTo>
                  <a:lnTo>
                    <a:pt x="11116" y="109741"/>
                  </a:lnTo>
                  <a:lnTo>
                    <a:pt x="12225" y="111536"/>
                  </a:lnTo>
                  <a:lnTo>
                    <a:pt x="12424" y="107693"/>
                  </a:lnTo>
                  <a:lnTo>
                    <a:pt x="12202" y="99598"/>
                  </a:lnTo>
                  <a:lnTo>
                    <a:pt x="12025" y="88656"/>
                  </a:lnTo>
                  <a:lnTo>
                    <a:pt x="12336" y="76107"/>
                  </a:lnTo>
                  <a:lnTo>
                    <a:pt x="13322" y="62751"/>
                  </a:lnTo>
                  <a:lnTo>
                    <a:pt x="15284" y="49342"/>
                  </a:lnTo>
                  <a:lnTo>
                    <a:pt x="18723" y="36706"/>
                  </a:lnTo>
                  <a:lnTo>
                    <a:pt x="23778" y="25217"/>
                  </a:lnTo>
                  <a:lnTo>
                    <a:pt x="30272" y="15347"/>
                  </a:lnTo>
                  <a:lnTo>
                    <a:pt x="37918" y="7836"/>
                  </a:lnTo>
                  <a:lnTo>
                    <a:pt x="46429" y="2862"/>
                  </a:lnTo>
                  <a:lnTo>
                    <a:pt x="55566" y="299"/>
                  </a:lnTo>
                  <a:lnTo>
                    <a:pt x="65142" y="0"/>
                  </a:lnTo>
                  <a:lnTo>
                    <a:pt x="75020" y="1645"/>
                  </a:lnTo>
                  <a:lnTo>
                    <a:pt x="84939" y="4830"/>
                  </a:lnTo>
                  <a:lnTo>
                    <a:pt x="94526" y="9167"/>
                  </a:lnTo>
                  <a:lnTo>
                    <a:pt x="103600" y="14340"/>
                  </a:lnTo>
                  <a:lnTo>
                    <a:pt x="111997" y="20267"/>
                  </a:lnTo>
                  <a:lnTo>
                    <a:pt x="119493" y="27077"/>
                  </a:lnTo>
                  <a:lnTo>
                    <a:pt x="126053" y="34770"/>
                  </a:lnTo>
                  <a:lnTo>
                    <a:pt x="131798" y="43224"/>
                  </a:lnTo>
                  <a:lnTo>
                    <a:pt x="136900" y="52278"/>
                  </a:lnTo>
                  <a:lnTo>
                    <a:pt x="141520" y="61768"/>
                  </a:lnTo>
                  <a:lnTo>
                    <a:pt x="145838" y="71307"/>
                  </a:lnTo>
                  <a:lnTo>
                    <a:pt x="150571" y="81321"/>
                  </a:lnTo>
                  <a:lnTo>
                    <a:pt x="157257" y="93807"/>
                  </a:lnTo>
                  <a:lnTo>
                    <a:pt x="168456" y="112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95834" y="327854"/>
              <a:ext cx="238793" cy="314385"/>
            </a:xfrm>
            <a:custGeom>
              <a:avLst/>
              <a:gdLst/>
              <a:ahLst/>
              <a:cxnLst/>
              <a:rect l="0" t="0" r="0" b="0"/>
              <a:pathLst>
                <a:path w="238793" h="314385">
                  <a:moveTo>
                    <a:pt x="221099" y="82757"/>
                  </a:moveTo>
                  <a:lnTo>
                    <a:pt x="223898" y="73956"/>
                  </a:lnTo>
                  <a:lnTo>
                    <a:pt x="225400" y="65609"/>
                  </a:lnTo>
                  <a:lnTo>
                    <a:pt x="225702" y="56915"/>
                  </a:lnTo>
                  <a:lnTo>
                    <a:pt x="224850" y="47967"/>
                  </a:lnTo>
                  <a:lnTo>
                    <a:pt x="222734" y="39120"/>
                  </a:lnTo>
                  <a:lnTo>
                    <a:pt x="219407" y="30586"/>
                  </a:lnTo>
                  <a:lnTo>
                    <a:pt x="214899" y="22570"/>
                  </a:lnTo>
                  <a:lnTo>
                    <a:pt x="209131" y="15341"/>
                  </a:lnTo>
                  <a:lnTo>
                    <a:pt x="202180" y="8978"/>
                  </a:lnTo>
                  <a:lnTo>
                    <a:pt x="194243" y="3876"/>
                  </a:lnTo>
                  <a:lnTo>
                    <a:pt x="185546" y="804"/>
                  </a:lnTo>
                  <a:lnTo>
                    <a:pt x="176295" y="0"/>
                  </a:lnTo>
                  <a:lnTo>
                    <a:pt x="166812" y="1240"/>
                  </a:lnTo>
                  <a:lnTo>
                    <a:pt x="157526" y="4123"/>
                  </a:lnTo>
                  <a:lnTo>
                    <a:pt x="148663" y="8253"/>
                  </a:lnTo>
                  <a:lnTo>
                    <a:pt x="140578" y="13617"/>
                  </a:lnTo>
                  <a:lnTo>
                    <a:pt x="133825" y="20564"/>
                  </a:lnTo>
                  <a:lnTo>
                    <a:pt x="128591" y="29156"/>
                  </a:lnTo>
                  <a:lnTo>
                    <a:pt x="125059" y="39025"/>
                  </a:lnTo>
                  <a:lnTo>
                    <a:pt x="123579" y="49567"/>
                  </a:lnTo>
                  <a:lnTo>
                    <a:pt x="124145" y="60342"/>
                  </a:lnTo>
                  <a:lnTo>
                    <a:pt x="126625" y="70491"/>
                  </a:lnTo>
                  <a:lnTo>
                    <a:pt x="130947" y="78702"/>
                  </a:lnTo>
                  <a:lnTo>
                    <a:pt x="136883" y="84431"/>
                  </a:lnTo>
                  <a:lnTo>
                    <a:pt x="143951" y="87646"/>
                  </a:lnTo>
                  <a:lnTo>
                    <a:pt x="151524" y="88456"/>
                  </a:lnTo>
                  <a:lnTo>
                    <a:pt x="159205" y="87189"/>
                  </a:lnTo>
                  <a:lnTo>
                    <a:pt x="166816" y="84275"/>
                  </a:lnTo>
                  <a:lnTo>
                    <a:pt x="174306" y="80128"/>
                  </a:lnTo>
                  <a:lnTo>
                    <a:pt x="181673" y="75085"/>
                  </a:lnTo>
                  <a:lnTo>
                    <a:pt x="188773" y="69247"/>
                  </a:lnTo>
                  <a:lnTo>
                    <a:pt x="195323" y="62499"/>
                  </a:lnTo>
                  <a:lnTo>
                    <a:pt x="201215" y="54906"/>
                  </a:lnTo>
                  <a:lnTo>
                    <a:pt x="206606" y="48671"/>
                  </a:lnTo>
                  <a:lnTo>
                    <a:pt x="211278" y="47135"/>
                  </a:lnTo>
                  <a:lnTo>
                    <a:pt x="214826" y="50501"/>
                  </a:lnTo>
                  <a:lnTo>
                    <a:pt x="217718" y="57512"/>
                  </a:lnTo>
                  <a:lnTo>
                    <a:pt x="220430" y="66967"/>
                  </a:lnTo>
                  <a:lnTo>
                    <a:pt x="223202" y="78011"/>
                  </a:lnTo>
                  <a:lnTo>
                    <a:pt x="226114" y="90087"/>
                  </a:lnTo>
                  <a:lnTo>
                    <a:pt x="229168" y="102835"/>
                  </a:lnTo>
                  <a:lnTo>
                    <a:pt x="232178" y="116021"/>
                  </a:lnTo>
                  <a:lnTo>
                    <a:pt x="234809" y="129495"/>
                  </a:lnTo>
                  <a:lnTo>
                    <a:pt x="236901" y="143155"/>
                  </a:lnTo>
                  <a:lnTo>
                    <a:pt x="238302" y="156772"/>
                  </a:lnTo>
                  <a:lnTo>
                    <a:pt x="238792" y="169997"/>
                  </a:lnTo>
                  <a:lnTo>
                    <a:pt x="238328" y="182667"/>
                  </a:lnTo>
                  <a:lnTo>
                    <a:pt x="236541" y="194634"/>
                  </a:lnTo>
                  <a:lnTo>
                    <a:pt x="232682" y="205679"/>
                  </a:lnTo>
                  <a:lnTo>
                    <a:pt x="226526" y="215766"/>
                  </a:lnTo>
                  <a:lnTo>
                    <a:pt x="218307" y="224693"/>
                  </a:lnTo>
                  <a:lnTo>
                    <a:pt x="208431" y="232019"/>
                  </a:lnTo>
                  <a:lnTo>
                    <a:pt x="197309" y="237651"/>
                  </a:lnTo>
                  <a:lnTo>
                    <a:pt x="185284" y="241790"/>
                  </a:lnTo>
                  <a:lnTo>
                    <a:pt x="172622" y="244742"/>
                  </a:lnTo>
                  <a:lnTo>
                    <a:pt x="159519" y="246810"/>
                  </a:lnTo>
                  <a:lnTo>
                    <a:pt x="146112" y="248406"/>
                  </a:lnTo>
                  <a:lnTo>
                    <a:pt x="132499" y="250027"/>
                  </a:lnTo>
                  <a:lnTo>
                    <a:pt x="118747" y="251944"/>
                  </a:lnTo>
                  <a:lnTo>
                    <a:pt x="104900" y="254388"/>
                  </a:lnTo>
                  <a:lnTo>
                    <a:pt x="90990" y="257632"/>
                  </a:lnTo>
                  <a:lnTo>
                    <a:pt x="77046" y="261743"/>
                  </a:lnTo>
                  <a:lnTo>
                    <a:pt x="63411" y="266621"/>
                  </a:lnTo>
                  <a:lnTo>
                    <a:pt x="50708" y="272112"/>
                  </a:lnTo>
                  <a:lnTo>
                    <a:pt x="39211" y="278058"/>
                  </a:lnTo>
                  <a:lnTo>
                    <a:pt x="29155" y="284219"/>
                  </a:lnTo>
                  <a:lnTo>
                    <a:pt x="19922" y="290986"/>
                  </a:lnTo>
                  <a:lnTo>
                    <a:pt x="10704" y="300067"/>
                  </a:lnTo>
                  <a:lnTo>
                    <a:pt x="0" y="314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69575" y="17898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6" y="64638"/>
                  </a:lnTo>
                  <a:lnTo>
                    <a:pt x="2079" y="79112"/>
                  </a:lnTo>
                  <a:lnTo>
                    <a:pt x="3905" y="93735"/>
                  </a:lnTo>
                  <a:lnTo>
                    <a:pt x="6201" y="108759"/>
                  </a:lnTo>
                  <a:lnTo>
                    <a:pt x="8853" y="124306"/>
                  </a:lnTo>
                  <a:lnTo>
                    <a:pt x="11598" y="140357"/>
                  </a:lnTo>
                  <a:lnTo>
                    <a:pt x="14054" y="156823"/>
                  </a:lnTo>
                  <a:lnTo>
                    <a:pt x="16035" y="173604"/>
                  </a:lnTo>
                  <a:lnTo>
                    <a:pt x="17532" y="190451"/>
                  </a:lnTo>
                  <a:lnTo>
                    <a:pt x="18620" y="206988"/>
                  </a:lnTo>
                  <a:lnTo>
                    <a:pt x="19389" y="223018"/>
                  </a:lnTo>
                  <a:lnTo>
                    <a:pt x="19925" y="237934"/>
                  </a:lnTo>
                  <a:lnTo>
                    <a:pt x="20351" y="252101"/>
                  </a:lnTo>
                  <a:lnTo>
                    <a:pt x="20707" y="266761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32746" y="314758"/>
              <a:ext cx="115814" cy="169553"/>
            </a:xfrm>
            <a:custGeom>
              <a:avLst/>
              <a:gdLst/>
              <a:ahLst/>
              <a:cxnLst/>
              <a:rect l="0" t="0" r="0" b="0"/>
              <a:pathLst>
                <a:path w="115814" h="169553">
                  <a:moveTo>
                    <a:pt x="0" y="74796"/>
                  </a:moveTo>
                  <a:lnTo>
                    <a:pt x="11802" y="74796"/>
                  </a:lnTo>
                  <a:lnTo>
                    <a:pt x="23571" y="74796"/>
                  </a:lnTo>
                  <a:lnTo>
                    <a:pt x="36452" y="74787"/>
                  </a:lnTo>
                  <a:lnTo>
                    <a:pt x="49955" y="74441"/>
                  </a:lnTo>
                  <a:lnTo>
                    <a:pt x="62986" y="73144"/>
                  </a:lnTo>
                  <a:lnTo>
                    <a:pt x="74945" y="70633"/>
                  </a:lnTo>
                  <a:lnTo>
                    <a:pt x="85571" y="66810"/>
                  </a:lnTo>
                  <a:lnTo>
                    <a:pt x="94705" y="61568"/>
                  </a:lnTo>
                  <a:lnTo>
                    <a:pt x="102421" y="55008"/>
                  </a:lnTo>
                  <a:lnTo>
                    <a:pt x="108465" y="47518"/>
                  </a:lnTo>
                  <a:lnTo>
                    <a:pt x="112185" y="39661"/>
                  </a:lnTo>
                  <a:lnTo>
                    <a:pt x="113425" y="31795"/>
                  </a:lnTo>
                  <a:lnTo>
                    <a:pt x="112312" y="24228"/>
                  </a:lnTo>
                  <a:lnTo>
                    <a:pt x="108982" y="17300"/>
                  </a:lnTo>
                  <a:lnTo>
                    <a:pt x="103744" y="11134"/>
                  </a:lnTo>
                  <a:lnTo>
                    <a:pt x="96992" y="5994"/>
                  </a:lnTo>
                  <a:lnTo>
                    <a:pt x="89106" y="2365"/>
                  </a:lnTo>
                  <a:lnTo>
                    <a:pt x="80405" y="372"/>
                  </a:lnTo>
                  <a:lnTo>
                    <a:pt x="71296" y="0"/>
                  </a:lnTo>
                  <a:lnTo>
                    <a:pt x="62261" y="1261"/>
                  </a:lnTo>
                  <a:lnTo>
                    <a:pt x="53562" y="4002"/>
                  </a:lnTo>
                  <a:lnTo>
                    <a:pt x="45416" y="8112"/>
                  </a:lnTo>
                  <a:lnTo>
                    <a:pt x="38091" y="13611"/>
                  </a:lnTo>
                  <a:lnTo>
                    <a:pt x="31649" y="20391"/>
                  </a:lnTo>
                  <a:lnTo>
                    <a:pt x="26153" y="28552"/>
                  </a:lnTo>
                  <a:lnTo>
                    <a:pt x="21751" y="38464"/>
                  </a:lnTo>
                  <a:lnTo>
                    <a:pt x="18422" y="50163"/>
                  </a:lnTo>
                  <a:lnTo>
                    <a:pt x="16168" y="63087"/>
                  </a:lnTo>
                  <a:lnTo>
                    <a:pt x="15096" y="76293"/>
                  </a:lnTo>
                  <a:lnTo>
                    <a:pt x="15156" y="89203"/>
                  </a:lnTo>
                  <a:lnTo>
                    <a:pt x="16331" y="101462"/>
                  </a:lnTo>
                  <a:lnTo>
                    <a:pt x="18714" y="112769"/>
                  </a:lnTo>
                  <a:lnTo>
                    <a:pt x="22247" y="123068"/>
                  </a:lnTo>
                  <a:lnTo>
                    <a:pt x="26907" y="132323"/>
                  </a:lnTo>
                  <a:lnTo>
                    <a:pt x="32784" y="140409"/>
                  </a:lnTo>
                  <a:lnTo>
                    <a:pt x="39817" y="147368"/>
                  </a:lnTo>
                  <a:lnTo>
                    <a:pt x="47979" y="153214"/>
                  </a:lnTo>
                  <a:lnTo>
                    <a:pt x="57360" y="157851"/>
                  </a:lnTo>
                  <a:lnTo>
                    <a:pt x="67876" y="161343"/>
                  </a:lnTo>
                  <a:lnTo>
                    <a:pt x="78725" y="163881"/>
                  </a:lnTo>
                  <a:lnTo>
                    <a:pt x="89548" y="165951"/>
                  </a:lnTo>
                  <a:lnTo>
                    <a:pt x="101295" y="167738"/>
                  </a:lnTo>
                  <a:lnTo>
                    <a:pt x="115813" y="169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69616" y="279665"/>
              <a:ext cx="157929" cy="204646"/>
            </a:xfrm>
            <a:custGeom>
              <a:avLst/>
              <a:gdLst/>
              <a:ahLst/>
              <a:cxnLst/>
              <a:rect l="0" t="0" r="0" b="0"/>
              <a:pathLst>
                <a:path w="157929" h="204646">
                  <a:moveTo>
                    <a:pt x="157928" y="4604"/>
                  </a:moveTo>
                  <a:lnTo>
                    <a:pt x="149126" y="1804"/>
                  </a:lnTo>
                  <a:lnTo>
                    <a:pt x="140780" y="302"/>
                  </a:lnTo>
                  <a:lnTo>
                    <a:pt x="132081" y="0"/>
                  </a:lnTo>
                  <a:lnTo>
                    <a:pt x="122960" y="853"/>
                  </a:lnTo>
                  <a:lnTo>
                    <a:pt x="113465" y="2969"/>
                  </a:lnTo>
                  <a:lnTo>
                    <a:pt x="103673" y="6291"/>
                  </a:lnTo>
                  <a:lnTo>
                    <a:pt x="93659" y="10626"/>
                  </a:lnTo>
                  <a:lnTo>
                    <a:pt x="83485" y="15745"/>
                  </a:lnTo>
                  <a:lnTo>
                    <a:pt x="73208" y="21448"/>
                  </a:lnTo>
                  <a:lnTo>
                    <a:pt x="63190" y="27732"/>
                  </a:lnTo>
                  <a:lnTo>
                    <a:pt x="54069" y="34781"/>
                  </a:lnTo>
                  <a:lnTo>
                    <a:pt x="46134" y="42630"/>
                  </a:lnTo>
                  <a:lnTo>
                    <a:pt x="39826" y="51019"/>
                  </a:lnTo>
                  <a:lnTo>
                    <a:pt x="35869" y="59496"/>
                  </a:lnTo>
                  <a:lnTo>
                    <a:pt x="34439" y="67777"/>
                  </a:lnTo>
                  <a:lnTo>
                    <a:pt x="35412" y="75285"/>
                  </a:lnTo>
                  <a:lnTo>
                    <a:pt x="38640" y="81110"/>
                  </a:lnTo>
                  <a:lnTo>
                    <a:pt x="43812" y="84914"/>
                  </a:lnTo>
                  <a:lnTo>
                    <a:pt x="50688" y="87009"/>
                  </a:lnTo>
                  <a:lnTo>
                    <a:pt x="59189" y="88049"/>
                  </a:lnTo>
                  <a:lnTo>
                    <a:pt x="69115" y="88542"/>
                  </a:lnTo>
                  <a:lnTo>
                    <a:pt x="79862" y="89100"/>
                  </a:lnTo>
                  <a:lnTo>
                    <a:pt x="90535" y="90481"/>
                  </a:lnTo>
                  <a:lnTo>
                    <a:pt x="100634" y="93016"/>
                  </a:lnTo>
                  <a:lnTo>
                    <a:pt x="110041" y="96672"/>
                  </a:lnTo>
                  <a:lnTo>
                    <a:pt x="118819" y="101261"/>
                  </a:lnTo>
                  <a:lnTo>
                    <a:pt x="127086" y="106576"/>
                  </a:lnTo>
                  <a:lnTo>
                    <a:pt x="134638" y="112753"/>
                  </a:lnTo>
                  <a:lnTo>
                    <a:pt x="140967" y="120254"/>
                  </a:lnTo>
                  <a:lnTo>
                    <a:pt x="145884" y="129217"/>
                  </a:lnTo>
                  <a:lnTo>
                    <a:pt x="149187" y="139166"/>
                  </a:lnTo>
                  <a:lnTo>
                    <a:pt x="150507" y="149229"/>
                  </a:lnTo>
                  <a:lnTo>
                    <a:pt x="149830" y="158879"/>
                  </a:lnTo>
                  <a:lnTo>
                    <a:pt x="147274" y="167797"/>
                  </a:lnTo>
                  <a:lnTo>
                    <a:pt x="142901" y="175707"/>
                  </a:lnTo>
                  <a:lnTo>
                    <a:pt x="136920" y="182574"/>
                  </a:lnTo>
                  <a:lnTo>
                    <a:pt x="129484" y="188370"/>
                  </a:lnTo>
                  <a:lnTo>
                    <a:pt x="120598" y="192981"/>
                  </a:lnTo>
                  <a:lnTo>
                    <a:pt x="110400" y="196457"/>
                  </a:lnTo>
                  <a:lnTo>
                    <a:pt x="99131" y="198982"/>
                  </a:lnTo>
                  <a:lnTo>
                    <a:pt x="87043" y="200768"/>
                  </a:lnTo>
                  <a:lnTo>
                    <a:pt x="74365" y="202011"/>
                  </a:lnTo>
                  <a:lnTo>
                    <a:pt x="61493" y="202866"/>
                  </a:lnTo>
                  <a:lnTo>
                    <a:pt x="47524" y="203541"/>
                  </a:lnTo>
                  <a:lnTo>
                    <a:pt x="28994" y="204101"/>
                  </a:lnTo>
                  <a:lnTo>
                    <a:pt x="0" y="204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21637" y="579067"/>
              <a:ext cx="3116436" cy="84229"/>
            </a:xfrm>
            <a:custGeom>
              <a:avLst/>
              <a:gdLst/>
              <a:ahLst/>
              <a:cxnLst/>
              <a:rect l="0" t="0" r="0" b="0"/>
              <a:pathLst>
                <a:path w="3116436" h="84229">
                  <a:moveTo>
                    <a:pt x="3116435" y="0"/>
                  </a:moveTo>
                  <a:lnTo>
                    <a:pt x="3104633" y="2867"/>
                  </a:lnTo>
                  <a:lnTo>
                    <a:pt x="3092864" y="5009"/>
                  </a:lnTo>
                  <a:lnTo>
                    <a:pt x="3079969" y="6616"/>
                  </a:lnTo>
                  <a:lnTo>
                    <a:pt x="3065948" y="7970"/>
                  </a:lnTo>
                  <a:lnTo>
                    <a:pt x="3050971" y="9467"/>
                  </a:lnTo>
                  <a:lnTo>
                    <a:pt x="3035258" y="11308"/>
                  </a:lnTo>
                  <a:lnTo>
                    <a:pt x="3019328" y="13202"/>
                  </a:lnTo>
                  <a:lnTo>
                    <a:pt x="3003953" y="14486"/>
                  </a:lnTo>
                  <a:lnTo>
                    <a:pt x="2989500" y="14834"/>
                  </a:lnTo>
                  <a:lnTo>
                    <a:pt x="2975662" y="14405"/>
                  </a:lnTo>
                  <a:lnTo>
                    <a:pt x="2961684" y="13653"/>
                  </a:lnTo>
                  <a:lnTo>
                    <a:pt x="2947130" y="12887"/>
                  </a:lnTo>
                  <a:lnTo>
                    <a:pt x="2932065" y="12239"/>
                  </a:lnTo>
                  <a:lnTo>
                    <a:pt x="2916863" y="11737"/>
                  </a:lnTo>
                  <a:lnTo>
                    <a:pt x="2901785" y="11364"/>
                  </a:lnTo>
                  <a:lnTo>
                    <a:pt x="2887083" y="10928"/>
                  </a:lnTo>
                  <a:lnTo>
                    <a:pt x="2873065" y="10095"/>
                  </a:lnTo>
                  <a:lnTo>
                    <a:pt x="2859815" y="8720"/>
                  </a:lnTo>
                  <a:lnTo>
                    <a:pt x="2846937" y="6980"/>
                  </a:lnTo>
                  <a:lnTo>
                    <a:pt x="2833676" y="5273"/>
                  </a:lnTo>
                  <a:lnTo>
                    <a:pt x="2819635" y="3831"/>
                  </a:lnTo>
                  <a:lnTo>
                    <a:pt x="2804761" y="2712"/>
                  </a:lnTo>
                  <a:lnTo>
                    <a:pt x="2789164" y="1886"/>
                  </a:lnTo>
                  <a:lnTo>
                    <a:pt x="2773000" y="1300"/>
                  </a:lnTo>
                  <a:lnTo>
                    <a:pt x="2756417" y="1060"/>
                  </a:lnTo>
                  <a:lnTo>
                    <a:pt x="2739533" y="1423"/>
                  </a:lnTo>
                  <a:lnTo>
                    <a:pt x="2722433" y="2473"/>
                  </a:lnTo>
                  <a:lnTo>
                    <a:pt x="2705019" y="3821"/>
                  </a:lnTo>
                  <a:lnTo>
                    <a:pt x="2687030" y="4731"/>
                  </a:lnTo>
                  <a:lnTo>
                    <a:pt x="2668382" y="4830"/>
                  </a:lnTo>
                  <a:lnTo>
                    <a:pt x="2649621" y="4403"/>
                  </a:lnTo>
                  <a:lnTo>
                    <a:pt x="2631784" y="4184"/>
                  </a:lnTo>
                  <a:lnTo>
                    <a:pt x="2615382" y="4585"/>
                  </a:lnTo>
                  <a:lnTo>
                    <a:pt x="2600421" y="5365"/>
                  </a:lnTo>
                  <a:lnTo>
                    <a:pt x="2586677" y="5828"/>
                  </a:lnTo>
                  <a:lnTo>
                    <a:pt x="2573876" y="5594"/>
                  </a:lnTo>
                  <a:lnTo>
                    <a:pt x="2561769" y="4929"/>
                  </a:lnTo>
                  <a:lnTo>
                    <a:pt x="2550156" y="4542"/>
                  </a:lnTo>
                  <a:lnTo>
                    <a:pt x="2538876" y="4833"/>
                  </a:lnTo>
                  <a:lnTo>
                    <a:pt x="2527329" y="5706"/>
                  </a:lnTo>
                  <a:lnTo>
                    <a:pt x="2514519" y="6764"/>
                  </a:lnTo>
                  <a:lnTo>
                    <a:pt x="2500004" y="7738"/>
                  </a:lnTo>
                  <a:lnTo>
                    <a:pt x="2483848" y="8528"/>
                  </a:lnTo>
                  <a:lnTo>
                    <a:pt x="2466327" y="9125"/>
                  </a:lnTo>
                  <a:lnTo>
                    <a:pt x="2447762" y="9559"/>
                  </a:lnTo>
                  <a:lnTo>
                    <a:pt x="2428434" y="9865"/>
                  </a:lnTo>
                  <a:lnTo>
                    <a:pt x="2408561" y="10078"/>
                  </a:lnTo>
                  <a:lnTo>
                    <a:pt x="2388319" y="10224"/>
                  </a:lnTo>
                  <a:lnTo>
                    <a:pt x="2368153" y="10323"/>
                  </a:lnTo>
                  <a:lnTo>
                    <a:pt x="2348760" y="10391"/>
                  </a:lnTo>
                  <a:lnTo>
                    <a:pt x="2330443" y="10436"/>
                  </a:lnTo>
                  <a:lnTo>
                    <a:pt x="2312684" y="10467"/>
                  </a:lnTo>
                  <a:lnTo>
                    <a:pt x="2294386" y="10487"/>
                  </a:lnTo>
                  <a:lnTo>
                    <a:pt x="2274955" y="10501"/>
                  </a:lnTo>
                  <a:lnTo>
                    <a:pt x="2254308" y="10510"/>
                  </a:lnTo>
                  <a:lnTo>
                    <a:pt x="2232604" y="10516"/>
                  </a:lnTo>
                  <a:lnTo>
                    <a:pt x="2210069" y="10520"/>
                  </a:lnTo>
                  <a:lnTo>
                    <a:pt x="2186918" y="10523"/>
                  </a:lnTo>
                  <a:lnTo>
                    <a:pt x="2163325" y="10525"/>
                  </a:lnTo>
                  <a:lnTo>
                    <a:pt x="2139423" y="10526"/>
                  </a:lnTo>
                  <a:lnTo>
                    <a:pt x="2115307" y="10527"/>
                  </a:lnTo>
                  <a:lnTo>
                    <a:pt x="2091044" y="10527"/>
                  </a:lnTo>
                  <a:lnTo>
                    <a:pt x="2066695" y="10528"/>
                  </a:lnTo>
                  <a:lnTo>
                    <a:pt x="2042784" y="10528"/>
                  </a:lnTo>
                  <a:lnTo>
                    <a:pt x="2020254" y="10528"/>
                  </a:lnTo>
                  <a:lnTo>
                    <a:pt x="1999509" y="10528"/>
                  </a:lnTo>
                  <a:lnTo>
                    <a:pt x="1980460" y="10528"/>
                  </a:lnTo>
                  <a:lnTo>
                    <a:pt x="1962810" y="10528"/>
                  </a:lnTo>
                  <a:lnTo>
                    <a:pt x="1946230" y="10528"/>
                  </a:lnTo>
                  <a:lnTo>
                    <a:pt x="1930431" y="10528"/>
                  </a:lnTo>
                  <a:lnTo>
                    <a:pt x="1915186" y="10528"/>
                  </a:lnTo>
                  <a:lnTo>
                    <a:pt x="1900327" y="10528"/>
                  </a:lnTo>
                  <a:lnTo>
                    <a:pt x="1885734" y="10528"/>
                  </a:lnTo>
                  <a:lnTo>
                    <a:pt x="1871323" y="10528"/>
                  </a:lnTo>
                  <a:lnTo>
                    <a:pt x="1857015" y="10533"/>
                  </a:lnTo>
                  <a:lnTo>
                    <a:pt x="1842117" y="10706"/>
                  </a:lnTo>
                  <a:lnTo>
                    <a:pt x="1825373" y="11354"/>
                  </a:lnTo>
                  <a:lnTo>
                    <a:pt x="1806265" y="12598"/>
                  </a:lnTo>
                  <a:lnTo>
                    <a:pt x="1785566" y="14078"/>
                  </a:lnTo>
                  <a:lnTo>
                    <a:pt x="1764902" y="15078"/>
                  </a:lnTo>
                  <a:lnTo>
                    <a:pt x="1745230" y="15232"/>
                  </a:lnTo>
                  <a:lnTo>
                    <a:pt x="1726805" y="14672"/>
                  </a:lnTo>
                  <a:lnTo>
                    <a:pt x="1709526" y="13832"/>
                  </a:lnTo>
                  <a:lnTo>
                    <a:pt x="1693164" y="13007"/>
                  </a:lnTo>
                  <a:lnTo>
                    <a:pt x="1677329" y="12319"/>
                  </a:lnTo>
                  <a:lnTo>
                    <a:pt x="1661522" y="11791"/>
                  </a:lnTo>
                  <a:lnTo>
                    <a:pt x="1645469" y="11404"/>
                  </a:lnTo>
                  <a:lnTo>
                    <a:pt x="1629257" y="11129"/>
                  </a:lnTo>
                  <a:lnTo>
                    <a:pt x="1613220" y="10937"/>
                  </a:lnTo>
                  <a:lnTo>
                    <a:pt x="1597543" y="10805"/>
                  </a:lnTo>
                  <a:lnTo>
                    <a:pt x="1582253" y="10715"/>
                  </a:lnTo>
                  <a:lnTo>
                    <a:pt x="1567300" y="10653"/>
                  </a:lnTo>
                  <a:lnTo>
                    <a:pt x="1552613" y="10617"/>
                  </a:lnTo>
                  <a:lnTo>
                    <a:pt x="1538123" y="10762"/>
                  </a:lnTo>
                  <a:lnTo>
                    <a:pt x="1523774" y="11392"/>
                  </a:lnTo>
                  <a:lnTo>
                    <a:pt x="1509518" y="12628"/>
                  </a:lnTo>
                  <a:lnTo>
                    <a:pt x="1495163" y="14272"/>
                  </a:lnTo>
                  <a:lnTo>
                    <a:pt x="1480381" y="15915"/>
                  </a:lnTo>
                  <a:lnTo>
                    <a:pt x="1465029" y="17314"/>
                  </a:lnTo>
                  <a:lnTo>
                    <a:pt x="1449294" y="18404"/>
                  </a:lnTo>
                  <a:lnTo>
                    <a:pt x="1433578" y="19211"/>
                  </a:lnTo>
                  <a:lnTo>
                    <a:pt x="1418113" y="19788"/>
                  </a:lnTo>
                  <a:lnTo>
                    <a:pt x="1402796" y="20192"/>
                  </a:lnTo>
                  <a:lnTo>
                    <a:pt x="1387294" y="20471"/>
                  </a:lnTo>
                  <a:lnTo>
                    <a:pt x="1371423" y="20666"/>
                  </a:lnTo>
                  <a:lnTo>
                    <a:pt x="1355324" y="20968"/>
                  </a:lnTo>
                  <a:lnTo>
                    <a:pt x="1339355" y="21704"/>
                  </a:lnTo>
                  <a:lnTo>
                    <a:pt x="1323721" y="23012"/>
                  </a:lnTo>
                  <a:lnTo>
                    <a:pt x="1308460" y="24704"/>
                  </a:lnTo>
                  <a:lnTo>
                    <a:pt x="1293525" y="26379"/>
                  </a:lnTo>
                  <a:lnTo>
                    <a:pt x="1278845" y="27799"/>
                  </a:lnTo>
                  <a:lnTo>
                    <a:pt x="1264189" y="28904"/>
                  </a:lnTo>
                  <a:lnTo>
                    <a:pt x="1249197" y="29720"/>
                  </a:lnTo>
                  <a:lnTo>
                    <a:pt x="1233696" y="30308"/>
                  </a:lnTo>
                  <a:lnTo>
                    <a:pt x="1217691" y="30889"/>
                  </a:lnTo>
                  <a:lnTo>
                    <a:pt x="1201261" y="31819"/>
                  </a:lnTo>
                  <a:lnTo>
                    <a:pt x="1184503" y="33261"/>
                  </a:lnTo>
                  <a:lnTo>
                    <a:pt x="1167504" y="35044"/>
                  </a:lnTo>
                  <a:lnTo>
                    <a:pt x="1150332" y="36781"/>
                  </a:lnTo>
                  <a:lnTo>
                    <a:pt x="1133045" y="38243"/>
                  </a:lnTo>
                  <a:lnTo>
                    <a:pt x="1115844" y="39376"/>
                  </a:lnTo>
                  <a:lnTo>
                    <a:pt x="1099062" y="40210"/>
                  </a:lnTo>
                  <a:lnTo>
                    <a:pt x="1082841" y="40806"/>
                  </a:lnTo>
                  <a:lnTo>
                    <a:pt x="1066999" y="41223"/>
                  </a:lnTo>
                  <a:lnTo>
                    <a:pt x="1051135" y="41511"/>
                  </a:lnTo>
                  <a:lnTo>
                    <a:pt x="1035014" y="41707"/>
                  </a:lnTo>
                  <a:lnTo>
                    <a:pt x="1018575" y="41840"/>
                  </a:lnTo>
                  <a:lnTo>
                    <a:pt x="1001846" y="41931"/>
                  </a:lnTo>
                  <a:lnTo>
                    <a:pt x="984888" y="41996"/>
                  </a:lnTo>
                  <a:lnTo>
                    <a:pt x="967923" y="42209"/>
                  </a:lnTo>
                  <a:lnTo>
                    <a:pt x="951307" y="42885"/>
                  </a:lnTo>
                  <a:lnTo>
                    <a:pt x="935201" y="44152"/>
                  </a:lnTo>
                  <a:lnTo>
                    <a:pt x="919438" y="45816"/>
                  </a:lnTo>
                  <a:lnTo>
                    <a:pt x="903627" y="47473"/>
                  </a:lnTo>
                  <a:lnTo>
                    <a:pt x="887541" y="48881"/>
                  </a:lnTo>
                  <a:lnTo>
                    <a:pt x="871126" y="49977"/>
                  </a:lnTo>
                  <a:lnTo>
                    <a:pt x="854414" y="50788"/>
                  </a:lnTo>
                  <a:lnTo>
                    <a:pt x="837462" y="51368"/>
                  </a:lnTo>
                  <a:lnTo>
                    <a:pt x="820332" y="51774"/>
                  </a:lnTo>
                  <a:lnTo>
                    <a:pt x="803072" y="52054"/>
                  </a:lnTo>
                  <a:lnTo>
                    <a:pt x="785721" y="52250"/>
                  </a:lnTo>
                  <a:lnTo>
                    <a:pt x="768307" y="52553"/>
                  </a:lnTo>
                  <a:lnTo>
                    <a:pt x="750849" y="53289"/>
                  </a:lnTo>
                  <a:lnTo>
                    <a:pt x="733363" y="54597"/>
                  </a:lnTo>
                  <a:lnTo>
                    <a:pt x="715856" y="56289"/>
                  </a:lnTo>
                  <a:lnTo>
                    <a:pt x="698336" y="57964"/>
                  </a:lnTo>
                  <a:lnTo>
                    <a:pt x="680811" y="59385"/>
                  </a:lnTo>
                  <a:lnTo>
                    <a:pt x="663448" y="60489"/>
                  </a:lnTo>
                  <a:lnTo>
                    <a:pt x="646557" y="61305"/>
                  </a:lnTo>
                  <a:lnTo>
                    <a:pt x="630260" y="61893"/>
                  </a:lnTo>
                  <a:lnTo>
                    <a:pt x="614195" y="62474"/>
                  </a:lnTo>
                  <a:lnTo>
                    <a:pt x="597650" y="63405"/>
                  </a:lnTo>
                  <a:lnTo>
                    <a:pt x="580258" y="64846"/>
                  </a:lnTo>
                  <a:lnTo>
                    <a:pt x="562152" y="66630"/>
                  </a:lnTo>
                  <a:lnTo>
                    <a:pt x="543765" y="68366"/>
                  </a:lnTo>
                  <a:lnTo>
                    <a:pt x="525393" y="69828"/>
                  </a:lnTo>
                  <a:lnTo>
                    <a:pt x="507158" y="70961"/>
                  </a:lnTo>
                  <a:lnTo>
                    <a:pt x="489083" y="71796"/>
                  </a:lnTo>
                  <a:lnTo>
                    <a:pt x="471148" y="72392"/>
                  </a:lnTo>
                  <a:lnTo>
                    <a:pt x="453325" y="72809"/>
                  </a:lnTo>
                  <a:lnTo>
                    <a:pt x="435586" y="73096"/>
                  </a:lnTo>
                  <a:lnTo>
                    <a:pt x="417906" y="73293"/>
                  </a:lnTo>
                  <a:lnTo>
                    <a:pt x="400269" y="73426"/>
                  </a:lnTo>
                  <a:lnTo>
                    <a:pt x="382660" y="73516"/>
                  </a:lnTo>
                  <a:lnTo>
                    <a:pt x="365071" y="73577"/>
                  </a:lnTo>
                  <a:lnTo>
                    <a:pt x="347497" y="73617"/>
                  </a:lnTo>
                  <a:lnTo>
                    <a:pt x="329931" y="73644"/>
                  </a:lnTo>
                  <a:lnTo>
                    <a:pt x="312366" y="73663"/>
                  </a:lnTo>
                  <a:lnTo>
                    <a:pt x="294637" y="73675"/>
                  </a:lnTo>
                  <a:lnTo>
                    <a:pt x="276436" y="73683"/>
                  </a:lnTo>
                  <a:lnTo>
                    <a:pt x="257636" y="73688"/>
                  </a:lnTo>
                  <a:lnTo>
                    <a:pt x="238433" y="73692"/>
                  </a:lnTo>
                  <a:lnTo>
                    <a:pt x="219236" y="73694"/>
                  </a:lnTo>
                  <a:lnTo>
                    <a:pt x="200284" y="73701"/>
                  </a:lnTo>
                  <a:lnTo>
                    <a:pt x="181644" y="73875"/>
                  </a:lnTo>
                  <a:lnTo>
                    <a:pt x="163287" y="74524"/>
                  </a:lnTo>
                  <a:lnTo>
                    <a:pt x="145161" y="75773"/>
                  </a:lnTo>
                  <a:lnTo>
                    <a:pt x="127209" y="77426"/>
                  </a:lnTo>
                  <a:lnTo>
                    <a:pt x="109382" y="79074"/>
                  </a:lnTo>
                  <a:lnTo>
                    <a:pt x="91657" y="80477"/>
                  </a:lnTo>
                  <a:lnTo>
                    <a:pt x="74379" y="81572"/>
                  </a:lnTo>
                  <a:lnTo>
                    <a:pt x="56350" y="82501"/>
                  </a:lnTo>
                  <a:lnTo>
                    <a:pt x="33748" y="8333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98562" y="1116020"/>
            <a:ext cx="4586662" cy="596851"/>
            <a:chOff x="298562" y="1116020"/>
            <a:chExt cx="4586662" cy="596851"/>
          </a:xfrm>
        </p:grpSpPr>
        <p:sp>
          <p:nvSpPr>
            <p:cNvPr id="30" name="Freeform 29"/>
            <p:cNvSpPr/>
            <p:nvPr/>
          </p:nvSpPr>
          <p:spPr>
            <a:xfrm>
              <a:off x="328726" y="1220497"/>
              <a:ext cx="229285" cy="348250"/>
            </a:xfrm>
            <a:custGeom>
              <a:avLst/>
              <a:gdLst/>
              <a:ahLst/>
              <a:cxnLst/>
              <a:rect l="0" t="0" r="0" b="0"/>
              <a:pathLst>
                <a:path w="229285" h="348250">
                  <a:moveTo>
                    <a:pt x="102942" y="21865"/>
                  </a:moveTo>
                  <a:lnTo>
                    <a:pt x="97141" y="27800"/>
                  </a:lnTo>
                  <a:lnTo>
                    <a:pt x="92217" y="34005"/>
                  </a:lnTo>
                  <a:lnTo>
                    <a:pt x="87714" y="41105"/>
                  </a:lnTo>
                  <a:lnTo>
                    <a:pt x="83494" y="49218"/>
                  </a:lnTo>
                  <a:lnTo>
                    <a:pt x="79480" y="58513"/>
                  </a:lnTo>
                  <a:lnTo>
                    <a:pt x="75619" y="68965"/>
                  </a:lnTo>
                  <a:lnTo>
                    <a:pt x="71866" y="80563"/>
                  </a:lnTo>
                  <a:lnTo>
                    <a:pt x="68191" y="93398"/>
                  </a:lnTo>
                  <a:lnTo>
                    <a:pt x="64569" y="107400"/>
                  </a:lnTo>
                  <a:lnTo>
                    <a:pt x="60983" y="122377"/>
                  </a:lnTo>
                  <a:lnTo>
                    <a:pt x="57422" y="138107"/>
                  </a:lnTo>
                  <a:lnTo>
                    <a:pt x="53878" y="154388"/>
                  </a:lnTo>
                  <a:lnTo>
                    <a:pt x="50346" y="170895"/>
                  </a:lnTo>
                  <a:lnTo>
                    <a:pt x="46821" y="187204"/>
                  </a:lnTo>
                  <a:lnTo>
                    <a:pt x="43301" y="203098"/>
                  </a:lnTo>
                  <a:lnTo>
                    <a:pt x="39785" y="218550"/>
                  </a:lnTo>
                  <a:lnTo>
                    <a:pt x="36271" y="233620"/>
                  </a:lnTo>
                  <a:lnTo>
                    <a:pt x="32754" y="248386"/>
                  </a:lnTo>
                  <a:lnTo>
                    <a:pt x="29069" y="262761"/>
                  </a:lnTo>
                  <a:lnTo>
                    <a:pt x="24910" y="276501"/>
                  </a:lnTo>
                  <a:lnTo>
                    <a:pt x="20145" y="289482"/>
                  </a:lnTo>
                  <a:lnTo>
                    <a:pt x="14783" y="300262"/>
                  </a:lnTo>
                  <a:lnTo>
                    <a:pt x="9575" y="306212"/>
                  </a:lnTo>
                  <a:lnTo>
                    <a:pt x="5622" y="306703"/>
                  </a:lnTo>
                  <a:lnTo>
                    <a:pt x="2919" y="302747"/>
                  </a:lnTo>
                  <a:lnTo>
                    <a:pt x="1133" y="295576"/>
                  </a:lnTo>
                  <a:lnTo>
                    <a:pt x="127" y="286176"/>
                  </a:lnTo>
                  <a:lnTo>
                    <a:pt x="0" y="275256"/>
                  </a:lnTo>
                  <a:lnTo>
                    <a:pt x="742" y="263306"/>
                  </a:lnTo>
                  <a:lnTo>
                    <a:pt x="2229" y="250496"/>
                  </a:lnTo>
                  <a:lnTo>
                    <a:pt x="4302" y="236746"/>
                  </a:lnTo>
                  <a:lnTo>
                    <a:pt x="6809" y="222090"/>
                  </a:lnTo>
                  <a:lnTo>
                    <a:pt x="9629" y="206990"/>
                  </a:lnTo>
                  <a:lnTo>
                    <a:pt x="12668" y="192231"/>
                  </a:lnTo>
                  <a:lnTo>
                    <a:pt x="15858" y="178230"/>
                  </a:lnTo>
                  <a:lnTo>
                    <a:pt x="19152" y="165049"/>
                  </a:lnTo>
                  <a:lnTo>
                    <a:pt x="22517" y="152583"/>
                  </a:lnTo>
                  <a:lnTo>
                    <a:pt x="25929" y="140669"/>
                  </a:lnTo>
                  <a:lnTo>
                    <a:pt x="29374" y="128835"/>
                  </a:lnTo>
                  <a:lnTo>
                    <a:pt x="32839" y="116350"/>
                  </a:lnTo>
                  <a:lnTo>
                    <a:pt x="36320" y="102874"/>
                  </a:lnTo>
                  <a:lnTo>
                    <a:pt x="39810" y="88735"/>
                  </a:lnTo>
                  <a:lnTo>
                    <a:pt x="43306" y="74705"/>
                  </a:lnTo>
                  <a:lnTo>
                    <a:pt x="46812" y="61232"/>
                  </a:lnTo>
                  <a:lnTo>
                    <a:pt x="50488" y="48425"/>
                  </a:lnTo>
                  <a:lnTo>
                    <a:pt x="54642" y="36218"/>
                  </a:lnTo>
                  <a:lnTo>
                    <a:pt x="59403" y="24515"/>
                  </a:lnTo>
                  <a:lnTo>
                    <a:pt x="64736" y="14013"/>
                  </a:lnTo>
                  <a:lnTo>
                    <a:pt x="70541" y="6148"/>
                  </a:lnTo>
                  <a:lnTo>
                    <a:pt x="76701" y="1496"/>
                  </a:lnTo>
                  <a:lnTo>
                    <a:pt x="82955" y="0"/>
                  </a:lnTo>
                  <a:lnTo>
                    <a:pt x="88921" y="1422"/>
                  </a:lnTo>
                  <a:lnTo>
                    <a:pt x="94411" y="5310"/>
                  </a:lnTo>
                  <a:lnTo>
                    <a:pt x="99418" y="11289"/>
                  </a:lnTo>
                  <a:lnTo>
                    <a:pt x="104015" y="19173"/>
                  </a:lnTo>
                  <a:lnTo>
                    <a:pt x="108298" y="28688"/>
                  </a:lnTo>
                  <a:lnTo>
                    <a:pt x="112515" y="39495"/>
                  </a:lnTo>
                  <a:lnTo>
                    <a:pt x="117040" y="51271"/>
                  </a:lnTo>
                  <a:lnTo>
                    <a:pt x="122048" y="63753"/>
                  </a:lnTo>
                  <a:lnTo>
                    <a:pt x="127380" y="76896"/>
                  </a:lnTo>
                  <a:lnTo>
                    <a:pt x="132652" y="90858"/>
                  </a:lnTo>
                  <a:lnTo>
                    <a:pt x="137641" y="105651"/>
                  </a:lnTo>
                  <a:lnTo>
                    <a:pt x="142294" y="120839"/>
                  </a:lnTo>
                  <a:lnTo>
                    <a:pt x="146646" y="135656"/>
                  </a:lnTo>
                  <a:lnTo>
                    <a:pt x="150757" y="149695"/>
                  </a:lnTo>
                  <a:lnTo>
                    <a:pt x="154687" y="162902"/>
                  </a:lnTo>
                  <a:lnTo>
                    <a:pt x="158486" y="175385"/>
                  </a:lnTo>
                  <a:lnTo>
                    <a:pt x="162194" y="187305"/>
                  </a:lnTo>
                  <a:lnTo>
                    <a:pt x="165837" y="198973"/>
                  </a:lnTo>
                  <a:lnTo>
                    <a:pt x="169438" y="210815"/>
                  </a:lnTo>
                  <a:lnTo>
                    <a:pt x="173013" y="223050"/>
                  </a:lnTo>
                  <a:lnTo>
                    <a:pt x="176736" y="235711"/>
                  </a:lnTo>
                  <a:lnTo>
                    <a:pt x="180921" y="248743"/>
                  </a:lnTo>
                  <a:lnTo>
                    <a:pt x="185698" y="262062"/>
                  </a:lnTo>
                  <a:lnTo>
                    <a:pt x="190872" y="275430"/>
                  </a:lnTo>
                  <a:lnTo>
                    <a:pt x="196038" y="288477"/>
                  </a:lnTo>
                  <a:lnTo>
                    <a:pt x="200956" y="301015"/>
                  </a:lnTo>
                  <a:lnTo>
                    <a:pt x="205606" y="312591"/>
                  </a:lnTo>
                  <a:lnTo>
                    <a:pt x="210663" y="323539"/>
                  </a:lnTo>
                  <a:lnTo>
                    <a:pt x="217686" y="334820"/>
                  </a:lnTo>
                  <a:lnTo>
                    <a:pt x="229284" y="3482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8497" y="1438809"/>
              <a:ext cx="126343" cy="35181"/>
            </a:xfrm>
            <a:custGeom>
              <a:avLst/>
              <a:gdLst/>
              <a:ahLst/>
              <a:cxnLst/>
              <a:rect l="0" t="0" r="0" b="0"/>
              <a:pathLst>
                <a:path w="126343" h="35181">
                  <a:moveTo>
                    <a:pt x="126342" y="3595"/>
                  </a:moveTo>
                  <a:lnTo>
                    <a:pt x="117541" y="862"/>
                  </a:lnTo>
                  <a:lnTo>
                    <a:pt x="109194" y="0"/>
                  </a:lnTo>
                  <a:lnTo>
                    <a:pt x="100491" y="986"/>
                  </a:lnTo>
                  <a:lnTo>
                    <a:pt x="91197" y="3352"/>
                  </a:lnTo>
                  <a:lnTo>
                    <a:pt x="81054" y="6488"/>
                  </a:lnTo>
                  <a:lnTo>
                    <a:pt x="70017" y="9970"/>
                  </a:lnTo>
                  <a:lnTo>
                    <a:pt x="58421" y="13620"/>
                  </a:lnTo>
                  <a:lnTo>
                    <a:pt x="45528" y="17881"/>
                  </a:lnTo>
                  <a:lnTo>
                    <a:pt x="27969" y="24238"/>
                  </a:lnTo>
                  <a:lnTo>
                    <a:pt x="0" y="351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9067" y="123183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2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72" y="92499"/>
                  </a:lnTo>
                  <a:lnTo>
                    <a:pt x="8043" y="110841"/>
                  </a:lnTo>
                  <a:lnTo>
                    <a:pt x="9502" y="129446"/>
                  </a:lnTo>
                  <a:lnTo>
                    <a:pt x="11330" y="147988"/>
                  </a:lnTo>
                  <a:lnTo>
                    <a:pt x="13388" y="166182"/>
                  </a:lnTo>
                  <a:lnTo>
                    <a:pt x="15316" y="183704"/>
                  </a:lnTo>
                  <a:lnTo>
                    <a:pt x="16910" y="200452"/>
                  </a:lnTo>
                  <a:lnTo>
                    <a:pt x="18133" y="216496"/>
                  </a:lnTo>
                  <a:lnTo>
                    <a:pt x="19029" y="231970"/>
                  </a:lnTo>
                  <a:lnTo>
                    <a:pt x="19666" y="247002"/>
                  </a:lnTo>
                  <a:lnTo>
                    <a:pt x="20111" y="261296"/>
                  </a:lnTo>
                  <a:lnTo>
                    <a:pt x="20466" y="275650"/>
                  </a:lnTo>
                  <a:lnTo>
                    <a:pt x="20763" y="292445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9211" y="1200248"/>
              <a:ext cx="25670" cy="357970"/>
            </a:xfrm>
            <a:custGeom>
              <a:avLst/>
              <a:gdLst/>
              <a:ahLst/>
              <a:cxnLst/>
              <a:rect l="0" t="0" r="0" b="0"/>
              <a:pathLst>
                <a:path w="25670" h="357970">
                  <a:moveTo>
                    <a:pt x="4612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5"/>
                  </a:lnTo>
                  <a:lnTo>
                    <a:pt x="506" y="42695"/>
                  </a:lnTo>
                  <a:lnTo>
                    <a:pt x="1326" y="56823"/>
                  </a:lnTo>
                  <a:lnTo>
                    <a:pt x="2146" y="71952"/>
                  </a:lnTo>
                  <a:lnTo>
                    <a:pt x="3003" y="87987"/>
                  </a:lnTo>
                  <a:lnTo>
                    <a:pt x="4177" y="105023"/>
                  </a:lnTo>
                  <a:lnTo>
                    <a:pt x="5812" y="123029"/>
                  </a:lnTo>
                  <a:lnTo>
                    <a:pt x="7739" y="141694"/>
                  </a:lnTo>
                  <a:lnTo>
                    <a:pt x="9579" y="160528"/>
                  </a:lnTo>
                  <a:lnTo>
                    <a:pt x="11114" y="179231"/>
                  </a:lnTo>
                  <a:lnTo>
                    <a:pt x="12297" y="197535"/>
                  </a:lnTo>
                  <a:lnTo>
                    <a:pt x="13166" y="215134"/>
                  </a:lnTo>
                  <a:lnTo>
                    <a:pt x="13790" y="231928"/>
                  </a:lnTo>
                  <a:lnTo>
                    <a:pt x="14395" y="247834"/>
                  </a:lnTo>
                  <a:lnTo>
                    <a:pt x="15342" y="262683"/>
                  </a:lnTo>
                  <a:lnTo>
                    <a:pt x="16794" y="276491"/>
                  </a:lnTo>
                  <a:lnTo>
                    <a:pt x="18594" y="289538"/>
                  </a:lnTo>
                  <a:lnTo>
                    <a:pt x="20529" y="303876"/>
                  </a:lnTo>
                  <a:lnTo>
                    <a:pt x="22772" y="324120"/>
                  </a:lnTo>
                  <a:lnTo>
                    <a:pt x="2566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21741" y="1342545"/>
              <a:ext cx="145825" cy="205981"/>
            </a:xfrm>
            <a:custGeom>
              <a:avLst/>
              <a:gdLst/>
              <a:ahLst/>
              <a:cxnLst/>
              <a:rect l="0" t="0" r="0" b="0"/>
              <a:pathLst>
                <a:path w="145825" h="205981">
                  <a:moveTo>
                    <a:pt x="131108" y="15631"/>
                  </a:moveTo>
                  <a:lnTo>
                    <a:pt x="125107" y="9897"/>
                  </a:lnTo>
                  <a:lnTo>
                    <a:pt x="118262" y="5613"/>
                  </a:lnTo>
                  <a:lnTo>
                    <a:pt x="109870" y="2416"/>
                  </a:lnTo>
                  <a:lnTo>
                    <a:pt x="100069" y="401"/>
                  </a:lnTo>
                  <a:lnTo>
                    <a:pt x="89107" y="0"/>
                  </a:lnTo>
                  <a:lnTo>
                    <a:pt x="77255" y="1312"/>
                  </a:lnTo>
                  <a:lnTo>
                    <a:pt x="65077" y="4134"/>
                  </a:lnTo>
                  <a:lnTo>
                    <a:pt x="53377" y="8159"/>
                  </a:lnTo>
                  <a:lnTo>
                    <a:pt x="42555" y="13084"/>
                  </a:lnTo>
                  <a:lnTo>
                    <a:pt x="32649" y="18659"/>
                  </a:lnTo>
                  <a:lnTo>
                    <a:pt x="23528" y="24692"/>
                  </a:lnTo>
                  <a:lnTo>
                    <a:pt x="15038" y="31046"/>
                  </a:lnTo>
                  <a:lnTo>
                    <a:pt x="7674" y="37786"/>
                  </a:lnTo>
                  <a:lnTo>
                    <a:pt x="2537" y="45149"/>
                  </a:lnTo>
                  <a:lnTo>
                    <a:pt x="45" y="53212"/>
                  </a:lnTo>
                  <a:lnTo>
                    <a:pt x="0" y="61747"/>
                  </a:lnTo>
                  <a:lnTo>
                    <a:pt x="1945" y="70323"/>
                  </a:lnTo>
                  <a:lnTo>
                    <a:pt x="5410" y="78675"/>
                  </a:lnTo>
                  <a:lnTo>
                    <a:pt x="10310" y="86400"/>
                  </a:lnTo>
                  <a:lnTo>
                    <a:pt x="16939" y="92903"/>
                  </a:lnTo>
                  <a:lnTo>
                    <a:pt x="25313" y="97971"/>
                  </a:lnTo>
                  <a:lnTo>
                    <a:pt x="35036" y="101559"/>
                  </a:lnTo>
                  <a:lnTo>
                    <a:pt x="45478" y="103608"/>
                  </a:lnTo>
                  <a:lnTo>
                    <a:pt x="56205" y="104247"/>
                  </a:lnTo>
                  <a:lnTo>
                    <a:pt x="67000" y="103730"/>
                  </a:lnTo>
                  <a:lnTo>
                    <a:pt x="77774" y="102329"/>
                  </a:lnTo>
                  <a:lnTo>
                    <a:pt x="88496" y="100295"/>
                  </a:lnTo>
                  <a:lnTo>
                    <a:pt x="99000" y="98306"/>
                  </a:lnTo>
                  <a:lnTo>
                    <a:pt x="108987" y="97423"/>
                  </a:lnTo>
                  <a:lnTo>
                    <a:pt x="118329" y="98144"/>
                  </a:lnTo>
                  <a:lnTo>
                    <a:pt x="126738" y="100767"/>
                  </a:lnTo>
                  <a:lnTo>
                    <a:pt x="133710" y="105653"/>
                  </a:lnTo>
                  <a:lnTo>
                    <a:pt x="139096" y="112753"/>
                  </a:lnTo>
                  <a:lnTo>
                    <a:pt x="142898" y="121571"/>
                  </a:lnTo>
                  <a:lnTo>
                    <a:pt x="145092" y="131382"/>
                  </a:lnTo>
                  <a:lnTo>
                    <a:pt x="145824" y="141671"/>
                  </a:lnTo>
                  <a:lnTo>
                    <a:pt x="145199" y="151998"/>
                  </a:lnTo>
                  <a:lnTo>
                    <a:pt x="143193" y="161923"/>
                  </a:lnTo>
                  <a:lnTo>
                    <a:pt x="139917" y="171256"/>
                  </a:lnTo>
                  <a:lnTo>
                    <a:pt x="135431" y="179843"/>
                  </a:lnTo>
                  <a:lnTo>
                    <a:pt x="129671" y="187473"/>
                  </a:lnTo>
                  <a:lnTo>
                    <a:pt x="122722" y="194118"/>
                  </a:lnTo>
                  <a:lnTo>
                    <a:pt x="114786" y="199582"/>
                  </a:lnTo>
                  <a:lnTo>
                    <a:pt x="106088" y="203431"/>
                  </a:lnTo>
                  <a:lnTo>
                    <a:pt x="96840" y="205570"/>
                  </a:lnTo>
                  <a:lnTo>
                    <a:pt x="87466" y="205980"/>
                  </a:lnTo>
                  <a:lnTo>
                    <a:pt x="77580" y="204371"/>
                  </a:lnTo>
                  <a:lnTo>
                    <a:pt x="65200" y="198366"/>
                  </a:lnTo>
                  <a:lnTo>
                    <a:pt x="46880" y="1840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39791" y="1400290"/>
              <a:ext cx="7816" cy="115814"/>
            </a:xfrm>
            <a:custGeom>
              <a:avLst/>
              <a:gdLst/>
              <a:ahLst/>
              <a:cxnLst/>
              <a:rect l="0" t="0" r="0" b="0"/>
              <a:pathLst>
                <a:path w="7816" h="115814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76"/>
                  </a:lnTo>
                  <a:lnTo>
                    <a:pt x="1897" y="79508"/>
                  </a:lnTo>
                  <a:lnTo>
                    <a:pt x="3394" y="90634"/>
                  </a:lnTo>
                  <a:lnTo>
                    <a:pt x="5273" y="102122"/>
                  </a:lnTo>
                  <a:lnTo>
                    <a:pt x="781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37077" y="12634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13928" y="1181641"/>
              <a:ext cx="239005" cy="328360"/>
            </a:xfrm>
            <a:custGeom>
              <a:avLst/>
              <a:gdLst/>
              <a:ahLst/>
              <a:cxnLst/>
              <a:rect l="0" t="0" r="0" b="0"/>
              <a:pathLst>
                <a:path w="239005" h="328360">
                  <a:moveTo>
                    <a:pt x="91605" y="229177"/>
                  </a:moveTo>
                  <a:lnTo>
                    <a:pt x="88537" y="220510"/>
                  </a:lnTo>
                  <a:lnTo>
                    <a:pt x="84475" y="213444"/>
                  </a:lnTo>
                  <a:lnTo>
                    <a:pt x="78982" y="207347"/>
                  </a:lnTo>
                  <a:lnTo>
                    <a:pt x="72222" y="202291"/>
                  </a:lnTo>
                  <a:lnTo>
                    <a:pt x="64424" y="198726"/>
                  </a:lnTo>
                  <a:lnTo>
                    <a:pt x="55832" y="196783"/>
                  </a:lnTo>
                  <a:lnTo>
                    <a:pt x="46819" y="196613"/>
                  </a:lnTo>
                  <a:lnTo>
                    <a:pt x="37862" y="198543"/>
                  </a:lnTo>
                  <a:lnTo>
                    <a:pt x="29225" y="202550"/>
                  </a:lnTo>
                  <a:lnTo>
                    <a:pt x="21294" y="208494"/>
                  </a:lnTo>
                  <a:lnTo>
                    <a:pt x="14646" y="216296"/>
                  </a:lnTo>
                  <a:lnTo>
                    <a:pt x="9473" y="225726"/>
                  </a:lnTo>
                  <a:lnTo>
                    <a:pt x="5643" y="236462"/>
                  </a:lnTo>
                  <a:lnTo>
                    <a:pt x="2899" y="248185"/>
                  </a:lnTo>
                  <a:lnTo>
                    <a:pt x="984" y="260617"/>
                  </a:lnTo>
                  <a:lnTo>
                    <a:pt x="0" y="273387"/>
                  </a:lnTo>
                  <a:lnTo>
                    <a:pt x="387" y="286032"/>
                  </a:lnTo>
                  <a:lnTo>
                    <a:pt x="2284" y="298296"/>
                  </a:lnTo>
                  <a:lnTo>
                    <a:pt x="5864" y="309478"/>
                  </a:lnTo>
                  <a:lnTo>
                    <a:pt x="11472" y="318399"/>
                  </a:lnTo>
                  <a:lnTo>
                    <a:pt x="19093" y="324606"/>
                  </a:lnTo>
                  <a:lnTo>
                    <a:pt x="28108" y="327976"/>
                  </a:lnTo>
                  <a:lnTo>
                    <a:pt x="37529" y="328359"/>
                  </a:lnTo>
                  <a:lnTo>
                    <a:pt x="46742" y="325987"/>
                  </a:lnTo>
                  <a:lnTo>
                    <a:pt x="55363" y="321347"/>
                  </a:lnTo>
                  <a:lnTo>
                    <a:pt x="63074" y="314969"/>
                  </a:lnTo>
                  <a:lnTo>
                    <a:pt x="69810" y="307316"/>
                  </a:lnTo>
                  <a:lnTo>
                    <a:pt x="75689" y="298589"/>
                  </a:lnTo>
                  <a:lnTo>
                    <a:pt x="80888" y="288756"/>
                  </a:lnTo>
                  <a:lnTo>
                    <a:pt x="85577" y="277883"/>
                  </a:lnTo>
                  <a:lnTo>
                    <a:pt x="89900" y="266142"/>
                  </a:lnTo>
                  <a:lnTo>
                    <a:pt x="93965" y="253729"/>
                  </a:lnTo>
                  <a:lnTo>
                    <a:pt x="97847" y="240816"/>
                  </a:lnTo>
                  <a:lnTo>
                    <a:pt x="101438" y="227381"/>
                  </a:lnTo>
                  <a:lnTo>
                    <a:pt x="104471" y="213223"/>
                  </a:lnTo>
                  <a:lnTo>
                    <a:pt x="106842" y="198290"/>
                  </a:lnTo>
                  <a:lnTo>
                    <a:pt x="108603" y="182668"/>
                  </a:lnTo>
                  <a:lnTo>
                    <a:pt x="109867" y="166496"/>
                  </a:lnTo>
                  <a:lnTo>
                    <a:pt x="110751" y="149920"/>
                  </a:lnTo>
                  <a:lnTo>
                    <a:pt x="111192" y="133382"/>
                  </a:lnTo>
                  <a:lnTo>
                    <a:pt x="110964" y="117585"/>
                  </a:lnTo>
                  <a:lnTo>
                    <a:pt x="110001" y="102847"/>
                  </a:lnTo>
                  <a:lnTo>
                    <a:pt x="108541" y="88986"/>
                  </a:lnTo>
                  <a:lnTo>
                    <a:pt x="107023" y="75523"/>
                  </a:lnTo>
                  <a:lnTo>
                    <a:pt x="105703" y="62128"/>
                  </a:lnTo>
                  <a:lnTo>
                    <a:pt x="104496" y="48655"/>
                  </a:lnTo>
                  <a:lnTo>
                    <a:pt x="103079" y="35062"/>
                  </a:lnTo>
                  <a:lnTo>
                    <a:pt x="101261" y="21398"/>
                  </a:lnTo>
                  <a:lnTo>
                    <a:pt x="98605" y="9225"/>
                  </a:lnTo>
                  <a:lnTo>
                    <a:pt x="95052" y="1643"/>
                  </a:lnTo>
                  <a:lnTo>
                    <a:pt x="91562" y="0"/>
                  </a:lnTo>
                  <a:lnTo>
                    <a:pt x="88651" y="3668"/>
                  </a:lnTo>
                  <a:lnTo>
                    <a:pt x="86419" y="11462"/>
                  </a:lnTo>
                  <a:lnTo>
                    <a:pt x="84955" y="22437"/>
                  </a:lnTo>
                  <a:lnTo>
                    <a:pt x="84440" y="36018"/>
                  </a:lnTo>
                  <a:lnTo>
                    <a:pt x="84877" y="51681"/>
                  </a:lnTo>
                  <a:lnTo>
                    <a:pt x="85972" y="68764"/>
                  </a:lnTo>
                  <a:lnTo>
                    <a:pt x="87239" y="86534"/>
                  </a:lnTo>
                  <a:lnTo>
                    <a:pt x="88388" y="104528"/>
                  </a:lnTo>
                  <a:lnTo>
                    <a:pt x="89480" y="122527"/>
                  </a:lnTo>
                  <a:lnTo>
                    <a:pt x="90819" y="140453"/>
                  </a:lnTo>
                  <a:lnTo>
                    <a:pt x="92567" y="158292"/>
                  </a:lnTo>
                  <a:lnTo>
                    <a:pt x="94572" y="176052"/>
                  </a:lnTo>
                  <a:lnTo>
                    <a:pt x="96464" y="193752"/>
                  </a:lnTo>
                  <a:lnTo>
                    <a:pt x="98039" y="211396"/>
                  </a:lnTo>
                  <a:lnTo>
                    <a:pt x="99419" y="228670"/>
                  </a:lnTo>
                  <a:lnTo>
                    <a:pt x="100952" y="244971"/>
                  </a:lnTo>
                  <a:lnTo>
                    <a:pt x="102840" y="260023"/>
                  </a:lnTo>
                  <a:lnTo>
                    <a:pt x="105301" y="273073"/>
                  </a:lnTo>
                  <a:lnTo>
                    <a:pt x="109356" y="282619"/>
                  </a:lnTo>
                  <a:lnTo>
                    <a:pt x="115144" y="287774"/>
                  </a:lnTo>
                  <a:lnTo>
                    <a:pt x="120965" y="288632"/>
                  </a:lnTo>
                  <a:lnTo>
                    <a:pt x="126262" y="286063"/>
                  </a:lnTo>
                  <a:lnTo>
                    <a:pt x="131211" y="280999"/>
                  </a:lnTo>
                  <a:lnTo>
                    <a:pt x="136242" y="274187"/>
                  </a:lnTo>
                  <a:lnTo>
                    <a:pt x="141607" y="266179"/>
                  </a:lnTo>
                  <a:lnTo>
                    <a:pt x="147690" y="257687"/>
                  </a:lnTo>
                  <a:lnTo>
                    <a:pt x="155062" y="249591"/>
                  </a:lnTo>
                  <a:lnTo>
                    <a:pt x="163911" y="242330"/>
                  </a:lnTo>
                  <a:lnTo>
                    <a:pt x="173939" y="235962"/>
                  </a:lnTo>
                  <a:lnTo>
                    <a:pt x="184578" y="230367"/>
                  </a:lnTo>
                  <a:lnTo>
                    <a:pt x="195426" y="225369"/>
                  </a:lnTo>
                  <a:lnTo>
                    <a:pt x="205961" y="220483"/>
                  </a:lnTo>
                  <a:lnTo>
                    <a:pt x="215494" y="214968"/>
                  </a:lnTo>
                  <a:lnTo>
                    <a:pt x="223737" y="208474"/>
                  </a:lnTo>
                  <a:lnTo>
                    <a:pt x="230269" y="201159"/>
                  </a:lnTo>
                  <a:lnTo>
                    <a:pt x="234383" y="193484"/>
                  </a:lnTo>
                  <a:lnTo>
                    <a:pt x="235921" y="185771"/>
                  </a:lnTo>
                  <a:lnTo>
                    <a:pt x="235023" y="178324"/>
                  </a:lnTo>
                  <a:lnTo>
                    <a:pt x="231846" y="171484"/>
                  </a:lnTo>
                  <a:lnTo>
                    <a:pt x="226712" y="165380"/>
                  </a:lnTo>
                  <a:lnTo>
                    <a:pt x="220032" y="160283"/>
                  </a:lnTo>
                  <a:lnTo>
                    <a:pt x="212195" y="156683"/>
                  </a:lnTo>
                  <a:lnTo>
                    <a:pt x="203528" y="154711"/>
                  </a:lnTo>
                  <a:lnTo>
                    <a:pt x="194441" y="154353"/>
                  </a:lnTo>
                  <a:lnTo>
                    <a:pt x="185422" y="155624"/>
                  </a:lnTo>
                  <a:lnTo>
                    <a:pt x="176732" y="158375"/>
                  </a:lnTo>
                  <a:lnTo>
                    <a:pt x="168593" y="162662"/>
                  </a:lnTo>
                  <a:lnTo>
                    <a:pt x="161272" y="168812"/>
                  </a:lnTo>
                  <a:lnTo>
                    <a:pt x="154838" y="176838"/>
                  </a:lnTo>
                  <a:lnTo>
                    <a:pt x="149517" y="186480"/>
                  </a:lnTo>
                  <a:lnTo>
                    <a:pt x="145765" y="197393"/>
                  </a:lnTo>
                  <a:lnTo>
                    <a:pt x="143686" y="209247"/>
                  </a:lnTo>
                  <a:lnTo>
                    <a:pt x="143085" y="221611"/>
                  </a:lnTo>
                  <a:lnTo>
                    <a:pt x="143661" y="233977"/>
                  </a:lnTo>
                  <a:lnTo>
                    <a:pt x="145124" y="246063"/>
                  </a:lnTo>
                  <a:lnTo>
                    <a:pt x="147392" y="257634"/>
                  </a:lnTo>
                  <a:lnTo>
                    <a:pt x="150583" y="268412"/>
                  </a:lnTo>
                  <a:lnTo>
                    <a:pt x="154695" y="278325"/>
                  </a:lnTo>
                  <a:lnTo>
                    <a:pt x="159760" y="287305"/>
                  </a:lnTo>
                  <a:lnTo>
                    <a:pt x="165916" y="295199"/>
                  </a:lnTo>
                  <a:lnTo>
                    <a:pt x="173135" y="302021"/>
                  </a:lnTo>
                  <a:lnTo>
                    <a:pt x="181254" y="307604"/>
                  </a:lnTo>
                  <a:lnTo>
                    <a:pt x="190075" y="311532"/>
                  </a:lnTo>
                  <a:lnTo>
                    <a:pt x="199401" y="313729"/>
                  </a:lnTo>
                  <a:lnTo>
                    <a:pt x="208629" y="314376"/>
                  </a:lnTo>
                  <a:lnTo>
                    <a:pt x="217656" y="313697"/>
                  </a:lnTo>
                  <a:lnTo>
                    <a:pt x="227273" y="310513"/>
                  </a:lnTo>
                  <a:lnTo>
                    <a:pt x="239004" y="302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11325" y="1295005"/>
              <a:ext cx="97626" cy="181078"/>
            </a:xfrm>
            <a:custGeom>
              <a:avLst/>
              <a:gdLst/>
              <a:ahLst/>
              <a:cxnLst/>
              <a:rect l="0" t="0" r="0" b="0"/>
              <a:pathLst>
                <a:path w="97626" h="181078">
                  <a:moveTo>
                    <a:pt x="57421" y="0"/>
                  </a:moveTo>
                  <a:lnTo>
                    <a:pt x="51486" y="5867"/>
                  </a:lnTo>
                  <a:lnTo>
                    <a:pt x="45282" y="11432"/>
                  </a:lnTo>
                  <a:lnTo>
                    <a:pt x="38190" y="17235"/>
                  </a:lnTo>
                  <a:lnTo>
                    <a:pt x="30423" y="23489"/>
                  </a:lnTo>
                  <a:lnTo>
                    <a:pt x="22425" y="30467"/>
                  </a:lnTo>
                  <a:lnTo>
                    <a:pt x="14502" y="38248"/>
                  </a:lnTo>
                  <a:lnTo>
                    <a:pt x="7419" y="46750"/>
                  </a:lnTo>
                  <a:lnTo>
                    <a:pt x="2419" y="55829"/>
                  </a:lnTo>
                  <a:lnTo>
                    <a:pt x="0" y="65324"/>
                  </a:lnTo>
                  <a:lnTo>
                    <a:pt x="159" y="74461"/>
                  </a:lnTo>
                  <a:lnTo>
                    <a:pt x="2769" y="81917"/>
                  </a:lnTo>
                  <a:lnTo>
                    <a:pt x="7490" y="87112"/>
                  </a:lnTo>
                  <a:lnTo>
                    <a:pt x="14047" y="90292"/>
                  </a:lnTo>
                  <a:lnTo>
                    <a:pt x="22325" y="92135"/>
                  </a:lnTo>
                  <a:lnTo>
                    <a:pt x="32098" y="93202"/>
                  </a:lnTo>
                  <a:lnTo>
                    <a:pt x="42741" y="94162"/>
                  </a:lnTo>
                  <a:lnTo>
                    <a:pt x="53343" y="95821"/>
                  </a:lnTo>
                  <a:lnTo>
                    <a:pt x="63390" y="98551"/>
                  </a:lnTo>
                  <a:lnTo>
                    <a:pt x="72592" y="102508"/>
                  </a:lnTo>
                  <a:lnTo>
                    <a:pt x="80701" y="107833"/>
                  </a:lnTo>
                  <a:lnTo>
                    <a:pt x="87695" y="114447"/>
                  </a:lnTo>
                  <a:lnTo>
                    <a:pt x="93240" y="121970"/>
                  </a:lnTo>
                  <a:lnTo>
                    <a:pt x="96617" y="129849"/>
                  </a:lnTo>
                  <a:lnTo>
                    <a:pt x="97625" y="137730"/>
                  </a:lnTo>
                  <a:lnTo>
                    <a:pt x="96355" y="145306"/>
                  </a:lnTo>
                  <a:lnTo>
                    <a:pt x="92919" y="152240"/>
                  </a:lnTo>
                  <a:lnTo>
                    <a:pt x="87609" y="158419"/>
                  </a:lnTo>
                  <a:lnTo>
                    <a:pt x="80810" y="163907"/>
                  </a:lnTo>
                  <a:lnTo>
                    <a:pt x="72891" y="168835"/>
                  </a:lnTo>
                  <a:lnTo>
                    <a:pt x="64170" y="173331"/>
                  </a:lnTo>
                  <a:lnTo>
                    <a:pt x="54954" y="177167"/>
                  </a:lnTo>
                  <a:lnTo>
                    <a:pt x="44448" y="180037"/>
                  </a:lnTo>
                  <a:lnTo>
                    <a:pt x="29499" y="181077"/>
                  </a:lnTo>
                  <a:lnTo>
                    <a:pt x="477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837491" y="1328863"/>
              <a:ext cx="183981" cy="120861"/>
            </a:xfrm>
            <a:custGeom>
              <a:avLst/>
              <a:gdLst/>
              <a:ahLst/>
              <a:cxnLst/>
              <a:rect l="0" t="0" r="0" b="0"/>
              <a:pathLst>
                <a:path w="183981" h="120861">
                  <a:moveTo>
                    <a:pt x="120809" y="71427"/>
                  </a:moveTo>
                  <a:lnTo>
                    <a:pt x="117808" y="62625"/>
                  </a:lnTo>
                  <a:lnTo>
                    <a:pt x="114386" y="54279"/>
                  </a:lnTo>
                  <a:lnTo>
                    <a:pt x="110190" y="45585"/>
                  </a:lnTo>
                  <a:lnTo>
                    <a:pt x="105290" y="36636"/>
                  </a:lnTo>
                  <a:lnTo>
                    <a:pt x="99808" y="27790"/>
                  </a:lnTo>
                  <a:lnTo>
                    <a:pt x="93869" y="19265"/>
                  </a:lnTo>
                  <a:lnTo>
                    <a:pt x="87261" y="11595"/>
                  </a:lnTo>
                  <a:lnTo>
                    <a:pt x="79466" y="5662"/>
                  </a:lnTo>
                  <a:lnTo>
                    <a:pt x="70304" y="1796"/>
                  </a:lnTo>
                  <a:lnTo>
                    <a:pt x="60221" y="0"/>
                  </a:lnTo>
                  <a:lnTo>
                    <a:pt x="50067" y="224"/>
                  </a:lnTo>
                  <a:lnTo>
                    <a:pt x="40356" y="2231"/>
                  </a:lnTo>
                  <a:lnTo>
                    <a:pt x="31398" y="5829"/>
                  </a:lnTo>
                  <a:lnTo>
                    <a:pt x="23460" y="10976"/>
                  </a:lnTo>
                  <a:lnTo>
                    <a:pt x="16575" y="17511"/>
                  </a:lnTo>
                  <a:lnTo>
                    <a:pt x="10767" y="25337"/>
                  </a:lnTo>
                  <a:lnTo>
                    <a:pt x="6148" y="34492"/>
                  </a:lnTo>
                  <a:lnTo>
                    <a:pt x="2675" y="44869"/>
                  </a:lnTo>
                  <a:lnTo>
                    <a:pt x="492" y="56091"/>
                  </a:lnTo>
                  <a:lnTo>
                    <a:pt x="0" y="67615"/>
                  </a:lnTo>
                  <a:lnTo>
                    <a:pt x="1267" y="79096"/>
                  </a:lnTo>
                  <a:lnTo>
                    <a:pt x="4236" y="90075"/>
                  </a:lnTo>
                  <a:lnTo>
                    <a:pt x="8895" y="99915"/>
                  </a:lnTo>
                  <a:lnTo>
                    <a:pt x="15062" y="108367"/>
                  </a:lnTo>
                  <a:lnTo>
                    <a:pt x="22285" y="115042"/>
                  </a:lnTo>
                  <a:lnTo>
                    <a:pt x="29964" y="119252"/>
                  </a:lnTo>
                  <a:lnTo>
                    <a:pt x="37715" y="120860"/>
                  </a:lnTo>
                  <a:lnTo>
                    <a:pt x="45374" y="120178"/>
                  </a:lnTo>
                  <a:lnTo>
                    <a:pt x="52896" y="117678"/>
                  </a:lnTo>
                  <a:lnTo>
                    <a:pt x="60289" y="113812"/>
                  </a:lnTo>
                  <a:lnTo>
                    <a:pt x="67576" y="108798"/>
                  </a:lnTo>
                  <a:lnTo>
                    <a:pt x="74782" y="102618"/>
                  </a:lnTo>
                  <a:lnTo>
                    <a:pt x="81927" y="95382"/>
                  </a:lnTo>
                  <a:lnTo>
                    <a:pt x="88879" y="88275"/>
                  </a:lnTo>
                  <a:lnTo>
                    <a:pt x="95958" y="83974"/>
                  </a:lnTo>
                  <a:lnTo>
                    <a:pt x="103304" y="83691"/>
                  </a:lnTo>
                  <a:lnTo>
                    <a:pt x="110154" y="86211"/>
                  </a:lnTo>
                  <a:lnTo>
                    <a:pt x="116630" y="90430"/>
                  </a:lnTo>
                  <a:lnTo>
                    <a:pt x="123181" y="95517"/>
                  </a:lnTo>
                  <a:lnTo>
                    <a:pt x="130271" y="100767"/>
                  </a:lnTo>
                  <a:lnTo>
                    <a:pt x="138071" y="105802"/>
                  </a:lnTo>
                  <a:lnTo>
                    <a:pt x="146285" y="110168"/>
                  </a:lnTo>
                  <a:lnTo>
                    <a:pt x="155174" y="113531"/>
                  </a:lnTo>
                  <a:lnTo>
                    <a:pt x="166641" y="115066"/>
                  </a:lnTo>
                  <a:lnTo>
                    <a:pt x="183980" y="113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38693" y="1316062"/>
              <a:ext cx="88064" cy="83001"/>
            </a:xfrm>
            <a:custGeom>
              <a:avLst/>
              <a:gdLst/>
              <a:ahLst/>
              <a:cxnLst/>
              <a:rect l="0" t="0" r="0" b="0"/>
              <a:pathLst>
                <a:path w="88064" h="83001">
                  <a:moveTo>
                    <a:pt x="3835" y="42114"/>
                  </a:moveTo>
                  <a:lnTo>
                    <a:pt x="3902" y="53782"/>
                  </a:lnTo>
                  <a:lnTo>
                    <a:pt x="4542" y="64271"/>
                  </a:lnTo>
                  <a:lnTo>
                    <a:pt x="5810" y="74494"/>
                  </a:lnTo>
                  <a:lnTo>
                    <a:pt x="6623" y="81864"/>
                  </a:lnTo>
                  <a:lnTo>
                    <a:pt x="5846" y="83000"/>
                  </a:lnTo>
                  <a:lnTo>
                    <a:pt x="4044" y="79014"/>
                  </a:lnTo>
                  <a:lnTo>
                    <a:pt x="1985" y="71727"/>
                  </a:lnTo>
                  <a:lnTo>
                    <a:pt x="505" y="62647"/>
                  </a:lnTo>
                  <a:lnTo>
                    <a:pt x="0" y="52703"/>
                  </a:lnTo>
                  <a:lnTo>
                    <a:pt x="813" y="42703"/>
                  </a:lnTo>
                  <a:lnTo>
                    <a:pt x="3412" y="33492"/>
                  </a:lnTo>
                  <a:lnTo>
                    <a:pt x="7871" y="25438"/>
                  </a:lnTo>
                  <a:lnTo>
                    <a:pt x="14120" y="18684"/>
                  </a:lnTo>
                  <a:lnTo>
                    <a:pt x="22125" y="13353"/>
                  </a:lnTo>
                  <a:lnTo>
                    <a:pt x="31679" y="9353"/>
                  </a:lnTo>
                  <a:lnTo>
                    <a:pt x="42060" y="6455"/>
                  </a:lnTo>
                  <a:lnTo>
                    <a:pt x="53254" y="4094"/>
                  </a:lnTo>
                  <a:lnTo>
                    <a:pt x="67355" y="2061"/>
                  </a:lnTo>
                  <a:lnTo>
                    <a:pt x="880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60257" y="1321965"/>
              <a:ext cx="92842" cy="120440"/>
            </a:xfrm>
            <a:custGeom>
              <a:avLst/>
              <a:gdLst/>
              <a:ahLst/>
              <a:cxnLst/>
              <a:rect l="0" t="0" r="0" b="0"/>
              <a:pathLst>
                <a:path w="92842" h="120440">
                  <a:moveTo>
                    <a:pt x="19142" y="46739"/>
                  </a:moveTo>
                  <a:lnTo>
                    <a:pt x="28010" y="49539"/>
                  </a:lnTo>
                  <a:lnTo>
                    <a:pt x="36997" y="51041"/>
                  </a:lnTo>
                  <a:lnTo>
                    <a:pt x="46979" y="51338"/>
                  </a:lnTo>
                  <a:lnTo>
                    <a:pt x="57440" y="50313"/>
                  </a:lnTo>
                  <a:lnTo>
                    <a:pt x="67307" y="47549"/>
                  </a:lnTo>
                  <a:lnTo>
                    <a:pt x="75992" y="42978"/>
                  </a:lnTo>
                  <a:lnTo>
                    <a:pt x="82935" y="36990"/>
                  </a:lnTo>
                  <a:lnTo>
                    <a:pt x="87381" y="30223"/>
                  </a:lnTo>
                  <a:lnTo>
                    <a:pt x="89166" y="23131"/>
                  </a:lnTo>
                  <a:lnTo>
                    <a:pt x="88277" y="16272"/>
                  </a:lnTo>
                  <a:lnTo>
                    <a:pt x="84579" y="10360"/>
                  </a:lnTo>
                  <a:lnTo>
                    <a:pt x="78286" y="5693"/>
                  </a:lnTo>
                  <a:lnTo>
                    <a:pt x="70015" y="2376"/>
                  </a:lnTo>
                  <a:lnTo>
                    <a:pt x="60571" y="508"/>
                  </a:lnTo>
                  <a:lnTo>
                    <a:pt x="50529" y="0"/>
                  </a:lnTo>
                  <a:lnTo>
                    <a:pt x="40368" y="944"/>
                  </a:lnTo>
                  <a:lnTo>
                    <a:pt x="30554" y="3697"/>
                  </a:lnTo>
                  <a:lnTo>
                    <a:pt x="21304" y="8292"/>
                  </a:lnTo>
                  <a:lnTo>
                    <a:pt x="13112" y="14648"/>
                  </a:lnTo>
                  <a:lnTo>
                    <a:pt x="6812" y="22733"/>
                  </a:lnTo>
                  <a:lnTo>
                    <a:pt x="2686" y="32353"/>
                  </a:lnTo>
                  <a:lnTo>
                    <a:pt x="542" y="43048"/>
                  </a:lnTo>
                  <a:lnTo>
                    <a:pt x="0" y="54211"/>
                  </a:lnTo>
                  <a:lnTo>
                    <a:pt x="677" y="65450"/>
                  </a:lnTo>
                  <a:lnTo>
                    <a:pt x="2569" y="76434"/>
                  </a:lnTo>
                  <a:lnTo>
                    <a:pt x="6032" y="86810"/>
                  </a:lnTo>
                  <a:lnTo>
                    <a:pt x="11139" y="96441"/>
                  </a:lnTo>
                  <a:lnTo>
                    <a:pt x="17856" y="104889"/>
                  </a:lnTo>
                  <a:lnTo>
                    <a:pt x="26192" y="111362"/>
                  </a:lnTo>
                  <a:lnTo>
                    <a:pt x="35975" y="115608"/>
                  </a:lnTo>
                  <a:lnTo>
                    <a:pt x="46513" y="118002"/>
                  </a:lnTo>
                  <a:lnTo>
                    <a:pt x="57830" y="119511"/>
                  </a:lnTo>
                  <a:lnTo>
                    <a:pt x="72034" y="120266"/>
                  </a:lnTo>
                  <a:lnTo>
                    <a:pt x="92841" y="1204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26839" y="114760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5" y="76493"/>
                  </a:lnTo>
                  <a:lnTo>
                    <a:pt x="178" y="93323"/>
                  </a:lnTo>
                  <a:lnTo>
                    <a:pt x="826" y="110833"/>
                  </a:lnTo>
                  <a:lnTo>
                    <a:pt x="2079" y="128602"/>
                  </a:lnTo>
                  <a:lnTo>
                    <a:pt x="3904" y="146259"/>
                  </a:lnTo>
                  <a:lnTo>
                    <a:pt x="6201" y="163414"/>
                  </a:lnTo>
                  <a:lnTo>
                    <a:pt x="8852" y="179911"/>
                  </a:lnTo>
                  <a:lnTo>
                    <a:pt x="11598" y="195785"/>
                  </a:lnTo>
                  <a:lnTo>
                    <a:pt x="14054" y="211145"/>
                  </a:lnTo>
                  <a:lnTo>
                    <a:pt x="16035" y="226096"/>
                  </a:lnTo>
                  <a:lnTo>
                    <a:pt x="17536" y="240136"/>
                  </a:lnTo>
                  <a:lnTo>
                    <a:pt x="18788" y="253548"/>
                  </a:lnTo>
                  <a:lnTo>
                    <a:pt x="19899" y="26751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32082" y="1284476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7250" y="2867"/>
                  </a:lnTo>
                  <a:lnTo>
                    <a:pt x="156121" y="5009"/>
                  </a:lnTo>
                  <a:lnTo>
                    <a:pt x="144518" y="6612"/>
                  </a:lnTo>
                  <a:lnTo>
                    <a:pt x="132184" y="7792"/>
                  </a:lnTo>
                  <a:lnTo>
                    <a:pt x="118876" y="8641"/>
                  </a:lnTo>
                  <a:lnTo>
                    <a:pt x="104576" y="9243"/>
                  </a:lnTo>
                  <a:lnTo>
                    <a:pt x="89744" y="9830"/>
                  </a:lnTo>
                  <a:lnTo>
                    <a:pt x="75179" y="10763"/>
                  </a:lnTo>
                  <a:lnTo>
                    <a:pt x="61323" y="12205"/>
                  </a:lnTo>
                  <a:lnTo>
                    <a:pt x="48511" y="13997"/>
                  </a:lnTo>
                  <a:lnTo>
                    <a:pt x="35781" y="15927"/>
                  </a:lnTo>
                  <a:lnTo>
                    <a:pt x="20902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54234" y="1147606"/>
              <a:ext cx="241103" cy="305327"/>
            </a:xfrm>
            <a:custGeom>
              <a:avLst/>
              <a:gdLst/>
              <a:ahLst/>
              <a:cxnLst/>
              <a:rect l="0" t="0" r="0" b="0"/>
              <a:pathLst>
                <a:path w="241103" h="305327">
                  <a:moveTo>
                    <a:pt x="9475" y="0"/>
                  </a:moveTo>
                  <a:lnTo>
                    <a:pt x="6609" y="8935"/>
                  </a:lnTo>
                  <a:lnTo>
                    <a:pt x="4466" y="18562"/>
                  </a:lnTo>
                  <a:lnTo>
                    <a:pt x="2863" y="29849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1" y="69868"/>
                  </a:lnTo>
                  <a:lnTo>
                    <a:pt x="0" y="83904"/>
                  </a:lnTo>
                  <a:lnTo>
                    <a:pt x="364" y="97996"/>
                  </a:lnTo>
                  <a:lnTo>
                    <a:pt x="1419" y="112097"/>
                  </a:lnTo>
                  <a:lnTo>
                    <a:pt x="2941" y="126191"/>
                  </a:lnTo>
                  <a:lnTo>
                    <a:pt x="4501" y="140272"/>
                  </a:lnTo>
                  <a:lnTo>
                    <a:pt x="5845" y="154343"/>
                  </a:lnTo>
                  <a:lnTo>
                    <a:pt x="6898" y="168404"/>
                  </a:lnTo>
                  <a:lnTo>
                    <a:pt x="7679" y="182459"/>
                  </a:lnTo>
                  <a:lnTo>
                    <a:pt x="8244" y="196503"/>
                  </a:lnTo>
                  <a:lnTo>
                    <a:pt x="8810" y="210376"/>
                  </a:lnTo>
                  <a:lnTo>
                    <a:pt x="9730" y="223771"/>
                  </a:lnTo>
                  <a:lnTo>
                    <a:pt x="11145" y="236481"/>
                  </a:lnTo>
                  <a:lnTo>
                    <a:pt x="12230" y="245753"/>
                  </a:lnTo>
                  <a:lnTo>
                    <a:pt x="12183" y="247945"/>
                  </a:lnTo>
                  <a:lnTo>
                    <a:pt x="11684" y="243827"/>
                  </a:lnTo>
                  <a:lnTo>
                    <a:pt x="11308" y="235375"/>
                  </a:lnTo>
                  <a:lnTo>
                    <a:pt x="11494" y="224374"/>
                  </a:lnTo>
                  <a:lnTo>
                    <a:pt x="12402" y="211992"/>
                  </a:lnTo>
                  <a:lnTo>
                    <a:pt x="14315" y="199370"/>
                  </a:lnTo>
                  <a:lnTo>
                    <a:pt x="17725" y="187776"/>
                  </a:lnTo>
                  <a:lnTo>
                    <a:pt x="22756" y="177795"/>
                  </a:lnTo>
                  <a:lnTo>
                    <a:pt x="29065" y="169916"/>
                  </a:lnTo>
                  <a:lnTo>
                    <a:pt x="36055" y="164810"/>
                  </a:lnTo>
                  <a:lnTo>
                    <a:pt x="43302" y="162563"/>
                  </a:lnTo>
                  <a:lnTo>
                    <a:pt x="50437" y="162966"/>
                  </a:lnTo>
                  <a:lnTo>
                    <a:pt x="57066" y="165802"/>
                  </a:lnTo>
                  <a:lnTo>
                    <a:pt x="63038" y="170702"/>
                  </a:lnTo>
                  <a:lnTo>
                    <a:pt x="68386" y="177224"/>
                  </a:lnTo>
                  <a:lnTo>
                    <a:pt x="73219" y="184954"/>
                  </a:lnTo>
                  <a:lnTo>
                    <a:pt x="77660" y="193554"/>
                  </a:lnTo>
                  <a:lnTo>
                    <a:pt x="81815" y="202765"/>
                  </a:lnTo>
                  <a:lnTo>
                    <a:pt x="85766" y="212401"/>
                  </a:lnTo>
                  <a:lnTo>
                    <a:pt x="89580" y="222303"/>
                  </a:lnTo>
                  <a:lnTo>
                    <a:pt x="93489" y="231555"/>
                  </a:lnTo>
                  <a:lnTo>
                    <a:pt x="98629" y="238293"/>
                  </a:lnTo>
                  <a:lnTo>
                    <a:pt x="105226" y="241370"/>
                  </a:lnTo>
                  <a:lnTo>
                    <a:pt x="111590" y="240842"/>
                  </a:lnTo>
                  <a:lnTo>
                    <a:pt x="117235" y="237405"/>
                  </a:lnTo>
                  <a:lnTo>
                    <a:pt x="122573" y="232137"/>
                  </a:lnTo>
                  <a:lnTo>
                    <a:pt x="128389" y="226274"/>
                  </a:lnTo>
                  <a:lnTo>
                    <a:pt x="135090" y="220548"/>
                  </a:lnTo>
                  <a:lnTo>
                    <a:pt x="142880" y="215393"/>
                  </a:lnTo>
                  <a:lnTo>
                    <a:pt x="151938" y="211150"/>
                  </a:lnTo>
                  <a:lnTo>
                    <a:pt x="162213" y="207883"/>
                  </a:lnTo>
                  <a:lnTo>
                    <a:pt x="173349" y="205314"/>
                  </a:lnTo>
                  <a:lnTo>
                    <a:pt x="184807" y="202957"/>
                  </a:lnTo>
                  <a:lnTo>
                    <a:pt x="196239" y="200501"/>
                  </a:lnTo>
                  <a:lnTo>
                    <a:pt x="207183" y="197507"/>
                  </a:lnTo>
                  <a:lnTo>
                    <a:pt x="216999" y="193352"/>
                  </a:lnTo>
                  <a:lnTo>
                    <a:pt x="225430" y="187817"/>
                  </a:lnTo>
                  <a:lnTo>
                    <a:pt x="231921" y="181336"/>
                  </a:lnTo>
                  <a:lnTo>
                    <a:pt x="235475" y="174762"/>
                  </a:lnTo>
                  <a:lnTo>
                    <a:pt x="235820" y="168610"/>
                  </a:lnTo>
                  <a:lnTo>
                    <a:pt x="233136" y="163197"/>
                  </a:lnTo>
                  <a:lnTo>
                    <a:pt x="227689" y="158793"/>
                  </a:lnTo>
                  <a:lnTo>
                    <a:pt x="219922" y="155439"/>
                  </a:lnTo>
                  <a:lnTo>
                    <a:pt x="210508" y="153324"/>
                  </a:lnTo>
                  <a:lnTo>
                    <a:pt x="200223" y="152871"/>
                  </a:lnTo>
                  <a:lnTo>
                    <a:pt x="189580" y="154161"/>
                  </a:lnTo>
                  <a:lnTo>
                    <a:pt x="178999" y="157144"/>
                  </a:lnTo>
                  <a:lnTo>
                    <a:pt x="168895" y="161812"/>
                  </a:lnTo>
                  <a:lnTo>
                    <a:pt x="159438" y="167988"/>
                  </a:lnTo>
                  <a:lnTo>
                    <a:pt x="150765" y="175388"/>
                  </a:lnTo>
                  <a:lnTo>
                    <a:pt x="143078" y="183717"/>
                  </a:lnTo>
                  <a:lnTo>
                    <a:pt x="136394" y="192723"/>
                  </a:lnTo>
                  <a:lnTo>
                    <a:pt x="130904" y="202208"/>
                  </a:lnTo>
                  <a:lnTo>
                    <a:pt x="127037" y="212028"/>
                  </a:lnTo>
                  <a:lnTo>
                    <a:pt x="124886" y="222072"/>
                  </a:lnTo>
                  <a:lnTo>
                    <a:pt x="124407" y="232105"/>
                  </a:lnTo>
                  <a:lnTo>
                    <a:pt x="125597" y="241768"/>
                  </a:lnTo>
                  <a:lnTo>
                    <a:pt x="128291" y="250893"/>
                  </a:lnTo>
                  <a:lnTo>
                    <a:pt x="132368" y="259326"/>
                  </a:lnTo>
                  <a:lnTo>
                    <a:pt x="137846" y="266845"/>
                  </a:lnTo>
                  <a:lnTo>
                    <a:pt x="144602" y="273420"/>
                  </a:lnTo>
                  <a:lnTo>
                    <a:pt x="152408" y="279176"/>
                  </a:lnTo>
                  <a:lnTo>
                    <a:pt x="161017" y="284284"/>
                  </a:lnTo>
                  <a:lnTo>
                    <a:pt x="170215" y="288905"/>
                  </a:lnTo>
                  <a:lnTo>
                    <a:pt x="179953" y="293024"/>
                  </a:lnTo>
                  <a:lnTo>
                    <a:pt x="191610" y="296858"/>
                  </a:lnTo>
                  <a:lnTo>
                    <a:pt x="209562" y="300748"/>
                  </a:lnTo>
                  <a:lnTo>
                    <a:pt x="24110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46986" y="1248287"/>
              <a:ext cx="155070" cy="181563"/>
            </a:xfrm>
            <a:custGeom>
              <a:avLst/>
              <a:gdLst/>
              <a:ahLst/>
              <a:cxnLst/>
              <a:rect l="0" t="0" r="0" b="0"/>
              <a:pathLst>
                <a:path w="155070" h="181563">
                  <a:moveTo>
                    <a:pt x="106319" y="4604"/>
                  </a:moveTo>
                  <a:lnTo>
                    <a:pt x="97518" y="1804"/>
                  </a:lnTo>
                  <a:lnTo>
                    <a:pt x="89171" y="302"/>
                  </a:lnTo>
                  <a:lnTo>
                    <a:pt x="80477" y="0"/>
                  </a:lnTo>
                  <a:lnTo>
                    <a:pt x="71529" y="852"/>
                  </a:lnTo>
                  <a:lnTo>
                    <a:pt x="62682" y="2968"/>
                  </a:lnTo>
                  <a:lnTo>
                    <a:pt x="54144" y="6291"/>
                  </a:lnTo>
                  <a:lnTo>
                    <a:pt x="45955" y="10625"/>
                  </a:lnTo>
                  <a:lnTo>
                    <a:pt x="38078" y="15745"/>
                  </a:lnTo>
                  <a:lnTo>
                    <a:pt x="30452" y="21447"/>
                  </a:lnTo>
                  <a:lnTo>
                    <a:pt x="23179" y="27732"/>
                  </a:lnTo>
                  <a:lnTo>
                    <a:pt x="16514" y="34781"/>
                  </a:lnTo>
                  <a:lnTo>
                    <a:pt x="10557" y="42634"/>
                  </a:lnTo>
                  <a:lnTo>
                    <a:pt x="5573" y="51196"/>
                  </a:lnTo>
                  <a:lnTo>
                    <a:pt x="2055" y="60322"/>
                  </a:lnTo>
                  <a:lnTo>
                    <a:pt x="146" y="69861"/>
                  </a:lnTo>
                  <a:lnTo>
                    <a:pt x="0" y="79367"/>
                  </a:lnTo>
                  <a:lnTo>
                    <a:pt x="1948" y="88137"/>
                  </a:lnTo>
                  <a:lnTo>
                    <a:pt x="5963" y="95836"/>
                  </a:lnTo>
                  <a:lnTo>
                    <a:pt x="11742" y="102156"/>
                  </a:lnTo>
                  <a:lnTo>
                    <a:pt x="18901" y="106653"/>
                  </a:lnTo>
                  <a:lnTo>
                    <a:pt x="27086" y="109271"/>
                  </a:lnTo>
                  <a:lnTo>
                    <a:pt x="36172" y="110421"/>
                  </a:lnTo>
                  <a:lnTo>
                    <a:pt x="46248" y="110753"/>
                  </a:lnTo>
                  <a:lnTo>
                    <a:pt x="57284" y="110730"/>
                  </a:lnTo>
                  <a:lnTo>
                    <a:pt x="69134" y="110755"/>
                  </a:lnTo>
                  <a:lnTo>
                    <a:pt x="81620" y="111238"/>
                  </a:lnTo>
                  <a:lnTo>
                    <a:pt x="94568" y="112354"/>
                  </a:lnTo>
                  <a:lnTo>
                    <a:pt x="107517" y="114241"/>
                  </a:lnTo>
                  <a:lnTo>
                    <a:pt x="119752" y="117103"/>
                  </a:lnTo>
                  <a:lnTo>
                    <a:pt x="130926" y="120958"/>
                  </a:lnTo>
                  <a:lnTo>
                    <a:pt x="140563" y="125834"/>
                  </a:lnTo>
                  <a:lnTo>
                    <a:pt x="147907" y="131855"/>
                  </a:lnTo>
                  <a:lnTo>
                    <a:pt x="152760" y="138969"/>
                  </a:lnTo>
                  <a:lnTo>
                    <a:pt x="155069" y="146678"/>
                  </a:lnTo>
                  <a:lnTo>
                    <a:pt x="154665" y="154157"/>
                  </a:lnTo>
                  <a:lnTo>
                    <a:pt x="151724" y="160956"/>
                  </a:lnTo>
                  <a:lnTo>
                    <a:pt x="146516" y="166822"/>
                  </a:lnTo>
                  <a:lnTo>
                    <a:pt x="139217" y="171539"/>
                  </a:lnTo>
                  <a:lnTo>
                    <a:pt x="130127" y="175115"/>
                  </a:lnTo>
                  <a:lnTo>
                    <a:pt x="119622" y="177720"/>
                  </a:lnTo>
                  <a:lnTo>
                    <a:pt x="108054" y="179568"/>
                  </a:lnTo>
                  <a:lnTo>
                    <a:pt x="95726" y="180850"/>
                  </a:lnTo>
                  <a:lnTo>
                    <a:pt x="83026" y="181562"/>
                  </a:lnTo>
                  <a:lnTo>
                    <a:pt x="70427" y="181517"/>
                  </a:lnTo>
                  <a:lnTo>
                    <a:pt x="58191" y="180677"/>
                  </a:lnTo>
                  <a:lnTo>
                    <a:pt x="46816" y="179292"/>
                  </a:lnTo>
                  <a:lnTo>
                    <a:pt x="36024" y="177681"/>
                  </a:lnTo>
                  <a:lnTo>
                    <a:pt x="24870" y="175703"/>
                  </a:lnTo>
                  <a:lnTo>
                    <a:pt x="11563" y="173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64131" y="1323161"/>
              <a:ext cx="162916" cy="114160"/>
            </a:xfrm>
            <a:custGeom>
              <a:avLst/>
              <a:gdLst/>
              <a:ahLst/>
              <a:cxnLst/>
              <a:rect l="0" t="0" r="0" b="0"/>
              <a:pathLst>
                <a:path w="162916" h="114160">
                  <a:moveTo>
                    <a:pt x="78687" y="66600"/>
                  </a:moveTo>
                  <a:lnTo>
                    <a:pt x="78620" y="54865"/>
                  </a:lnTo>
                  <a:lnTo>
                    <a:pt x="77980" y="43736"/>
                  </a:lnTo>
                  <a:lnTo>
                    <a:pt x="76670" y="32161"/>
                  </a:lnTo>
                  <a:lnTo>
                    <a:pt x="74292" y="20864"/>
                  </a:lnTo>
                  <a:lnTo>
                    <a:pt x="70031" y="11445"/>
                  </a:lnTo>
                  <a:lnTo>
                    <a:pt x="63618" y="4665"/>
                  </a:lnTo>
                  <a:lnTo>
                    <a:pt x="55736" y="786"/>
                  </a:lnTo>
                  <a:lnTo>
                    <a:pt x="47685" y="0"/>
                  </a:lnTo>
                  <a:lnTo>
                    <a:pt x="40236" y="2071"/>
                  </a:lnTo>
                  <a:lnTo>
                    <a:pt x="33461" y="6495"/>
                  </a:lnTo>
                  <a:lnTo>
                    <a:pt x="27005" y="12720"/>
                  </a:lnTo>
                  <a:lnTo>
                    <a:pt x="20601" y="20269"/>
                  </a:lnTo>
                  <a:lnTo>
                    <a:pt x="14453" y="28923"/>
                  </a:lnTo>
                  <a:lnTo>
                    <a:pt x="9142" y="38708"/>
                  </a:lnTo>
                  <a:lnTo>
                    <a:pt x="4940" y="49543"/>
                  </a:lnTo>
                  <a:lnTo>
                    <a:pt x="1963" y="61089"/>
                  </a:lnTo>
                  <a:lnTo>
                    <a:pt x="339" y="72839"/>
                  </a:lnTo>
                  <a:lnTo>
                    <a:pt x="0" y="84466"/>
                  </a:lnTo>
                  <a:lnTo>
                    <a:pt x="1062" y="95204"/>
                  </a:lnTo>
                  <a:lnTo>
                    <a:pt x="3894" y="103819"/>
                  </a:lnTo>
                  <a:lnTo>
                    <a:pt x="8535" y="109823"/>
                  </a:lnTo>
                  <a:lnTo>
                    <a:pt x="14581" y="113224"/>
                  </a:lnTo>
                  <a:lnTo>
                    <a:pt x="21394" y="114159"/>
                  </a:lnTo>
                  <a:lnTo>
                    <a:pt x="28529" y="112967"/>
                  </a:lnTo>
                  <a:lnTo>
                    <a:pt x="35757" y="109764"/>
                  </a:lnTo>
                  <a:lnTo>
                    <a:pt x="42982" y="104358"/>
                  </a:lnTo>
                  <a:lnTo>
                    <a:pt x="50168" y="96843"/>
                  </a:lnTo>
                  <a:lnTo>
                    <a:pt x="57145" y="87717"/>
                  </a:lnTo>
                  <a:lnTo>
                    <a:pt x="63610" y="77683"/>
                  </a:lnTo>
                  <a:lnTo>
                    <a:pt x="69452" y="67303"/>
                  </a:lnTo>
                  <a:lnTo>
                    <a:pt x="74998" y="59297"/>
                  </a:lnTo>
                  <a:lnTo>
                    <a:pt x="80167" y="56913"/>
                  </a:lnTo>
                  <a:lnTo>
                    <a:pt x="84322" y="59275"/>
                  </a:lnTo>
                  <a:lnTo>
                    <a:pt x="87775" y="64744"/>
                  </a:lnTo>
                  <a:lnTo>
                    <a:pt x="91108" y="71961"/>
                  </a:lnTo>
                  <a:lnTo>
                    <a:pt x="94866" y="79871"/>
                  </a:lnTo>
                  <a:lnTo>
                    <a:pt x="99280" y="87882"/>
                  </a:lnTo>
                  <a:lnTo>
                    <a:pt x="104509" y="95264"/>
                  </a:lnTo>
                  <a:lnTo>
                    <a:pt x="110757" y="101031"/>
                  </a:lnTo>
                  <a:lnTo>
                    <a:pt x="118018" y="104800"/>
                  </a:lnTo>
                  <a:lnTo>
                    <a:pt x="125882" y="106480"/>
                  </a:lnTo>
                  <a:lnTo>
                    <a:pt x="134506" y="105946"/>
                  </a:lnTo>
                  <a:lnTo>
                    <a:pt x="145766" y="100911"/>
                  </a:lnTo>
                  <a:lnTo>
                    <a:pt x="162915" y="87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29481" y="1304395"/>
              <a:ext cx="302893" cy="138933"/>
            </a:xfrm>
            <a:custGeom>
              <a:avLst/>
              <a:gdLst/>
              <a:ahLst/>
              <a:cxnLst/>
              <a:rect l="0" t="0" r="0" b="0"/>
              <a:pathLst>
                <a:path w="302893" h="138933">
                  <a:moveTo>
                    <a:pt x="8094" y="43252"/>
                  </a:moveTo>
                  <a:lnTo>
                    <a:pt x="5227" y="52121"/>
                  </a:lnTo>
                  <a:lnTo>
                    <a:pt x="3085" y="61108"/>
                  </a:lnTo>
                  <a:lnTo>
                    <a:pt x="1484" y="71002"/>
                  </a:lnTo>
                  <a:lnTo>
                    <a:pt x="380" y="78253"/>
                  </a:lnTo>
                  <a:lnTo>
                    <a:pt x="0" y="78881"/>
                  </a:lnTo>
                  <a:lnTo>
                    <a:pt x="579" y="74913"/>
                  </a:lnTo>
                  <a:lnTo>
                    <a:pt x="2010" y="68304"/>
                  </a:lnTo>
                  <a:lnTo>
                    <a:pt x="4081" y="60167"/>
                  </a:lnTo>
                  <a:lnTo>
                    <a:pt x="6619" y="51142"/>
                  </a:lnTo>
                  <a:lnTo>
                    <a:pt x="9809" y="42242"/>
                  </a:lnTo>
                  <a:lnTo>
                    <a:pt x="14166" y="34905"/>
                  </a:lnTo>
                  <a:lnTo>
                    <a:pt x="19871" y="29785"/>
                  </a:lnTo>
                  <a:lnTo>
                    <a:pt x="26484" y="27156"/>
                  </a:lnTo>
                  <a:lnTo>
                    <a:pt x="33155" y="27274"/>
                  </a:lnTo>
                  <a:lnTo>
                    <a:pt x="39379" y="29984"/>
                  </a:lnTo>
                  <a:lnTo>
                    <a:pt x="45014" y="34851"/>
                  </a:lnTo>
                  <a:lnTo>
                    <a:pt x="50099" y="41381"/>
                  </a:lnTo>
                  <a:lnTo>
                    <a:pt x="54752" y="49098"/>
                  </a:lnTo>
                  <a:lnTo>
                    <a:pt x="59589" y="56420"/>
                  </a:lnTo>
                  <a:lnTo>
                    <a:pt x="65293" y="59903"/>
                  </a:lnTo>
                  <a:lnTo>
                    <a:pt x="71174" y="58202"/>
                  </a:lnTo>
                  <a:lnTo>
                    <a:pt x="76321" y="53272"/>
                  </a:lnTo>
                  <a:lnTo>
                    <a:pt x="81105" y="46758"/>
                  </a:lnTo>
                  <a:lnTo>
                    <a:pt x="86406" y="39971"/>
                  </a:lnTo>
                  <a:lnTo>
                    <a:pt x="92676" y="33603"/>
                  </a:lnTo>
                  <a:lnTo>
                    <a:pt x="99798" y="28511"/>
                  </a:lnTo>
                  <a:lnTo>
                    <a:pt x="107323" y="25901"/>
                  </a:lnTo>
                  <a:lnTo>
                    <a:pt x="114924" y="26186"/>
                  </a:lnTo>
                  <a:lnTo>
                    <a:pt x="122292" y="29123"/>
                  </a:lnTo>
                  <a:lnTo>
                    <a:pt x="129077" y="34208"/>
                  </a:lnTo>
                  <a:lnTo>
                    <a:pt x="135152" y="40922"/>
                  </a:lnTo>
                  <a:lnTo>
                    <a:pt x="140568" y="48983"/>
                  </a:lnTo>
                  <a:lnTo>
                    <a:pt x="145447" y="58353"/>
                  </a:lnTo>
                  <a:lnTo>
                    <a:pt x="149927" y="68881"/>
                  </a:lnTo>
                  <a:lnTo>
                    <a:pt x="154447" y="79369"/>
                  </a:lnTo>
                  <a:lnTo>
                    <a:pt x="159708" y="87745"/>
                  </a:lnTo>
                  <a:lnTo>
                    <a:pt x="166034" y="93040"/>
                  </a:lnTo>
                  <a:lnTo>
                    <a:pt x="173404" y="95456"/>
                  </a:lnTo>
                  <a:lnTo>
                    <a:pt x="181647" y="95789"/>
                  </a:lnTo>
                  <a:lnTo>
                    <a:pt x="190563" y="94757"/>
                  </a:lnTo>
                  <a:lnTo>
                    <a:pt x="199972" y="92849"/>
                  </a:lnTo>
                  <a:lnTo>
                    <a:pt x="209733" y="90381"/>
                  </a:lnTo>
                  <a:lnTo>
                    <a:pt x="219735" y="87548"/>
                  </a:lnTo>
                  <a:lnTo>
                    <a:pt x="229737" y="84313"/>
                  </a:lnTo>
                  <a:lnTo>
                    <a:pt x="239379" y="80451"/>
                  </a:lnTo>
                  <a:lnTo>
                    <a:pt x="248489" y="75878"/>
                  </a:lnTo>
                  <a:lnTo>
                    <a:pt x="256912" y="70500"/>
                  </a:lnTo>
                  <a:lnTo>
                    <a:pt x="264424" y="64131"/>
                  </a:lnTo>
                  <a:lnTo>
                    <a:pt x="270981" y="56769"/>
                  </a:lnTo>
                  <a:lnTo>
                    <a:pt x="276216" y="48554"/>
                  </a:lnTo>
                  <a:lnTo>
                    <a:pt x="279377" y="39668"/>
                  </a:lnTo>
                  <a:lnTo>
                    <a:pt x="280232" y="30299"/>
                  </a:lnTo>
                  <a:lnTo>
                    <a:pt x="278687" y="21078"/>
                  </a:lnTo>
                  <a:lnTo>
                    <a:pt x="274534" y="13032"/>
                  </a:lnTo>
                  <a:lnTo>
                    <a:pt x="267934" y="6637"/>
                  </a:lnTo>
                  <a:lnTo>
                    <a:pt x="259623" y="2177"/>
                  </a:lnTo>
                  <a:lnTo>
                    <a:pt x="250684" y="0"/>
                  </a:lnTo>
                  <a:lnTo>
                    <a:pt x="241799" y="62"/>
                  </a:lnTo>
                  <a:lnTo>
                    <a:pt x="233398" y="2187"/>
                  </a:lnTo>
                  <a:lnTo>
                    <a:pt x="225837" y="6263"/>
                  </a:lnTo>
                  <a:lnTo>
                    <a:pt x="219200" y="12035"/>
                  </a:lnTo>
                  <a:lnTo>
                    <a:pt x="213388" y="19161"/>
                  </a:lnTo>
                  <a:lnTo>
                    <a:pt x="208234" y="27305"/>
                  </a:lnTo>
                  <a:lnTo>
                    <a:pt x="203584" y="36186"/>
                  </a:lnTo>
                  <a:lnTo>
                    <a:pt x="199627" y="45588"/>
                  </a:lnTo>
                  <a:lnTo>
                    <a:pt x="196872" y="55351"/>
                  </a:lnTo>
                  <a:lnTo>
                    <a:pt x="195501" y="65363"/>
                  </a:lnTo>
                  <a:lnTo>
                    <a:pt x="195394" y="75543"/>
                  </a:lnTo>
                  <a:lnTo>
                    <a:pt x="196310" y="85838"/>
                  </a:lnTo>
                  <a:lnTo>
                    <a:pt x="198013" y="96201"/>
                  </a:lnTo>
                  <a:lnTo>
                    <a:pt x="200785" y="106279"/>
                  </a:lnTo>
                  <a:lnTo>
                    <a:pt x="205379" y="115441"/>
                  </a:lnTo>
                  <a:lnTo>
                    <a:pt x="212059" y="123407"/>
                  </a:lnTo>
                  <a:lnTo>
                    <a:pt x="220477" y="129908"/>
                  </a:lnTo>
                  <a:lnTo>
                    <a:pt x="229962" y="134525"/>
                  </a:lnTo>
                  <a:lnTo>
                    <a:pt x="240003" y="137226"/>
                  </a:lnTo>
                  <a:lnTo>
                    <a:pt x="250244" y="138428"/>
                  </a:lnTo>
                  <a:lnTo>
                    <a:pt x="261616" y="138932"/>
                  </a:lnTo>
                  <a:lnTo>
                    <a:pt x="277345" y="138785"/>
                  </a:lnTo>
                  <a:lnTo>
                    <a:pt x="302892" y="138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53471" y="1116020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5" y="90425"/>
                  </a:lnTo>
                  <a:lnTo>
                    <a:pt x="177" y="107115"/>
                  </a:lnTo>
                  <a:lnTo>
                    <a:pt x="826" y="124071"/>
                  </a:lnTo>
                  <a:lnTo>
                    <a:pt x="2074" y="141211"/>
                  </a:lnTo>
                  <a:lnTo>
                    <a:pt x="3727" y="158312"/>
                  </a:lnTo>
                  <a:lnTo>
                    <a:pt x="5376" y="175026"/>
                  </a:lnTo>
                  <a:lnTo>
                    <a:pt x="6778" y="191196"/>
                  </a:lnTo>
                  <a:lnTo>
                    <a:pt x="7871" y="206834"/>
                  </a:lnTo>
                  <a:lnTo>
                    <a:pt x="8679" y="222029"/>
                  </a:lnTo>
                  <a:lnTo>
                    <a:pt x="9258" y="236870"/>
                  </a:lnTo>
                  <a:lnTo>
                    <a:pt x="9663" y="251034"/>
                  </a:lnTo>
                  <a:lnTo>
                    <a:pt x="9987" y="265286"/>
                  </a:lnTo>
                  <a:lnTo>
                    <a:pt x="10259" y="281997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06114" y="1272192"/>
              <a:ext cx="115814" cy="146180"/>
            </a:xfrm>
            <a:custGeom>
              <a:avLst/>
              <a:gdLst/>
              <a:ahLst/>
              <a:cxnLst/>
              <a:rect l="0" t="0" r="0" b="0"/>
              <a:pathLst>
                <a:path w="115814" h="146180">
                  <a:moveTo>
                    <a:pt x="0" y="85984"/>
                  </a:moveTo>
                  <a:lnTo>
                    <a:pt x="8801" y="83050"/>
                  </a:lnTo>
                  <a:lnTo>
                    <a:pt x="17148" y="80268"/>
                  </a:lnTo>
                  <a:lnTo>
                    <a:pt x="25846" y="77368"/>
                  </a:lnTo>
                  <a:lnTo>
                    <a:pt x="34967" y="74328"/>
                  </a:lnTo>
                  <a:lnTo>
                    <a:pt x="44462" y="71163"/>
                  </a:lnTo>
                  <a:lnTo>
                    <a:pt x="54240" y="67885"/>
                  </a:lnTo>
                  <a:lnTo>
                    <a:pt x="63736" y="64029"/>
                  </a:lnTo>
                  <a:lnTo>
                    <a:pt x="71965" y="58693"/>
                  </a:lnTo>
                  <a:lnTo>
                    <a:pt x="78482" y="51513"/>
                  </a:lnTo>
                  <a:lnTo>
                    <a:pt x="83024" y="42927"/>
                  </a:lnTo>
                  <a:lnTo>
                    <a:pt x="85256" y="33862"/>
                  </a:lnTo>
                  <a:lnTo>
                    <a:pt x="85227" y="24925"/>
                  </a:lnTo>
                  <a:lnTo>
                    <a:pt x="82953" y="16674"/>
                  </a:lnTo>
                  <a:lnTo>
                    <a:pt x="78245" y="9752"/>
                  </a:lnTo>
                  <a:lnTo>
                    <a:pt x="71239" y="4379"/>
                  </a:lnTo>
                  <a:lnTo>
                    <a:pt x="62641" y="911"/>
                  </a:lnTo>
                  <a:lnTo>
                    <a:pt x="53502" y="0"/>
                  </a:lnTo>
                  <a:lnTo>
                    <a:pt x="44483" y="1762"/>
                  </a:lnTo>
                  <a:lnTo>
                    <a:pt x="36162" y="6027"/>
                  </a:lnTo>
                  <a:lnTo>
                    <a:pt x="29185" y="12619"/>
                  </a:lnTo>
                  <a:lnTo>
                    <a:pt x="23763" y="21197"/>
                  </a:lnTo>
                  <a:lnTo>
                    <a:pt x="19921" y="31343"/>
                  </a:lnTo>
                  <a:lnTo>
                    <a:pt x="17692" y="42661"/>
                  </a:lnTo>
                  <a:lnTo>
                    <a:pt x="16933" y="54818"/>
                  </a:lnTo>
                  <a:lnTo>
                    <a:pt x="17539" y="67402"/>
                  </a:lnTo>
                  <a:lnTo>
                    <a:pt x="19531" y="79922"/>
                  </a:lnTo>
                  <a:lnTo>
                    <a:pt x="22793" y="92115"/>
                  </a:lnTo>
                  <a:lnTo>
                    <a:pt x="27099" y="103760"/>
                  </a:lnTo>
                  <a:lnTo>
                    <a:pt x="32206" y="114588"/>
                  </a:lnTo>
                  <a:lnTo>
                    <a:pt x="37908" y="124525"/>
                  </a:lnTo>
                  <a:lnTo>
                    <a:pt x="44362" y="133182"/>
                  </a:lnTo>
                  <a:lnTo>
                    <a:pt x="52059" y="139794"/>
                  </a:lnTo>
                  <a:lnTo>
                    <a:pt x="61152" y="144125"/>
                  </a:lnTo>
                  <a:lnTo>
                    <a:pt x="71091" y="146179"/>
                  </a:lnTo>
                  <a:lnTo>
                    <a:pt x="81875" y="145933"/>
                  </a:lnTo>
                  <a:lnTo>
                    <a:pt x="95571" y="141131"/>
                  </a:lnTo>
                  <a:lnTo>
                    <a:pt x="115813" y="128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48900" y="1299623"/>
              <a:ext cx="120427" cy="132253"/>
            </a:xfrm>
            <a:custGeom>
              <a:avLst/>
              <a:gdLst/>
              <a:ahLst/>
              <a:cxnLst/>
              <a:rect l="0" t="0" r="0" b="0"/>
              <a:pathLst>
                <a:path w="120427" h="132253">
                  <a:moveTo>
                    <a:pt x="4613" y="16439"/>
                  </a:moveTo>
                  <a:lnTo>
                    <a:pt x="1813" y="25240"/>
                  </a:lnTo>
                  <a:lnTo>
                    <a:pt x="311" y="33587"/>
                  </a:lnTo>
                  <a:lnTo>
                    <a:pt x="0" y="42290"/>
                  </a:lnTo>
                  <a:lnTo>
                    <a:pt x="506" y="51584"/>
                  </a:lnTo>
                  <a:lnTo>
                    <a:pt x="1326" y="61727"/>
                  </a:lnTo>
                  <a:lnTo>
                    <a:pt x="2120" y="72693"/>
                  </a:lnTo>
                  <a:lnTo>
                    <a:pt x="2018" y="81569"/>
                  </a:lnTo>
                  <a:lnTo>
                    <a:pt x="915" y="84125"/>
                  </a:lnTo>
                  <a:lnTo>
                    <a:pt x="380" y="80433"/>
                  </a:lnTo>
                  <a:lnTo>
                    <a:pt x="854" y="72287"/>
                  </a:lnTo>
                  <a:lnTo>
                    <a:pt x="2210" y="61483"/>
                  </a:lnTo>
                  <a:lnTo>
                    <a:pt x="4238" y="49227"/>
                  </a:lnTo>
                  <a:lnTo>
                    <a:pt x="7074" y="36683"/>
                  </a:lnTo>
                  <a:lnTo>
                    <a:pt x="11189" y="25139"/>
                  </a:lnTo>
                  <a:lnTo>
                    <a:pt x="16739" y="15189"/>
                  </a:lnTo>
                  <a:lnTo>
                    <a:pt x="23586" y="7331"/>
                  </a:lnTo>
                  <a:lnTo>
                    <a:pt x="31478" y="2238"/>
                  </a:lnTo>
                  <a:lnTo>
                    <a:pt x="40149" y="0"/>
                  </a:lnTo>
                  <a:lnTo>
                    <a:pt x="49055" y="409"/>
                  </a:lnTo>
                  <a:lnTo>
                    <a:pt x="57413" y="3249"/>
                  </a:lnTo>
                  <a:lnTo>
                    <a:pt x="64843" y="8152"/>
                  </a:lnTo>
                  <a:lnTo>
                    <a:pt x="71320" y="14675"/>
                  </a:lnTo>
                  <a:lnTo>
                    <a:pt x="76985" y="22406"/>
                  </a:lnTo>
                  <a:lnTo>
                    <a:pt x="82021" y="31007"/>
                  </a:lnTo>
                  <a:lnTo>
                    <a:pt x="86591" y="40219"/>
                  </a:lnTo>
                  <a:lnTo>
                    <a:pt x="90830" y="49855"/>
                  </a:lnTo>
                  <a:lnTo>
                    <a:pt x="94836" y="59780"/>
                  </a:lnTo>
                  <a:lnTo>
                    <a:pt x="98681" y="69903"/>
                  </a:lnTo>
                  <a:lnTo>
                    <a:pt x="102418" y="80160"/>
                  </a:lnTo>
                  <a:lnTo>
                    <a:pt x="106075" y="90492"/>
                  </a:lnTo>
                  <a:lnTo>
                    <a:pt x="109526" y="100416"/>
                  </a:lnTo>
                  <a:lnTo>
                    <a:pt x="112831" y="109996"/>
                  </a:lnTo>
                  <a:lnTo>
                    <a:pt x="116280" y="120072"/>
                  </a:lnTo>
                  <a:lnTo>
                    <a:pt x="120426" y="1322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90383" y="1318490"/>
              <a:ext cx="113053" cy="260785"/>
            </a:xfrm>
            <a:custGeom>
              <a:avLst/>
              <a:gdLst/>
              <a:ahLst/>
              <a:cxnLst/>
              <a:rect l="0" t="0" r="0" b="0"/>
              <a:pathLst>
                <a:path w="113053" h="260785">
                  <a:moveTo>
                    <a:pt x="84228" y="92328"/>
                  </a:moveTo>
                  <a:lnTo>
                    <a:pt x="90029" y="86394"/>
                  </a:lnTo>
                  <a:lnTo>
                    <a:pt x="94953" y="80189"/>
                  </a:lnTo>
                  <a:lnTo>
                    <a:pt x="99446" y="73093"/>
                  </a:lnTo>
                  <a:lnTo>
                    <a:pt x="103321" y="65153"/>
                  </a:lnTo>
                  <a:lnTo>
                    <a:pt x="106038" y="56506"/>
                  </a:lnTo>
                  <a:lnTo>
                    <a:pt x="107389" y="47317"/>
                  </a:lnTo>
                  <a:lnTo>
                    <a:pt x="107317" y="37890"/>
                  </a:lnTo>
                  <a:lnTo>
                    <a:pt x="105751" y="28648"/>
                  </a:lnTo>
                  <a:lnTo>
                    <a:pt x="102804" y="19822"/>
                  </a:lnTo>
                  <a:lnTo>
                    <a:pt x="98555" y="11933"/>
                  </a:lnTo>
                  <a:lnTo>
                    <a:pt x="92961" y="5845"/>
                  </a:lnTo>
                  <a:lnTo>
                    <a:pt x="86132" y="1871"/>
                  </a:lnTo>
                  <a:lnTo>
                    <a:pt x="78448" y="0"/>
                  </a:lnTo>
                  <a:lnTo>
                    <a:pt x="70452" y="174"/>
                  </a:lnTo>
                  <a:lnTo>
                    <a:pt x="62489" y="2150"/>
                  </a:lnTo>
                  <a:lnTo>
                    <a:pt x="54856" y="5898"/>
                  </a:lnTo>
                  <a:lnTo>
                    <a:pt x="47883" y="11678"/>
                  </a:lnTo>
                  <a:lnTo>
                    <a:pt x="41686" y="19451"/>
                  </a:lnTo>
                  <a:lnTo>
                    <a:pt x="36526" y="28923"/>
                  </a:lnTo>
                  <a:lnTo>
                    <a:pt x="32882" y="39721"/>
                  </a:lnTo>
                  <a:lnTo>
                    <a:pt x="30885" y="51488"/>
                  </a:lnTo>
                  <a:lnTo>
                    <a:pt x="30679" y="63455"/>
                  </a:lnTo>
                  <a:lnTo>
                    <a:pt x="32584" y="74490"/>
                  </a:lnTo>
                  <a:lnTo>
                    <a:pt x="36567" y="84037"/>
                  </a:lnTo>
                  <a:lnTo>
                    <a:pt x="42155" y="91596"/>
                  </a:lnTo>
                  <a:lnTo>
                    <a:pt x="48653" y="96474"/>
                  </a:lnTo>
                  <a:lnTo>
                    <a:pt x="55567" y="98561"/>
                  </a:lnTo>
                  <a:lnTo>
                    <a:pt x="62476" y="98048"/>
                  </a:lnTo>
                  <a:lnTo>
                    <a:pt x="68955" y="95137"/>
                  </a:lnTo>
                  <a:lnTo>
                    <a:pt x="74825" y="90186"/>
                  </a:lnTo>
                  <a:lnTo>
                    <a:pt x="80105" y="83630"/>
                  </a:lnTo>
                  <a:lnTo>
                    <a:pt x="84892" y="75877"/>
                  </a:lnTo>
                  <a:lnTo>
                    <a:pt x="89309" y="67334"/>
                  </a:lnTo>
                  <a:lnTo>
                    <a:pt x="93668" y="60809"/>
                  </a:lnTo>
                  <a:lnTo>
                    <a:pt x="97704" y="59773"/>
                  </a:lnTo>
                  <a:lnTo>
                    <a:pt x="100566" y="63566"/>
                  </a:lnTo>
                  <a:lnTo>
                    <a:pt x="102373" y="70765"/>
                  </a:lnTo>
                  <a:lnTo>
                    <a:pt x="103645" y="80090"/>
                  </a:lnTo>
                  <a:lnTo>
                    <a:pt x="104965" y="90466"/>
                  </a:lnTo>
                  <a:lnTo>
                    <a:pt x="106629" y="101254"/>
                  </a:lnTo>
                  <a:lnTo>
                    <a:pt x="108542" y="112308"/>
                  </a:lnTo>
                  <a:lnTo>
                    <a:pt x="110355" y="123813"/>
                  </a:lnTo>
                  <a:lnTo>
                    <a:pt x="111858" y="135854"/>
                  </a:lnTo>
                  <a:lnTo>
                    <a:pt x="112847" y="148234"/>
                  </a:lnTo>
                  <a:lnTo>
                    <a:pt x="113052" y="160555"/>
                  </a:lnTo>
                  <a:lnTo>
                    <a:pt x="112397" y="172578"/>
                  </a:lnTo>
                  <a:lnTo>
                    <a:pt x="110650" y="183924"/>
                  </a:lnTo>
                  <a:lnTo>
                    <a:pt x="107349" y="194012"/>
                  </a:lnTo>
                  <a:lnTo>
                    <a:pt x="102381" y="202640"/>
                  </a:lnTo>
                  <a:lnTo>
                    <a:pt x="95775" y="209772"/>
                  </a:lnTo>
                  <a:lnTo>
                    <a:pt x="87520" y="215353"/>
                  </a:lnTo>
                  <a:lnTo>
                    <a:pt x="77791" y="219527"/>
                  </a:lnTo>
                  <a:lnTo>
                    <a:pt x="67192" y="222875"/>
                  </a:lnTo>
                  <a:lnTo>
                    <a:pt x="56628" y="226287"/>
                  </a:lnTo>
                  <a:lnTo>
                    <a:pt x="46607" y="230255"/>
                  </a:lnTo>
                  <a:lnTo>
                    <a:pt x="37368" y="234787"/>
                  </a:lnTo>
                  <a:lnTo>
                    <a:pt x="28036" y="240136"/>
                  </a:lnTo>
                  <a:lnTo>
                    <a:pt x="16682" y="247900"/>
                  </a:lnTo>
                  <a:lnTo>
                    <a:pt x="0" y="260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80949" y="1137077"/>
              <a:ext cx="20005" cy="284271"/>
            </a:xfrm>
            <a:custGeom>
              <a:avLst/>
              <a:gdLst/>
              <a:ahLst/>
              <a:cxnLst/>
              <a:rect l="0" t="0" r="0" b="0"/>
              <a:pathLst>
                <a:path w="20005" h="284271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3" y="34467"/>
                  </a:lnTo>
                  <a:lnTo>
                    <a:pt x="1683" y="46801"/>
                  </a:lnTo>
                  <a:lnTo>
                    <a:pt x="834" y="60110"/>
                  </a:lnTo>
                  <a:lnTo>
                    <a:pt x="241" y="74419"/>
                  </a:lnTo>
                  <a:lnTo>
                    <a:pt x="0" y="89596"/>
                  </a:lnTo>
                  <a:lnTo>
                    <a:pt x="364" y="105458"/>
                  </a:lnTo>
                  <a:lnTo>
                    <a:pt x="1420" y="121825"/>
                  </a:lnTo>
                  <a:lnTo>
                    <a:pt x="2942" y="138389"/>
                  </a:lnTo>
                  <a:lnTo>
                    <a:pt x="4501" y="154735"/>
                  </a:lnTo>
                  <a:lnTo>
                    <a:pt x="5849" y="170655"/>
                  </a:lnTo>
                  <a:lnTo>
                    <a:pt x="7075" y="186124"/>
                  </a:lnTo>
                  <a:lnTo>
                    <a:pt x="8505" y="201205"/>
                  </a:lnTo>
                  <a:lnTo>
                    <a:pt x="10314" y="215968"/>
                  </a:lnTo>
                  <a:lnTo>
                    <a:pt x="12369" y="230081"/>
                  </a:lnTo>
                  <a:lnTo>
                    <a:pt x="14511" y="244292"/>
                  </a:lnTo>
                  <a:lnTo>
                    <a:pt x="16930" y="260971"/>
                  </a:lnTo>
                  <a:lnTo>
                    <a:pt x="20004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74611" y="1232236"/>
              <a:ext cx="178986" cy="10127"/>
            </a:xfrm>
            <a:custGeom>
              <a:avLst/>
              <a:gdLst/>
              <a:ahLst/>
              <a:cxnLst/>
              <a:rect l="0" t="0" r="0" b="0"/>
              <a:pathLst>
                <a:path w="178986" h="10127">
                  <a:moveTo>
                    <a:pt x="178985" y="10126"/>
                  </a:moveTo>
                  <a:lnTo>
                    <a:pt x="167249" y="7260"/>
                  </a:lnTo>
                  <a:lnTo>
                    <a:pt x="156121" y="5117"/>
                  </a:lnTo>
                  <a:lnTo>
                    <a:pt x="144518" y="3514"/>
                  </a:lnTo>
                  <a:lnTo>
                    <a:pt x="132184" y="2334"/>
                  </a:lnTo>
                  <a:lnTo>
                    <a:pt x="118875" y="1485"/>
                  </a:lnTo>
                  <a:lnTo>
                    <a:pt x="104571" y="888"/>
                  </a:lnTo>
                  <a:lnTo>
                    <a:pt x="89566" y="473"/>
                  </a:lnTo>
                  <a:lnTo>
                    <a:pt x="74352" y="189"/>
                  </a:lnTo>
                  <a:lnTo>
                    <a:pt x="59253" y="0"/>
                  </a:lnTo>
                  <a:lnTo>
                    <a:pt x="44982" y="71"/>
                  </a:lnTo>
                  <a:lnTo>
                    <a:pt x="31326" y="870"/>
                  </a:lnTo>
                  <a:lnTo>
                    <a:pt x="17091" y="3585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64124" y="1137077"/>
              <a:ext cx="136871" cy="294799"/>
            </a:xfrm>
            <a:custGeom>
              <a:avLst/>
              <a:gdLst/>
              <a:ahLst/>
              <a:cxnLst/>
              <a:rect l="0" t="0" r="0" b="0"/>
              <a:pathLst>
                <a:path w="136871" h="294799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77"/>
                  </a:lnTo>
                  <a:lnTo>
                    <a:pt x="177" y="61966"/>
                  </a:lnTo>
                  <a:lnTo>
                    <a:pt x="826" y="79459"/>
                  </a:lnTo>
                  <a:lnTo>
                    <a:pt x="2079" y="97188"/>
                  </a:lnTo>
                  <a:lnTo>
                    <a:pt x="3905" y="114803"/>
                  </a:lnTo>
                  <a:lnTo>
                    <a:pt x="6201" y="131922"/>
                  </a:lnTo>
                  <a:lnTo>
                    <a:pt x="8857" y="148392"/>
                  </a:lnTo>
                  <a:lnTo>
                    <a:pt x="11775" y="164246"/>
                  </a:lnTo>
                  <a:lnTo>
                    <a:pt x="14880" y="179592"/>
                  </a:lnTo>
                  <a:lnTo>
                    <a:pt x="18109" y="194550"/>
                  </a:lnTo>
                  <a:lnTo>
                    <a:pt x="21260" y="209226"/>
                  </a:lnTo>
                  <a:lnTo>
                    <a:pt x="23995" y="223700"/>
                  </a:lnTo>
                  <a:lnTo>
                    <a:pt x="26156" y="238005"/>
                  </a:lnTo>
                  <a:lnTo>
                    <a:pt x="27391" y="251055"/>
                  </a:lnTo>
                  <a:lnTo>
                    <a:pt x="27159" y="259321"/>
                  </a:lnTo>
                  <a:lnTo>
                    <a:pt x="25885" y="260660"/>
                  </a:lnTo>
                  <a:lnTo>
                    <a:pt x="24564" y="256847"/>
                  </a:lnTo>
                  <a:lnTo>
                    <a:pt x="23685" y="249614"/>
                  </a:lnTo>
                  <a:lnTo>
                    <a:pt x="23568" y="240109"/>
                  </a:lnTo>
                  <a:lnTo>
                    <a:pt x="24293" y="229102"/>
                  </a:lnTo>
                  <a:lnTo>
                    <a:pt x="26093" y="217424"/>
                  </a:lnTo>
                  <a:lnTo>
                    <a:pt x="29432" y="206026"/>
                  </a:lnTo>
                  <a:lnTo>
                    <a:pt x="34424" y="195403"/>
                  </a:lnTo>
                  <a:lnTo>
                    <a:pt x="40877" y="186132"/>
                  </a:lnTo>
                  <a:lnTo>
                    <a:pt x="48497" y="179030"/>
                  </a:lnTo>
                  <a:lnTo>
                    <a:pt x="56986" y="174338"/>
                  </a:lnTo>
                  <a:lnTo>
                    <a:pt x="65938" y="172136"/>
                  </a:lnTo>
                  <a:lnTo>
                    <a:pt x="74859" y="172611"/>
                  </a:lnTo>
                  <a:lnTo>
                    <a:pt x="83479" y="175594"/>
                  </a:lnTo>
                  <a:lnTo>
                    <a:pt x="91570" y="180661"/>
                  </a:lnTo>
                  <a:lnTo>
                    <a:pt x="98858" y="187333"/>
                  </a:lnTo>
                  <a:lnTo>
                    <a:pt x="105279" y="195187"/>
                  </a:lnTo>
                  <a:lnTo>
                    <a:pt x="110930" y="204050"/>
                  </a:lnTo>
                  <a:lnTo>
                    <a:pt x="115969" y="213975"/>
                  </a:lnTo>
                  <a:lnTo>
                    <a:pt x="120544" y="224901"/>
                  </a:lnTo>
                  <a:lnTo>
                    <a:pt x="124631" y="236440"/>
                  </a:lnTo>
                  <a:lnTo>
                    <a:pt x="128441" y="249297"/>
                  </a:lnTo>
                  <a:lnTo>
                    <a:pt x="132311" y="266837"/>
                  </a:lnTo>
                  <a:lnTo>
                    <a:pt x="13687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85223" y="1410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8562" y="1653098"/>
              <a:ext cx="522661" cy="59773"/>
            </a:xfrm>
            <a:custGeom>
              <a:avLst/>
              <a:gdLst/>
              <a:ahLst/>
              <a:cxnLst/>
              <a:rect l="0" t="0" r="0" b="0"/>
              <a:pathLst>
                <a:path w="522661" h="59773">
                  <a:moveTo>
                    <a:pt x="522660" y="20933"/>
                  </a:moveTo>
                  <a:lnTo>
                    <a:pt x="510791" y="20933"/>
                  </a:lnTo>
                  <a:lnTo>
                    <a:pt x="498382" y="20933"/>
                  </a:lnTo>
                  <a:lnTo>
                    <a:pt x="484190" y="20933"/>
                  </a:lnTo>
                  <a:lnTo>
                    <a:pt x="468310" y="20933"/>
                  </a:lnTo>
                  <a:lnTo>
                    <a:pt x="451017" y="20933"/>
                  </a:lnTo>
                  <a:lnTo>
                    <a:pt x="432637" y="20933"/>
                  </a:lnTo>
                  <a:lnTo>
                    <a:pt x="413783" y="20933"/>
                  </a:lnTo>
                  <a:lnTo>
                    <a:pt x="395301" y="20933"/>
                  </a:lnTo>
                  <a:lnTo>
                    <a:pt x="377621" y="20933"/>
                  </a:lnTo>
                  <a:lnTo>
                    <a:pt x="360805" y="20933"/>
                  </a:lnTo>
                  <a:lnTo>
                    <a:pt x="344739" y="20933"/>
                  </a:lnTo>
                  <a:lnTo>
                    <a:pt x="329262" y="20933"/>
                  </a:lnTo>
                  <a:lnTo>
                    <a:pt x="314222" y="20933"/>
                  </a:lnTo>
                  <a:lnTo>
                    <a:pt x="299494" y="20933"/>
                  </a:lnTo>
                  <a:lnTo>
                    <a:pt x="284985" y="20933"/>
                  </a:lnTo>
                  <a:lnTo>
                    <a:pt x="270629" y="20933"/>
                  </a:lnTo>
                  <a:lnTo>
                    <a:pt x="256376" y="20933"/>
                  </a:lnTo>
                  <a:lnTo>
                    <a:pt x="242193" y="20937"/>
                  </a:lnTo>
                  <a:lnTo>
                    <a:pt x="228058" y="21110"/>
                  </a:lnTo>
                  <a:lnTo>
                    <a:pt x="213955" y="21758"/>
                  </a:lnTo>
                  <a:lnTo>
                    <a:pt x="199874" y="23007"/>
                  </a:lnTo>
                  <a:lnTo>
                    <a:pt x="185807" y="24660"/>
                  </a:lnTo>
                  <a:lnTo>
                    <a:pt x="171749" y="26308"/>
                  </a:lnTo>
                  <a:lnTo>
                    <a:pt x="157698" y="27711"/>
                  </a:lnTo>
                  <a:lnTo>
                    <a:pt x="143652" y="28803"/>
                  </a:lnTo>
                  <a:lnTo>
                    <a:pt x="129608" y="29611"/>
                  </a:lnTo>
                  <a:lnTo>
                    <a:pt x="115562" y="30189"/>
                  </a:lnTo>
                  <a:lnTo>
                    <a:pt x="101348" y="30594"/>
                  </a:lnTo>
                  <a:lnTo>
                    <a:pt x="86660" y="30874"/>
                  </a:lnTo>
                  <a:lnTo>
                    <a:pt x="71372" y="31061"/>
                  </a:lnTo>
                  <a:lnTo>
                    <a:pt x="55681" y="31017"/>
                  </a:lnTo>
                  <a:lnTo>
                    <a:pt x="39994" y="30457"/>
                  </a:lnTo>
                  <a:lnTo>
                    <a:pt x="24594" y="29251"/>
                  </a:lnTo>
                  <a:lnTo>
                    <a:pt x="11037" y="27035"/>
                  </a:lnTo>
                  <a:lnTo>
                    <a:pt x="2379" y="23803"/>
                  </a:lnTo>
                  <a:lnTo>
                    <a:pt x="0" y="20526"/>
                  </a:lnTo>
                  <a:lnTo>
                    <a:pt x="3195" y="17748"/>
                  </a:lnTo>
                  <a:lnTo>
                    <a:pt x="10681" y="15595"/>
                  </a:lnTo>
                  <a:lnTo>
                    <a:pt x="21119" y="14011"/>
                  </a:lnTo>
                  <a:lnTo>
                    <a:pt x="33281" y="12880"/>
                  </a:lnTo>
                  <a:lnTo>
                    <a:pt x="46358" y="12086"/>
                  </a:lnTo>
                  <a:lnTo>
                    <a:pt x="59739" y="11369"/>
                  </a:lnTo>
                  <a:lnTo>
                    <a:pt x="72883" y="10348"/>
                  </a:lnTo>
                  <a:lnTo>
                    <a:pt x="85547" y="8847"/>
                  </a:lnTo>
                  <a:lnTo>
                    <a:pt x="97867" y="7024"/>
                  </a:lnTo>
                  <a:lnTo>
                    <a:pt x="110223" y="5261"/>
                  </a:lnTo>
                  <a:lnTo>
                    <a:pt x="122841" y="3781"/>
                  </a:lnTo>
                  <a:lnTo>
                    <a:pt x="135776" y="2637"/>
                  </a:lnTo>
                  <a:lnTo>
                    <a:pt x="149001" y="1795"/>
                  </a:lnTo>
                  <a:lnTo>
                    <a:pt x="162472" y="1193"/>
                  </a:lnTo>
                  <a:lnTo>
                    <a:pt x="176621" y="773"/>
                  </a:lnTo>
                  <a:lnTo>
                    <a:pt x="192324" y="483"/>
                  </a:lnTo>
                  <a:lnTo>
                    <a:pt x="209925" y="290"/>
                  </a:lnTo>
                  <a:lnTo>
                    <a:pt x="229137" y="328"/>
                  </a:lnTo>
                  <a:lnTo>
                    <a:pt x="249328" y="886"/>
                  </a:lnTo>
                  <a:lnTo>
                    <a:pt x="270017" y="2074"/>
                  </a:lnTo>
                  <a:lnTo>
                    <a:pt x="290772" y="3685"/>
                  </a:lnTo>
                  <a:lnTo>
                    <a:pt x="311152" y="5306"/>
                  </a:lnTo>
                  <a:lnTo>
                    <a:pt x="330956" y="6695"/>
                  </a:lnTo>
                  <a:lnTo>
                    <a:pt x="349863" y="7949"/>
                  </a:lnTo>
                  <a:lnTo>
                    <a:pt x="367347" y="9397"/>
                  </a:lnTo>
                  <a:lnTo>
                    <a:pt x="383231" y="11227"/>
                  </a:lnTo>
                  <a:lnTo>
                    <a:pt x="396681" y="13649"/>
                  </a:lnTo>
                  <a:lnTo>
                    <a:pt x="405637" y="17674"/>
                  </a:lnTo>
                  <a:lnTo>
                    <a:pt x="408845" y="23269"/>
                  </a:lnTo>
                  <a:lnTo>
                    <a:pt x="406674" y="28431"/>
                  </a:lnTo>
                  <a:lnTo>
                    <a:pt x="400136" y="32462"/>
                  </a:lnTo>
                  <a:lnTo>
                    <a:pt x="390135" y="35408"/>
                  </a:lnTo>
                  <a:lnTo>
                    <a:pt x="377271" y="37491"/>
                  </a:lnTo>
                  <a:lnTo>
                    <a:pt x="362125" y="38941"/>
                  </a:lnTo>
                  <a:lnTo>
                    <a:pt x="345573" y="40105"/>
                  </a:lnTo>
                  <a:lnTo>
                    <a:pt x="328698" y="41428"/>
                  </a:lnTo>
                  <a:lnTo>
                    <a:pt x="312127" y="43133"/>
                  </a:lnTo>
                  <a:lnTo>
                    <a:pt x="296068" y="45093"/>
                  </a:lnTo>
                  <a:lnTo>
                    <a:pt x="280516" y="46948"/>
                  </a:lnTo>
                  <a:lnTo>
                    <a:pt x="265385" y="48489"/>
                  </a:lnTo>
                  <a:lnTo>
                    <a:pt x="250578" y="49674"/>
                  </a:lnTo>
                  <a:lnTo>
                    <a:pt x="236007" y="50544"/>
                  </a:lnTo>
                  <a:lnTo>
                    <a:pt x="221594" y="51168"/>
                  </a:lnTo>
                  <a:lnTo>
                    <a:pt x="206962" y="51773"/>
                  </a:lnTo>
                  <a:lnTo>
                    <a:pt x="191459" y="52720"/>
                  </a:lnTo>
                  <a:lnTo>
                    <a:pt x="174801" y="54172"/>
                  </a:lnTo>
                  <a:lnTo>
                    <a:pt x="157036" y="55962"/>
                  </a:lnTo>
                  <a:lnTo>
                    <a:pt x="138354" y="57704"/>
                  </a:lnTo>
                  <a:lnTo>
                    <a:pt x="119011" y="59156"/>
                  </a:lnTo>
                  <a:lnTo>
                    <a:pt x="100669" y="59772"/>
                  </a:lnTo>
                  <a:lnTo>
                    <a:pt x="86242" y="58663"/>
                  </a:lnTo>
                  <a:lnTo>
                    <a:pt x="77009" y="55514"/>
                  </a:lnTo>
                  <a:lnTo>
                    <a:pt x="72920" y="50973"/>
                  </a:lnTo>
                  <a:lnTo>
                    <a:pt x="73427" y="46317"/>
                  </a:lnTo>
                  <a:lnTo>
                    <a:pt x="77688" y="42301"/>
                  </a:lnTo>
                  <a:lnTo>
                    <a:pt x="84660" y="38983"/>
                  </a:lnTo>
                  <a:lnTo>
                    <a:pt x="93266" y="36001"/>
                  </a:lnTo>
                  <a:lnTo>
                    <a:pt x="102772" y="33078"/>
                  </a:lnTo>
                  <a:lnTo>
                    <a:pt x="112924" y="30252"/>
                  </a:lnTo>
                  <a:lnTo>
                    <a:pt x="123801" y="27792"/>
                  </a:lnTo>
                  <a:lnTo>
                    <a:pt x="135417" y="25834"/>
                  </a:lnTo>
                  <a:lnTo>
                    <a:pt x="147678" y="24365"/>
                  </a:lnTo>
                  <a:lnTo>
                    <a:pt x="160449" y="23302"/>
                  </a:lnTo>
                  <a:lnTo>
                    <a:pt x="173601" y="22548"/>
                  </a:lnTo>
                  <a:lnTo>
                    <a:pt x="187028" y="21855"/>
                  </a:lnTo>
                  <a:lnTo>
                    <a:pt x="200649" y="20850"/>
                  </a:lnTo>
                  <a:lnTo>
                    <a:pt x="214404" y="19358"/>
                  </a:lnTo>
                  <a:lnTo>
                    <a:pt x="228251" y="17541"/>
                  </a:lnTo>
                  <a:lnTo>
                    <a:pt x="242161" y="15782"/>
                  </a:lnTo>
                  <a:lnTo>
                    <a:pt x="256113" y="14305"/>
                  </a:lnTo>
                  <a:lnTo>
                    <a:pt x="270093" y="13163"/>
                  </a:lnTo>
                  <a:lnTo>
                    <a:pt x="284092" y="12321"/>
                  </a:lnTo>
                  <a:lnTo>
                    <a:pt x="298113" y="11721"/>
                  </a:lnTo>
                  <a:lnTo>
                    <a:pt x="312480" y="11301"/>
                  </a:lnTo>
                  <a:lnTo>
                    <a:pt x="327803" y="11011"/>
                  </a:lnTo>
                  <a:lnTo>
                    <a:pt x="344330" y="10814"/>
                  </a:lnTo>
                  <a:lnTo>
                    <a:pt x="361669" y="10679"/>
                  </a:lnTo>
                  <a:lnTo>
                    <a:pt x="379000" y="10589"/>
                  </a:lnTo>
                  <a:lnTo>
                    <a:pt x="395739" y="10556"/>
                  </a:lnTo>
                  <a:lnTo>
                    <a:pt x="408164" y="11539"/>
                  </a:lnTo>
                  <a:lnTo>
                    <a:pt x="411532" y="13912"/>
                  </a:lnTo>
                  <a:lnTo>
                    <a:pt x="406904" y="16123"/>
                  </a:lnTo>
                  <a:lnTo>
                    <a:pt x="396984" y="17897"/>
                  </a:lnTo>
                  <a:lnTo>
                    <a:pt x="384292" y="19629"/>
                  </a:lnTo>
                  <a:lnTo>
                    <a:pt x="370379" y="21597"/>
                  </a:lnTo>
                  <a:lnTo>
                    <a:pt x="356026" y="23725"/>
                  </a:lnTo>
                  <a:lnTo>
                    <a:pt x="341577" y="25687"/>
                  </a:lnTo>
                  <a:lnTo>
                    <a:pt x="327161" y="27298"/>
                  </a:lnTo>
                  <a:lnTo>
                    <a:pt x="312652" y="28529"/>
                  </a:lnTo>
                  <a:lnTo>
                    <a:pt x="297743" y="29429"/>
                  </a:lnTo>
                  <a:lnTo>
                    <a:pt x="282296" y="30068"/>
                  </a:lnTo>
                  <a:lnTo>
                    <a:pt x="266492" y="30513"/>
                  </a:lnTo>
                  <a:lnTo>
                    <a:pt x="250728" y="30820"/>
                  </a:lnTo>
                  <a:lnTo>
                    <a:pt x="235234" y="31034"/>
                  </a:lnTo>
                  <a:lnTo>
                    <a:pt x="220066" y="31348"/>
                  </a:lnTo>
                  <a:lnTo>
                    <a:pt x="205196" y="32092"/>
                  </a:lnTo>
                  <a:lnTo>
                    <a:pt x="190563" y="33405"/>
                  </a:lnTo>
                  <a:lnTo>
                    <a:pt x="176109" y="35101"/>
                  </a:lnTo>
                  <a:lnTo>
                    <a:pt x="161784" y="36778"/>
                  </a:lnTo>
                  <a:lnTo>
                    <a:pt x="147541" y="38196"/>
                  </a:lnTo>
                  <a:lnTo>
                    <a:pt x="133024" y="39129"/>
                  </a:lnTo>
                  <a:lnTo>
                    <a:pt x="117600" y="39297"/>
                  </a:lnTo>
                  <a:lnTo>
                    <a:pt x="101004" y="38632"/>
                  </a:lnTo>
                  <a:lnTo>
                    <a:pt x="83620" y="37388"/>
                  </a:lnTo>
                  <a:lnTo>
                    <a:pt x="66258" y="36022"/>
                  </a:lnTo>
                  <a:lnTo>
                    <a:pt x="49437" y="34787"/>
                  </a:lnTo>
                  <a:lnTo>
                    <a:pt x="34728" y="32883"/>
                  </a:lnTo>
                  <a:lnTo>
                    <a:pt x="25169" y="29437"/>
                  </a:lnTo>
                  <a:lnTo>
                    <a:pt x="22170" y="25342"/>
                  </a:lnTo>
                  <a:lnTo>
                    <a:pt x="24966" y="21530"/>
                  </a:lnTo>
                  <a:lnTo>
                    <a:pt x="32198" y="18410"/>
                  </a:lnTo>
                  <a:lnTo>
                    <a:pt x="42474" y="16034"/>
                  </a:lnTo>
                  <a:lnTo>
                    <a:pt x="54533" y="14302"/>
                  </a:lnTo>
                  <a:lnTo>
                    <a:pt x="67548" y="13074"/>
                  </a:lnTo>
                  <a:lnTo>
                    <a:pt x="81058" y="12219"/>
                  </a:lnTo>
                  <a:lnTo>
                    <a:pt x="94821" y="11631"/>
                  </a:lnTo>
                  <a:lnTo>
                    <a:pt x="108720" y="11231"/>
                  </a:lnTo>
                  <a:lnTo>
                    <a:pt x="122853" y="10959"/>
                  </a:lnTo>
                  <a:lnTo>
                    <a:pt x="137498" y="10777"/>
                  </a:lnTo>
                  <a:lnTo>
                    <a:pt x="152761" y="10653"/>
                  </a:lnTo>
                  <a:lnTo>
                    <a:pt x="168438" y="10571"/>
                  </a:lnTo>
                  <a:lnTo>
                    <a:pt x="184117" y="10515"/>
                  </a:lnTo>
                  <a:lnTo>
                    <a:pt x="199558" y="10478"/>
                  </a:lnTo>
                  <a:lnTo>
                    <a:pt x="214858" y="10454"/>
                  </a:lnTo>
                  <a:lnTo>
                    <a:pt x="230351" y="10437"/>
                  </a:lnTo>
                  <a:lnTo>
                    <a:pt x="246215" y="10426"/>
                  </a:lnTo>
                  <a:lnTo>
                    <a:pt x="262310" y="10419"/>
                  </a:lnTo>
                  <a:lnTo>
                    <a:pt x="278275" y="10414"/>
                  </a:lnTo>
                  <a:lnTo>
                    <a:pt x="293906" y="10411"/>
                  </a:lnTo>
                  <a:lnTo>
                    <a:pt x="309167" y="10409"/>
                  </a:lnTo>
                  <a:lnTo>
                    <a:pt x="324100" y="10407"/>
                  </a:lnTo>
                  <a:lnTo>
                    <a:pt x="338780" y="10406"/>
                  </a:lnTo>
                  <a:lnTo>
                    <a:pt x="353435" y="10405"/>
                  </a:lnTo>
                  <a:lnTo>
                    <a:pt x="368428" y="10405"/>
                  </a:lnTo>
                  <a:lnTo>
                    <a:pt x="383886" y="10400"/>
                  </a:lnTo>
                  <a:lnTo>
                    <a:pt x="398317" y="10217"/>
                  </a:lnTo>
                  <a:lnTo>
                    <a:pt x="408185" y="9223"/>
                  </a:lnTo>
                  <a:lnTo>
                    <a:pt x="411168" y="7326"/>
                  </a:lnTo>
                  <a:lnTo>
                    <a:pt x="407342" y="5400"/>
                  </a:lnTo>
                  <a:lnTo>
                    <a:pt x="397817" y="3821"/>
                  </a:lnTo>
                  <a:lnTo>
                    <a:pt x="384387" y="2632"/>
                  </a:lnTo>
                  <a:lnTo>
                    <a:pt x="369141" y="1775"/>
                  </a:lnTo>
                  <a:lnTo>
                    <a:pt x="353393" y="1172"/>
                  </a:lnTo>
                  <a:lnTo>
                    <a:pt x="337578" y="754"/>
                  </a:lnTo>
                  <a:lnTo>
                    <a:pt x="321587" y="468"/>
                  </a:lnTo>
                  <a:lnTo>
                    <a:pt x="305313" y="274"/>
                  </a:lnTo>
                  <a:lnTo>
                    <a:pt x="288907" y="143"/>
                  </a:lnTo>
                  <a:lnTo>
                    <a:pt x="272715" y="55"/>
                  </a:lnTo>
                  <a:lnTo>
                    <a:pt x="256918" y="0"/>
                  </a:lnTo>
                  <a:lnTo>
                    <a:pt x="241373" y="133"/>
                  </a:lnTo>
                  <a:lnTo>
                    <a:pt x="225715" y="755"/>
                  </a:lnTo>
                  <a:lnTo>
                    <a:pt x="209735" y="1986"/>
                  </a:lnTo>
                  <a:lnTo>
                    <a:pt x="193391" y="3627"/>
                  </a:lnTo>
                  <a:lnTo>
                    <a:pt x="176727" y="5267"/>
                  </a:lnTo>
                  <a:lnTo>
                    <a:pt x="159831" y="6664"/>
                  </a:lnTo>
                  <a:lnTo>
                    <a:pt x="143526" y="7756"/>
                  </a:lnTo>
                  <a:lnTo>
                    <a:pt x="127752" y="8681"/>
                  </a:lnTo>
                  <a:lnTo>
                    <a:pt x="111125" y="9518"/>
                  </a:lnTo>
                  <a:lnTo>
                    <a:pt x="90992" y="10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1790437" y="2455311"/>
            <a:ext cx="1789845" cy="1550097"/>
          </a:xfrm>
          <a:custGeom>
            <a:avLst/>
            <a:gdLst/>
            <a:ahLst/>
            <a:cxnLst/>
            <a:rect l="0" t="0" r="0" b="0"/>
            <a:pathLst>
              <a:path w="1789845" h="1550097">
                <a:moveTo>
                  <a:pt x="894922" y="0"/>
                </a:moveTo>
                <a:lnTo>
                  <a:pt x="1789844" y="1550096"/>
                </a:lnTo>
                <a:lnTo>
                  <a:pt x="0" y="155009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 rot="15859799">
            <a:off x="5994397" y="2632452"/>
            <a:ext cx="1610860" cy="1395088"/>
          </a:xfrm>
          <a:custGeom>
            <a:avLst/>
            <a:gdLst/>
            <a:ahLst/>
            <a:cxnLst/>
            <a:rect l="0" t="0" r="0" b="0"/>
            <a:pathLst>
              <a:path w="1610860" h="1395088">
                <a:moveTo>
                  <a:pt x="805429" y="0"/>
                </a:moveTo>
                <a:lnTo>
                  <a:pt x="1610859" y="1395087"/>
                </a:lnTo>
                <a:lnTo>
                  <a:pt x="0" y="139508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6519570" y="2531708"/>
            <a:ext cx="264928" cy="410613"/>
            <a:chOff x="6519570" y="2531708"/>
            <a:chExt cx="264928" cy="410613"/>
          </a:xfrm>
        </p:grpSpPr>
        <p:sp>
          <p:nvSpPr>
            <p:cNvPr id="60" name="Freeform 59"/>
            <p:cNvSpPr/>
            <p:nvPr/>
          </p:nvSpPr>
          <p:spPr>
            <a:xfrm>
              <a:off x="6519570" y="2689636"/>
              <a:ext cx="164746" cy="252685"/>
            </a:xfrm>
            <a:custGeom>
              <a:avLst/>
              <a:gdLst/>
              <a:ahLst/>
              <a:cxnLst/>
              <a:rect l="0" t="0" r="0" b="0"/>
              <a:pathLst>
                <a:path w="164746" h="252685">
                  <a:moveTo>
                    <a:pt x="96472" y="0"/>
                  </a:moveTo>
                  <a:lnTo>
                    <a:pt x="90537" y="5800"/>
                  </a:lnTo>
                  <a:lnTo>
                    <a:pt x="84333" y="10725"/>
                  </a:lnTo>
                  <a:lnTo>
                    <a:pt x="77237" y="15227"/>
                  </a:lnTo>
                  <a:lnTo>
                    <a:pt x="69296" y="19448"/>
                  </a:lnTo>
                  <a:lnTo>
                    <a:pt x="60650" y="23462"/>
                  </a:lnTo>
                  <a:lnTo>
                    <a:pt x="51456" y="27324"/>
                  </a:lnTo>
                  <a:lnTo>
                    <a:pt x="41856" y="31076"/>
                  </a:lnTo>
                  <a:lnTo>
                    <a:pt x="31966" y="34751"/>
                  </a:lnTo>
                  <a:lnTo>
                    <a:pt x="21895" y="38382"/>
                  </a:lnTo>
                  <a:lnTo>
                    <a:pt x="12527" y="42314"/>
                  </a:lnTo>
                  <a:lnTo>
                    <a:pt x="5439" y="47171"/>
                  </a:lnTo>
                  <a:lnTo>
                    <a:pt x="1311" y="53221"/>
                  </a:lnTo>
                  <a:lnTo>
                    <a:pt x="0" y="60405"/>
                  </a:lnTo>
                  <a:lnTo>
                    <a:pt x="1014" y="68523"/>
                  </a:lnTo>
                  <a:lnTo>
                    <a:pt x="3802" y="77354"/>
                  </a:lnTo>
                  <a:lnTo>
                    <a:pt x="7719" y="86708"/>
                  </a:lnTo>
                  <a:lnTo>
                    <a:pt x="12082" y="96431"/>
                  </a:lnTo>
                  <a:lnTo>
                    <a:pt x="16497" y="106379"/>
                  </a:lnTo>
                  <a:lnTo>
                    <a:pt x="21322" y="115296"/>
                  </a:lnTo>
                  <a:lnTo>
                    <a:pt x="27439" y="120288"/>
                  </a:lnTo>
                  <a:lnTo>
                    <a:pt x="34695" y="120674"/>
                  </a:lnTo>
                  <a:lnTo>
                    <a:pt x="42398" y="118728"/>
                  </a:lnTo>
                  <a:lnTo>
                    <a:pt x="50525" y="115809"/>
                  </a:lnTo>
                  <a:lnTo>
                    <a:pt x="59147" y="112488"/>
                  </a:lnTo>
                  <a:lnTo>
                    <a:pt x="68243" y="109017"/>
                  </a:lnTo>
                  <a:lnTo>
                    <a:pt x="77734" y="105826"/>
                  </a:lnTo>
                  <a:lnTo>
                    <a:pt x="87530" y="103573"/>
                  </a:lnTo>
                  <a:lnTo>
                    <a:pt x="97545" y="102536"/>
                  </a:lnTo>
                  <a:lnTo>
                    <a:pt x="107551" y="102820"/>
                  </a:lnTo>
                  <a:lnTo>
                    <a:pt x="117194" y="104529"/>
                  </a:lnTo>
                  <a:lnTo>
                    <a:pt x="126303" y="107572"/>
                  </a:lnTo>
                  <a:lnTo>
                    <a:pt x="134725" y="111886"/>
                  </a:lnTo>
                  <a:lnTo>
                    <a:pt x="142235" y="117522"/>
                  </a:lnTo>
                  <a:lnTo>
                    <a:pt x="148801" y="124389"/>
                  </a:lnTo>
                  <a:lnTo>
                    <a:pt x="154380" y="132439"/>
                  </a:lnTo>
                  <a:lnTo>
                    <a:pt x="158837" y="141744"/>
                  </a:lnTo>
                  <a:lnTo>
                    <a:pt x="162198" y="152217"/>
                  </a:lnTo>
                  <a:lnTo>
                    <a:pt x="164304" y="163334"/>
                  </a:lnTo>
                  <a:lnTo>
                    <a:pt x="164745" y="174255"/>
                  </a:lnTo>
                  <a:lnTo>
                    <a:pt x="163447" y="184523"/>
                  </a:lnTo>
                  <a:lnTo>
                    <a:pt x="160627" y="194042"/>
                  </a:lnTo>
                  <a:lnTo>
                    <a:pt x="156600" y="202896"/>
                  </a:lnTo>
                  <a:lnTo>
                    <a:pt x="151668" y="211217"/>
                  </a:lnTo>
                  <a:lnTo>
                    <a:pt x="145917" y="218976"/>
                  </a:lnTo>
                  <a:lnTo>
                    <a:pt x="139233" y="225975"/>
                  </a:lnTo>
                  <a:lnTo>
                    <a:pt x="131633" y="232166"/>
                  </a:lnTo>
                  <a:lnTo>
                    <a:pt x="123322" y="237494"/>
                  </a:lnTo>
                  <a:lnTo>
                    <a:pt x="113595" y="242345"/>
                  </a:lnTo>
                  <a:lnTo>
                    <a:pt x="99363" y="247146"/>
                  </a:lnTo>
                  <a:lnTo>
                    <a:pt x="7541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79214" y="2594879"/>
              <a:ext cx="21057" cy="52644"/>
            </a:xfrm>
            <a:custGeom>
              <a:avLst/>
              <a:gdLst/>
              <a:ahLst/>
              <a:cxnLst/>
              <a:rect l="0" t="0" r="0" b="0"/>
              <a:pathLst>
                <a:path w="21057" h="52644">
                  <a:moveTo>
                    <a:pt x="21056" y="52643"/>
                  </a:moveTo>
                  <a:lnTo>
                    <a:pt x="18085" y="43825"/>
                  </a:lnTo>
                  <a:lnTo>
                    <a:pt x="14763" y="34713"/>
                  </a:lnTo>
                  <a:lnTo>
                    <a:pt x="9523" y="218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42383" y="2531708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84228"/>
                  </a:moveTo>
                  <a:lnTo>
                    <a:pt x="39181" y="75427"/>
                  </a:lnTo>
                  <a:lnTo>
                    <a:pt x="36398" y="67080"/>
                  </a:lnTo>
                  <a:lnTo>
                    <a:pt x="33494" y="58386"/>
                  </a:lnTo>
                  <a:lnTo>
                    <a:pt x="30281" y="49438"/>
                  </a:lnTo>
                  <a:lnTo>
                    <a:pt x="26467" y="40591"/>
                  </a:lnTo>
                  <a:lnTo>
                    <a:pt x="21959" y="32062"/>
                  </a:lnTo>
                  <a:lnTo>
                    <a:pt x="17121" y="24192"/>
                  </a:lnTo>
                  <a:lnTo>
                    <a:pt x="12207" y="16755"/>
                  </a:lnTo>
                  <a:lnTo>
                    <a:pt x="6783" y="91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7537343" y="3064779"/>
            <a:ext cx="275790" cy="347867"/>
            <a:chOff x="7537343" y="3064779"/>
            <a:chExt cx="275790" cy="347867"/>
          </a:xfrm>
        </p:grpSpPr>
        <p:sp>
          <p:nvSpPr>
            <p:cNvPr id="64" name="Freeform 63"/>
            <p:cNvSpPr/>
            <p:nvPr/>
          </p:nvSpPr>
          <p:spPr>
            <a:xfrm>
              <a:off x="7537343" y="3149007"/>
              <a:ext cx="150505" cy="263639"/>
            </a:xfrm>
            <a:custGeom>
              <a:avLst/>
              <a:gdLst/>
              <a:ahLst/>
              <a:cxnLst/>
              <a:rect l="0" t="0" r="0" b="0"/>
              <a:pathLst>
                <a:path w="150505" h="263639">
                  <a:moveTo>
                    <a:pt x="128390" y="0"/>
                  </a:moveTo>
                  <a:lnTo>
                    <a:pt x="119588" y="2934"/>
                  </a:lnTo>
                  <a:lnTo>
                    <a:pt x="111242" y="5716"/>
                  </a:lnTo>
                  <a:lnTo>
                    <a:pt x="102544" y="8616"/>
                  </a:lnTo>
                  <a:lnTo>
                    <a:pt x="93423" y="11656"/>
                  </a:lnTo>
                  <a:lnTo>
                    <a:pt x="83927" y="14821"/>
                  </a:lnTo>
                  <a:lnTo>
                    <a:pt x="74131" y="18081"/>
                  </a:lnTo>
                  <a:lnTo>
                    <a:pt x="63944" y="21246"/>
                  </a:lnTo>
                  <a:lnTo>
                    <a:pt x="53121" y="23989"/>
                  </a:lnTo>
                  <a:lnTo>
                    <a:pt x="41600" y="26183"/>
                  </a:lnTo>
                  <a:lnTo>
                    <a:pt x="30102" y="28503"/>
                  </a:lnTo>
                  <a:lnTo>
                    <a:pt x="19980" y="32272"/>
                  </a:lnTo>
                  <a:lnTo>
                    <a:pt x="11888" y="38110"/>
                  </a:lnTo>
                  <a:lnTo>
                    <a:pt x="5967" y="45813"/>
                  </a:lnTo>
                  <a:lnTo>
                    <a:pt x="2201" y="54745"/>
                  </a:lnTo>
                  <a:lnTo>
                    <a:pt x="339" y="64384"/>
                  </a:lnTo>
                  <a:lnTo>
                    <a:pt x="0" y="74413"/>
                  </a:lnTo>
                  <a:lnTo>
                    <a:pt x="812" y="84656"/>
                  </a:lnTo>
                  <a:lnTo>
                    <a:pt x="2458" y="95019"/>
                  </a:lnTo>
                  <a:lnTo>
                    <a:pt x="4692" y="105449"/>
                  </a:lnTo>
                  <a:lnTo>
                    <a:pt x="7336" y="115917"/>
                  </a:lnTo>
                  <a:lnTo>
                    <a:pt x="10273" y="126364"/>
                  </a:lnTo>
                  <a:lnTo>
                    <a:pt x="13872" y="135204"/>
                  </a:lnTo>
                  <a:lnTo>
                    <a:pt x="18190" y="139695"/>
                  </a:lnTo>
                  <a:lnTo>
                    <a:pt x="22550" y="139539"/>
                  </a:lnTo>
                  <a:lnTo>
                    <a:pt x="27098" y="136247"/>
                  </a:lnTo>
                  <a:lnTo>
                    <a:pt x="32067" y="131198"/>
                  </a:lnTo>
                  <a:lnTo>
                    <a:pt x="37838" y="125714"/>
                  </a:lnTo>
                  <a:lnTo>
                    <a:pt x="44981" y="121172"/>
                  </a:lnTo>
                  <a:lnTo>
                    <a:pt x="53664" y="118194"/>
                  </a:lnTo>
                  <a:lnTo>
                    <a:pt x="63575" y="116803"/>
                  </a:lnTo>
                  <a:lnTo>
                    <a:pt x="74135" y="116756"/>
                  </a:lnTo>
                  <a:lnTo>
                    <a:pt x="84931" y="117756"/>
                  </a:lnTo>
                  <a:lnTo>
                    <a:pt x="95601" y="119691"/>
                  </a:lnTo>
                  <a:lnTo>
                    <a:pt x="105757" y="122649"/>
                  </a:lnTo>
                  <a:lnTo>
                    <a:pt x="115245" y="126600"/>
                  </a:lnTo>
                  <a:lnTo>
                    <a:pt x="123937" y="131555"/>
                  </a:lnTo>
                  <a:lnTo>
                    <a:pt x="131636" y="137636"/>
                  </a:lnTo>
                  <a:lnTo>
                    <a:pt x="138328" y="144805"/>
                  </a:lnTo>
                  <a:lnTo>
                    <a:pt x="143823" y="152890"/>
                  </a:lnTo>
                  <a:lnTo>
                    <a:pt x="147692" y="161688"/>
                  </a:lnTo>
                  <a:lnTo>
                    <a:pt x="149851" y="171012"/>
                  </a:lnTo>
                  <a:lnTo>
                    <a:pt x="150504" y="180713"/>
                  </a:lnTo>
                  <a:lnTo>
                    <a:pt x="149962" y="190677"/>
                  </a:lnTo>
                  <a:lnTo>
                    <a:pt x="148518" y="200814"/>
                  </a:lnTo>
                  <a:lnTo>
                    <a:pt x="146094" y="210739"/>
                  </a:lnTo>
                  <a:lnTo>
                    <a:pt x="142264" y="219798"/>
                  </a:lnTo>
                  <a:lnTo>
                    <a:pt x="136911" y="227708"/>
                  </a:lnTo>
                  <a:lnTo>
                    <a:pt x="130199" y="234681"/>
                  </a:lnTo>
                  <a:lnTo>
                    <a:pt x="122397" y="241213"/>
                  </a:lnTo>
                  <a:lnTo>
                    <a:pt x="113777" y="247634"/>
                  </a:lnTo>
                  <a:lnTo>
                    <a:pt x="104566" y="253610"/>
                  </a:lnTo>
                  <a:lnTo>
                    <a:pt x="94939" y="258265"/>
                  </a:lnTo>
                  <a:lnTo>
                    <a:pt x="85025" y="261216"/>
                  </a:lnTo>
                  <a:lnTo>
                    <a:pt x="74990" y="262704"/>
                  </a:lnTo>
                  <a:lnTo>
                    <a:pt x="63835" y="263490"/>
                  </a:lnTo>
                  <a:lnTo>
                    <a:pt x="48349" y="263638"/>
                  </a:lnTo>
                  <a:lnTo>
                    <a:pt x="2310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18376" y="3106893"/>
              <a:ext cx="10529" cy="52644"/>
            </a:xfrm>
            <a:custGeom>
              <a:avLst/>
              <a:gdLst/>
              <a:ahLst/>
              <a:cxnLst/>
              <a:rect l="0" t="0" r="0" b="0"/>
              <a:pathLst>
                <a:path w="10529" h="52644">
                  <a:moveTo>
                    <a:pt x="10528" y="52643"/>
                  </a:moveTo>
                  <a:lnTo>
                    <a:pt x="10432" y="41046"/>
                  </a:lnTo>
                  <a:lnTo>
                    <a:pt x="9577" y="30321"/>
                  </a:lnTo>
                  <a:lnTo>
                    <a:pt x="6703" y="179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792075" y="3064779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94757"/>
                  </a:moveTo>
                  <a:lnTo>
                    <a:pt x="18124" y="85956"/>
                  </a:lnTo>
                  <a:lnTo>
                    <a:pt x="15341" y="77609"/>
                  </a:lnTo>
                  <a:lnTo>
                    <a:pt x="12447" y="68910"/>
                  </a:lnTo>
                  <a:lnTo>
                    <a:pt x="9568" y="59669"/>
                  </a:lnTo>
                  <a:lnTo>
                    <a:pt x="6738" y="48478"/>
                  </a:lnTo>
                  <a:lnTo>
                    <a:pt x="3710" y="309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6665780" y="3917456"/>
            <a:ext cx="195622" cy="332261"/>
          </a:xfrm>
          <a:custGeom>
            <a:avLst/>
            <a:gdLst/>
            <a:ahLst/>
            <a:cxnLst/>
            <a:rect l="0" t="0" r="0" b="0"/>
            <a:pathLst>
              <a:path w="195622" h="332261">
                <a:moveTo>
                  <a:pt x="141815" y="0"/>
                </a:moveTo>
                <a:lnTo>
                  <a:pt x="132946" y="2867"/>
                </a:lnTo>
                <a:lnTo>
                  <a:pt x="123959" y="5009"/>
                </a:lnTo>
                <a:lnTo>
                  <a:pt x="113963" y="6612"/>
                </a:lnTo>
                <a:lnTo>
                  <a:pt x="102983" y="7792"/>
                </a:lnTo>
                <a:lnTo>
                  <a:pt x="91172" y="8641"/>
                </a:lnTo>
                <a:lnTo>
                  <a:pt x="78713" y="9238"/>
                </a:lnTo>
                <a:lnTo>
                  <a:pt x="65776" y="9653"/>
                </a:lnTo>
                <a:lnTo>
                  <a:pt x="52495" y="9937"/>
                </a:lnTo>
                <a:lnTo>
                  <a:pt x="38996" y="10144"/>
                </a:lnTo>
                <a:lnTo>
                  <a:pt x="26172" y="10794"/>
                </a:lnTo>
                <a:lnTo>
                  <a:pt x="15612" y="12827"/>
                </a:lnTo>
                <a:lnTo>
                  <a:pt x="7998" y="16646"/>
                </a:lnTo>
                <a:lnTo>
                  <a:pt x="3195" y="22162"/>
                </a:lnTo>
                <a:lnTo>
                  <a:pt x="710" y="29078"/>
                </a:lnTo>
                <a:lnTo>
                  <a:pt x="0" y="37064"/>
                </a:lnTo>
                <a:lnTo>
                  <a:pt x="585" y="45831"/>
                </a:lnTo>
                <a:lnTo>
                  <a:pt x="2091" y="55152"/>
                </a:lnTo>
                <a:lnTo>
                  <a:pt x="4238" y="64860"/>
                </a:lnTo>
                <a:lnTo>
                  <a:pt x="6825" y="74833"/>
                </a:lnTo>
                <a:lnTo>
                  <a:pt x="9714" y="84988"/>
                </a:lnTo>
                <a:lnTo>
                  <a:pt x="12807" y="95264"/>
                </a:lnTo>
                <a:lnTo>
                  <a:pt x="16036" y="105625"/>
                </a:lnTo>
                <a:lnTo>
                  <a:pt x="19359" y="116040"/>
                </a:lnTo>
                <a:lnTo>
                  <a:pt x="22757" y="126449"/>
                </a:lnTo>
                <a:lnTo>
                  <a:pt x="26676" y="135262"/>
                </a:lnTo>
                <a:lnTo>
                  <a:pt x="31225" y="139737"/>
                </a:lnTo>
                <a:lnTo>
                  <a:pt x="35904" y="139740"/>
                </a:lnTo>
                <a:lnTo>
                  <a:pt x="41193" y="137087"/>
                </a:lnTo>
                <a:lnTo>
                  <a:pt x="47466" y="133276"/>
                </a:lnTo>
                <a:lnTo>
                  <a:pt x="54926" y="129270"/>
                </a:lnTo>
                <a:lnTo>
                  <a:pt x="63740" y="125726"/>
                </a:lnTo>
                <a:lnTo>
                  <a:pt x="73840" y="122900"/>
                </a:lnTo>
                <a:lnTo>
                  <a:pt x="84854" y="120949"/>
                </a:lnTo>
                <a:lnTo>
                  <a:pt x="96226" y="120061"/>
                </a:lnTo>
                <a:lnTo>
                  <a:pt x="107605" y="120240"/>
                </a:lnTo>
                <a:lnTo>
                  <a:pt x="118682" y="121660"/>
                </a:lnTo>
                <a:lnTo>
                  <a:pt x="129119" y="124738"/>
                </a:lnTo>
                <a:lnTo>
                  <a:pt x="138805" y="129550"/>
                </a:lnTo>
                <a:lnTo>
                  <a:pt x="147801" y="135882"/>
                </a:lnTo>
                <a:lnTo>
                  <a:pt x="156236" y="143420"/>
                </a:lnTo>
                <a:lnTo>
                  <a:pt x="164244" y="151859"/>
                </a:lnTo>
                <a:lnTo>
                  <a:pt x="171777" y="160946"/>
                </a:lnTo>
                <a:lnTo>
                  <a:pt x="178617" y="170492"/>
                </a:lnTo>
                <a:lnTo>
                  <a:pt x="184694" y="180362"/>
                </a:lnTo>
                <a:lnTo>
                  <a:pt x="189758" y="190785"/>
                </a:lnTo>
                <a:lnTo>
                  <a:pt x="193328" y="202307"/>
                </a:lnTo>
                <a:lnTo>
                  <a:pt x="195278" y="215125"/>
                </a:lnTo>
                <a:lnTo>
                  <a:pt x="195621" y="228650"/>
                </a:lnTo>
                <a:lnTo>
                  <a:pt x="194338" y="241736"/>
                </a:lnTo>
                <a:lnTo>
                  <a:pt x="191586" y="253756"/>
                </a:lnTo>
                <a:lnTo>
                  <a:pt x="187639" y="264603"/>
                </a:lnTo>
                <a:lnTo>
                  <a:pt x="182783" y="274424"/>
                </a:lnTo>
                <a:lnTo>
                  <a:pt x="177256" y="283430"/>
                </a:lnTo>
                <a:lnTo>
                  <a:pt x="171089" y="291665"/>
                </a:lnTo>
                <a:lnTo>
                  <a:pt x="164120" y="298992"/>
                </a:lnTo>
                <a:lnTo>
                  <a:pt x="156319" y="305410"/>
                </a:lnTo>
                <a:lnTo>
                  <a:pt x="147794" y="311045"/>
                </a:lnTo>
                <a:lnTo>
                  <a:pt x="138691" y="316066"/>
                </a:lnTo>
                <a:lnTo>
                  <a:pt x="129150" y="320626"/>
                </a:lnTo>
                <a:lnTo>
                  <a:pt x="118964" y="324688"/>
                </a:lnTo>
                <a:lnTo>
                  <a:pt x="107608" y="328044"/>
                </a:lnTo>
                <a:lnTo>
                  <a:pt x="94905" y="330627"/>
                </a:lnTo>
                <a:lnTo>
                  <a:pt x="81459" y="332191"/>
                </a:lnTo>
                <a:lnTo>
                  <a:pt x="68427" y="332260"/>
                </a:lnTo>
                <a:lnTo>
                  <a:pt x="56452" y="330719"/>
                </a:lnTo>
                <a:lnTo>
                  <a:pt x="45940" y="328057"/>
                </a:lnTo>
                <a:lnTo>
                  <a:pt x="36287" y="324927"/>
                </a:lnTo>
                <a:lnTo>
                  <a:pt x="26653" y="321054"/>
                </a:lnTo>
                <a:lnTo>
                  <a:pt x="15473" y="315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6860237" y="3843757"/>
            <a:ext cx="31586" cy="84229"/>
          </a:xfrm>
          <a:custGeom>
            <a:avLst/>
            <a:gdLst/>
            <a:ahLst/>
            <a:cxnLst/>
            <a:rect l="0" t="0" r="0" b="0"/>
            <a:pathLst>
              <a:path w="31586" h="84229">
                <a:moveTo>
                  <a:pt x="31585" y="84228"/>
                </a:moveTo>
                <a:lnTo>
                  <a:pt x="28652" y="75426"/>
                </a:lnTo>
                <a:lnTo>
                  <a:pt x="25870" y="67079"/>
                </a:lnTo>
                <a:lnTo>
                  <a:pt x="22970" y="58386"/>
                </a:lnTo>
                <a:lnTo>
                  <a:pt x="19889" y="49346"/>
                </a:lnTo>
                <a:lnTo>
                  <a:pt x="16159" y="39057"/>
                </a:lnTo>
                <a:lnTo>
                  <a:pt x="10332" y="2437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6923408" y="3812171"/>
            <a:ext cx="31587" cy="94758"/>
          </a:xfrm>
          <a:custGeom>
            <a:avLst/>
            <a:gdLst/>
            <a:ahLst/>
            <a:cxnLst/>
            <a:rect l="0" t="0" r="0" b="0"/>
            <a:pathLst>
              <a:path w="31587" h="94758">
                <a:moveTo>
                  <a:pt x="31586" y="94757"/>
                </a:moveTo>
                <a:lnTo>
                  <a:pt x="28652" y="85888"/>
                </a:lnTo>
                <a:lnTo>
                  <a:pt x="25870" y="76901"/>
                </a:lnTo>
                <a:lnTo>
                  <a:pt x="22970" y="66915"/>
                </a:lnTo>
                <a:lnTo>
                  <a:pt x="19889" y="56180"/>
                </a:lnTo>
                <a:lnTo>
                  <a:pt x="16159" y="44040"/>
                </a:lnTo>
                <a:lnTo>
                  <a:pt x="10332" y="2719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2566377" y="168890"/>
            <a:ext cx="802748" cy="336478"/>
          </a:xfrm>
          <a:custGeom>
            <a:avLst/>
            <a:gdLst/>
            <a:ahLst/>
            <a:cxnLst/>
            <a:rect l="0" t="0" r="0" b="0"/>
            <a:pathLst>
              <a:path w="802748" h="336478">
                <a:moveTo>
                  <a:pt x="65747" y="336477"/>
                </a:moveTo>
                <a:lnTo>
                  <a:pt x="121962" y="319689"/>
                </a:lnTo>
                <a:lnTo>
                  <a:pt x="177413" y="313144"/>
                </a:lnTo>
                <a:lnTo>
                  <a:pt x="234034" y="306522"/>
                </a:lnTo>
                <a:lnTo>
                  <a:pt x="293138" y="305214"/>
                </a:lnTo>
                <a:lnTo>
                  <a:pt x="349873" y="304956"/>
                </a:lnTo>
                <a:lnTo>
                  <a:pt x="406140" y="304904"/>
                </a:lnTo>
                <a:lnTo>
                  <a:pt x="462315" y="306064"/>
                </a:lnTo>
                <a:lnTo>
                  <a:pt x="518471" y="313226"/>
                </a:lnTo>
                <a:lnTo>
                  <a:pt x="574624" y="314987"/>
                </a:lnTo>
                <a:lnTo>
                  <a:pt x="630776" y="315335"/>
                </a:lnTo>
                <a:lnTo>
                  <a:pt x="683809" y="312284"/>
                </a:lnTo>
                <a:lnTo>
                  <a:pt x="746396" y="304696"/>
                </a:lnTo>
                <a:lnTo>
                  <a:pt x="779418" y="295605"/>
                </a:lnTo>
                <a:lnTo>
                  <a:pt x="796665" y="284777"/>
                </a:lnTo>
                <a:lnTo>
                  <a:pt x="801031" y="277444"/>
                </a:lnTo>
                <a:lnTo>
                  <a:pt x="802747" y="224762"/>
                </a:lnTo>
                <a:lnTo>
                  <a:pt x="802743" y="170954"/>
                </a:lnTo>
                <a:lnTo>
                  <a:pt x="802742" y="115265"/>
                </a:lnTo>
                <a:lnTo>
                  <a:pt x="797152" y="64794"/>
                </a:lnTo>
                <a:lnTo>
                  <a:pt x="791997" y="55919"/>
                </a:lnTo>
                <a:lnTo>
                  <a:pt x="776910" y="42939"/>
                </a:lnTo>
                <a:lnTo>
                  <a:pt x="755386" y="36390"/>
                </a:lnTo>
                <a:lnTo>
                  <a:pt x="696983" y="24605"/>
                </a:lnTo>
                <a:lnTo>
                  <a:pt x="635841" y="15558"/>
                </a:lnTo>
                <a:lnTo>
                  <a:pt x="581848" y="16027"/>
                </a:lnTo>
                <a:lnTo>
                  <a:pt x="520622" y="10875"/>
                </a:lnTo>
                <a:lnTo>
                  <a:pt x="465561" y="10248"/>
                </a:lnTo>
                <a:lnTo>
                  <a:pt x="409625" y="10124"/>
                </a:lnTo>
                <a:lnTo>
                  <a:pt x="347814" y="1765"/>
                </a:lnTo>
                <a:lnTo>
                  <a:pt x="293430" y="0"/>
                </a:lnTo>
                <a:lnTo>
                  <a:pt x="238796" y="821"/>
                </a:lnTo>
                <a:lnTo>
                  <a:pt x="182165" y="14231"/>
                </a:lnTo>
                <a:lnTo>
                  <a:pt x="128998" y="31234"/>
                </a:lnTo>
                <a:lnTo>
                  <a:pt x="70220" y="49879"/>
                </a:lnTo>
                <a:lnTo>
                  <a:pt x="22604" y="80902"/>
                </a:lnTo>
                <a:lnTo>
                  <a:pt x="8358" y="97716"/>
                </a:lnTo>
                <a:lnTo>
                  <a:pt x="2921" y="107113"/>
                </a:lnTo>
                <a:lnTo>
                  <a:pt x="0" y="126913"/>
                </a:lnTo>
                <a:lnTo>
                  <a:pt x="859" y="137106"/>
                </a:lnTo>
                <a:lnTo>
                  <a:pt x="4941" y="145072"/>
                </a:lnTo>
                <a:lnTo>
                  <a:pt x="18835" y="157042"/>
                </a:lnTo>
                <a:lnTo>
                  <a:pt x="39828" y="163142"/>
                </a:lnTo>
                <a:lnTo>
                  <a:pt x="97022" y="167058"/>
                </a:lnTo>
                <a:lnTo>
                  <a:pt x="147413" y="167736"/>
                </a:lnTo>
                <a:lnTo>
                  <a:pt x="199389" y="167937"/>
                </a:lnTo>
                <a:lnTo>
                  <a:pt x="251834" y="167996"/>
                </a:lnTo>
                <a:lnTo>
                  <a:pt x="313551" y="160781"/>
                </a:lnTo>
                <a:lnTo>
                  <a:pt x="370803" y="158142"/>
                </a:lnTo>
                <a:lnTo>
                  <a:pt x="427172" y="152032"/>
                </a:lnTo>
                <a:lnTo>
                  <a:pt x="483367" y="147965"/>
                </a:lnTo>
                <a:lnTo>
                  <a:pt x="536408" y="144043"/>
                </a:lnTo>
                <a:lnTo>
                  <a:pt x="586616" y="137938"/>
                </a:lnTo>
                <a:lnTo>
                  <a:pt x="640424" y="137903"/>
                </a:lnTo>
                <a:lnTo>
                  <a:pt x="702468" y="151129"/>
                </a:lnTo>
                <a:lnTo>
                  <a:pt x="760628" y="168021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2210984" y="3032207"/>
            <a:ext cx="1000208" cy="231628"/>
            <a:chOff x="2210984" y="3032207"/>
            <a:chExt cx="1000208" cy="231628"/>
          </a:xfrm>
        </p:grpSpPr>
        <p:sp>
          <p:nvSpPr>
            <p:cNvPr id="72" name="Freeform 71"/>
            <p:cNvSpPr/>
            <p:nvPr/>
          </p:nvSpPr>
          <p:spPr>
            <a:xfrm>
              <a:off x="2210984" y="3053264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0" y="0"/>
                  </a:moveTo>
                  <a:lnTo>
                    <a:pt x="5868" y="8868"/>
                  </a:lnTo>
                  <a:lnTo>
                    <a:pt x="11432" y="17855"/>
                  </a:lnTo>
                  <a:lnTo>
                    <a:pt x="17231" y="27841"/>
                  </a:lnTo>
                  <a:lnTo>
                    <a:pt x="23312" y="38476"/>
                  </a:lnTo>
                  <a:lnTo>
                    <a:pt x="29642" y="48991"/>
                  </a:lnTo>
                  <a:lnTo>
                    <a:pt x="36174" y="58948"/>
                  </a:lnTo>
                  <a:lnTo>
                    <a:pt x="43023" y="68407"/>
                  </a:lnTo>
                  <a:lnTo>
                    <a:pt x="50454" y="77743"/>
                  </a:lnTo>
                  <a:lnTo>
                    <a:pt x="58565" y="87211"/>
                  </a:lnTo>
                  <a:lnTo>
                    <a:pt x="67300" y="97060"/>
                  </a:lnTo>
                  <a:lnTo>
                    <a:pt x="76542" y="107598"/>
                  </a:lnTo>
                  <a:lnTo>
                    <a:pt x="86162" y="118914"/>
                  </a:lnTo>
                  <a:lnTo>
                    <a:pt x="95894" y="130771"/>
                  </a:lnTo>
                  <a:lnTo>
                    <a:pt x="105346" y="142722"/>
                  </a:lnTo>
                  <a:lnTo>
                    <a:pt x="114327" y="154490"/>
                  </a:lnTo>
                  <a:lnTo>
                    <a:pt x="122717" y="165728"/>
                  </a:lnTo>
                  <a:lnTo>
                    <a:pt x="131313" y="177149"/>
                  </a:lnTo>
                  <a:lnTo>
                    <a:pt x="141984" y="190871"/>
                  </a:lnTo>
                  <a:lnTo>
                    <a:pt x="15792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53264" y="3032207"/>
              <a:ext cx="157928" cy="200042"/>
            </a:xfrm>
            <a:custGeom>
              <a:avLst/>
              <a:gdLst/>
              <a:ahLst/>
              <a:cxnLst/>
              <a:rect l="0" t="0" r="0" b="0"/>
              <a:pathLst>
                <a:path w="157928" h="200042">
                  <a:moveTo>
                    <a:pt x="157927" y="0"/>
                  </a:moveTo>
                  <a:lnTo>
                    <a:pt x="152060" y="8801"/>
                  </a:lnTo>
                  <a:lnTo>
                    <a:pt x="146495" y="17148"/>
                  </a:lnTo>
                  <a:lnTo>
                    <a:pt x="140696" y="25842"/>
                  </a:lnTo>
                  <a:lnTo>
                    <a:pt x="134616" y="34790"/>
                  </a:lnTo>
                  <a:lnTo>
                    <a:pt x="128286" y="43637"/>
                  </a:lnTo>
                  <a:lnTo>
                    <a:pt x="121758" y="52176"/>
                  </a:lnTo>
                  <a:lnTo>
                    <a:pt x="115082" y="60364"/>
                  </a:lnTo>
                  <a:lnTo>
                    <a:pt x="108299" y="68241"/>
                  </a:lnTo>
                  <a:lnTo>
                    <a:pt x="101441" y="75877"/>
                  </a:lnTo>
                  <a:lnTo>
                    <a:pt x="94532" y="83495"/>
                  </a:lnTo>
                  <a:lnTo>
                    <a:pt x="87587" y="91457"/>
                  </a:lnTo>
                  <a:lnTo>
                    <a:pt x="80617" y="99925"/>
                  </a:lnTo>
                  <a:lnTo>
                    <a:pt x="73632" y="108733"/>
                  </a:lnTo>
                  <a:lnTo>
                    <a:pt x="66636" y="117492"/>
                  </a:lnTo>
                  <a:lnTo>
                    <a:pt x="59631" y="125980"/>
                  </a:lnTo>
                  <a:lnTo>
                    <a:pt x="52622" y="134307"/>
                  </a:lnTo>
                  <a:lnTo>
                    <a:pt x="45610" y="142810"/>
                  </a:lnTo>
                  <a:lnTo>
                    <a:pt x="38600" y="151669"/>
                  </a:lnTo>
                  <a:lnTo>
                    <a:pt x="31703" y="160648"/>
                  </a:lnTo>
                  <a:lnTo>
                    <a:pt x="24355" y="170160"/>
                  </a:lnTo>
                  <a:lnTo>
                    <a:pt x="14789" y="18216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2690682" y="3800787"/>
            <a:ext cx="15142" cy="347442"/>
          </a:xfrm>
          <a:custGeom>
            <a:avLst/>
            <a:gdLst/>
            <a:ahLst/>
            <a:cxnLst/>
            <a:rect l="0" t="0" r="0" b="0"/>
            <a:pathLst>
              <a:path w="15142" h="347442">
                <a:moveTo>
                  <a:pt x="4613" y="0"/>
                </a:moveTo>
                <a:lnTo>
                  <a:pt x="1813" y="8869"/>
                </a:lnTo>
                <a:lnTo>
                  <a:pt x="311" y="17856"/>
                </a:lnTo>
                <a:lnTo>
                  <a:pt x="0" y="27860"/>
                </a:lnTo>
                <a:lnTo>
                  <a:pt x="507" y="39186"/>
                </a:lnTo>
                <a:lnTo>
                  <a:pt x="1326" y="52294"/>
                </a:lnTo>
                <a:lnTo>
                  <a:pt x="2142" y="67250"/>
                </a:lnTo>
                <a:lnTo>
                  <a:pt x="2826" y="83493"/>
                </a:lnTo>
                <a:lnTo>
                  <a:pt x="3352" y="100070"/>
                </a:lnTo>
                <a:lnTo>
                  <a:pt x="3743" y="116397"/>
                </a:lnTo>
                <a:lnTo>
                  <a:pt x="4190" y="132271"/>
                </a:lnTo>
                <a:lnTo>
                  <a:pt x="5030" y="147689"/>
                </a:lnTo>
                <a:lnTo>
                  <a:pt x="6411" y="162738"/>
                </a:lnTo>
                <a:lnTo>
                  <a:pt x="8154" y="177998"/>
                </a:lnTo>
                <a:lnTo>
                  <a:pt x="9863" y="194469"/>
                </a:lnTo>
                <a:lnTo>
                  <a:pt x="11307" y="212593"/>
                </a:lnTo>
                <a:lnTo>
                  <a:pt x="12428" y="231989"/>
                </a:lnTo>
                <a:lnTo>
                  <a:pt x="13254" y="251774"/>
                </a:lnTo>
                <a:lnTo>
                  <a:pt x="13845" y="271355"/>
                </a:lnTo>
                <a:lnTo>
                  <a:pt x="14259" y="289767"/>
                </a:lnTo>
                <a:lnTo>
                  <a:pt x="14590" y="307332"/>
                </a:lnTo>
                <a:lnTo>
                  <a:pt x="14867" y="325583"/>
                </a:lnTo>
                <a:lnTo>
                  <a:pt x="15141" y="34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495253" y="200041"/>
            <a:ext cx="3158551" cy="526426"/>
            <a:chOff x="2495253" y="200041"/>
            <a:chExt cx="3158551" cy="526426"/>
          </a:xfrm>
        </p:grpSpPr>
        <p:sp>
          <p:nvSpPr>
            <p:cNvPr id="2" name="Freeform 1"/>
            <p:cNvSpPr/>
            <p:nvPr/>
          </p:nvSpPr>
          <p:spPr>
            <a:xfrm>
              <a:off x="2680073" y="284269"/>
              <a:ext cx="15223" cy="263213"/>
            </a:xfrm>
            <a:custGeom>
              <a:avLst/>
              <a:gdLst/>
              <a:ahLst/>
              <a:cxnLst/>
              <a:rect l="0" t="0" r="0" b="0"/>
              <a:pathLst>
                <a:path w="15223" h="263213">
                  <a:moveTo>
                    <a:pt x="4693" y="0"/>
                  </a:moveTo>
                  <a:lnTo>
                    <a:pt x="4626" y="11802"/>
                  </a:lnTo>
                  <a:lnTo>
                    <a:pt x="3986" y="23571"/>
                  </a:lnTo>
                  <a:lnTo>
                    <a:pt x="2699" y="36466"/>
                  </a:lnTo>
                  <a:lnTo>
                    <a:pt x="1185" y="50487"/>
                  </a:lnTo>
                  <a:lnTo>
                    <a:pt x="165" y="65463"/>
                  </a:lnTo>
                  <a:lnTo>
                    <a:pt x="0" y="81181"/>
                  </a:lnTo>
                  <a:lnTo>
                    <a:pt x="555" y="97284"/>
                  </a:lnTo>
                  <a:lnTo>
                    <a:pt x="1392" y="113308"/>
                  </a:lnTo>
                  <a:lnTo>
                    <a:pt x="2221" y="129005"/>
                  </a:lnTo>
                  <a:lnTo>
                    <a:pt x="3081" y="144323"/>
                  </a:lnTo>
                  <a:lnTo>
                    <a:pt x="4257" y="159301"/>
                  </a:lnTo>
                  <a:lnTo>
                    <a:pt x="5892" y="174004"/>
                  </a:lnTo>
                  <a:lnTo>
                    <a:pt x="7829" y="188474"/>
                  </a:lnTo>
                  <a:lnTo>
                    <a:pt x="9878" y="204452"/>
                  </a:lnTo>
                  <a:lnTo>
                    <a:pt x="12221" y="226698"/>
                  </a:lnTo>
                  <a:lnTo>
                    <a:pt x="15222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95253" y="200041"/>
              <a:ext cx="357970" cy="147400"/>
            </a:xfrm>
            <a:custGeom>
              <a:avLst/>
              <a:gdLst/>
              <a:ahLst/>
              <a:cxnLst/>
              <a:rect l="0" t="0" r="0" b="0"/>
              <a:pathLst>
                <a:path w="357970" h="147400">
                  <a:moveTo>
                    <a:pt x="357969" y="0"/>
                  </a:moveTo>
                  <a:lnTo>
                    <a:pt x="352035" y="5800"/>
                  </a:lnTo>
                  <a:lnTo>
                    <a:pt x="345830" y="10725"/>
                  </a:lnTo>
                  <a:lnTo>
                    <a:pt x="338734" y="15227"/>
                  </a:lnTo>
                  <a:lnTo>
                    <a:pt x="330794" y="19448"/>
                  </a:lnTo>
                  <a:lnTo>
                    <a:pt x="322148" y="23462"/>
                  </a:lnTo>
                  <a:lnTo>
                    <a:pt x="312953" y="27328"/>
                  </a:lnTo>
                  <a:lnTo>
                    <a:pt x="303354" y="31253"/>
                  </a:lnTo>
                  <a:lnTo>
                    <a:pt x="293464" y="35577"/>
                  </a:lnTo>
                  <a:lnTo>
                    <a:pt x="283366" y="40448"/>
                  </a:lnTo>
                  <a:lnTo>
                    <a:pt x="272960" y="45686"/>
                  </a:lnTo>
                  <a:lnTo>
                    <a:pt x="261982" y="50895"/>
                  </a:lnTo>
                  <a:lnTo>
                    <a:pt x="250335" y="55846"/>
                  </a:lnTo>
                  <a:lnTo>
                    <a:pt x="238070" y="60644"/>
                  </a:lnTo>
                  <a:lnTo>
                    <a:pt x="225305" y="65625"/>
                  </a:lnTo>
                  <a:lnTo>
                    <a:pt x="212161" y="70972"/>
                  </a:lnTo>
                  <a:lnTo>
                    <a:pt x="198741" y="76546"/>
                  </a:lnTo>
                  <a:lnTo>
                    <a:pt x="185126" y="81988"/>
                  </a:lnTo>
                  <a:lnTo>
                    <a:pt x="171376" y="87094"/>
                  </a:lnTo>
                  <a:lnTo>
                    <a:pt x="157532" y="91828"/>
                  </a:lnTo>
                  <a:lnTo>
                    <a:pt x="143624" y="96235"/>
                  </a:lnTo>
                  <a:lnTo>
                    <a:pt x="129679" y="100387"/>
                  </a:lnTo>
                  <a:lnTo>
                    <a:pt x="115873" y="104514"/>
                  </a:lnTo>
                  <a:lnTo>
                    <a:pt x="102522" y="108979"/>
                  </a:lnTo>
                  <a:lnTo>
                    <a:pt x="89759" y="113946"/>
                  </a:lnTo>
                  <a:lnTo>
                    <a:pt x="77392" y="119250"/>
                  </a:lnTo>
                  <a:lnTo>
                    <a:pt x="65014" y="124503"/>
                  </a:lnTo>
                  <a:lnTo>
                    <a:pt x="52405" y="129476"/>
                  </a:lnTo>
                  <a:lnTo>
                    <a:pt x="40110" y="133963"/>
                  </a:lnTo>
                  <a:lnTo>
                    <a:pt x="28142" y="138150"/>
                  </a:lnTo>
                  <a:lnTo>
                    <a:pt x="15447" y="14240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26839" y="494839"/>
              <a:ext cx="326384" cy="126343"/>
            </a:xfrm>
            <a:custGeom>
              <a:avLst/>
              <a:gdLst/>
              <a:ahLst/>
              <a:cxnLst/>
              <a:rect l="0" t="0" r="0" b="0"/>
              <a:pathLst>
                <a:path w="326384" h="126343">
                  <a:moveTo>
                    <a:pt x="326383" y="0"/>
                  </a:moveTo>
                  <a:lnTo>
                    <a:pt x="314648" y="5867"/>
                  </a:lnTo>
                  <a:lnTo>
                    <a:pt x="303519" y="11432"/>
                  </a:lnTo>
                  <a:lnTo>
                    <a:pt x="291921" y="17227"/>
                  </a:lnTo>
                  <a:lnTo>
                    <a:pt x="279760" y="23134"/>
                  </a:lnTo>
                  <a:lnTo>
                    <a:pt x="267100" y="28816"/>
                  </a:lnTo>
                  <a:lnTo>
                    <a:pt x="254044" y="34091"/>
                  </a:lnTo>
                  <a:lnTo>
                    <a:pt x="240692" y="38941"/>
                  </a:lnTo>
                  <a:lnTo>
                    <a:pt x="227127" y="43427"/>
                  </a:lnTo>
                  <a:lnTo>
                    <a:pt x="213411" y="47633"/>
                  </a:lnTo>
                  <a:lnTo>
                    <a:pt x="199592" y="51797"/>
                  </a:lnTo>
                  <a:lnTo>
                    <a:pt x="185702" y="56286"/>
                  </a:lnTo>
                  <a:lnTo>
                    <a:pt x="171764" y="61270"/>
                  </a:lnTo>
                  <a:lnTo>
                    <a:pt x="157793" y="66585"/>
                  </a:lnTo>
                  <a:lnTo>
                    <a:pt x="143799" y="71846"/>
                  </a:lnTo>
                  <a:lnTo>
                    <a:pt x="129796" y="76832"/>
                  </a:lnTo>
                  <a:lnTo>
                    <a:pt x="115951" y="81654"/>
                  </a:lnTo>
                  <a:lnTo>
                    <a:pt x="102574" y="86651"/>
                  </a:lnTo>
                  <a:lnTo>
                    <a:pt x="89798" y="92008"/>
                  </a:lnTo>
                  <a:lnTo>
                    <a:pt x="77592" y="97589"/>
                  </a:lnTo>
                  <a:lnTo>
                    <a:pt x="65854" y="103035"/>
                  </a:lnTo>
                  <a:lnTo>
                    <a:pt x="54484" y="108140"/>
                  </a:lnTo>
                  <a:lnTo>
                    <a:pt x="43645" y="112719"/>
                  </a:lnTo>
                  <a:lnTo>
                    <a:pt x="32600" y="116977"/>
                  </a:lnTo>
                  <a:lnTo>
                    <a:pt x="19259" y="12128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77771" y="368497"/>
              <a:ext cx="158569" cy="173621"/>
            </a:xfrm>
            <a:custGeom>
              <a:avLst/>
              <a:gdLst/>
              <a:ahLst/>
              <a:cxnLst/>
              <a:rect l="0" t="0" r="0" b="0"/>
              <a:pathLst>
                <a:path w="158569" h="173621">
                  <a:moveTo>
                    <a:pt x="133379" y="0"/>
                  </a:moveTo>
                  <a:lnTo>
                    <a:pt x="121644" y="67"/>
                  </a:lnTo>
                  <a:lnTo>
                    <a:pt x="110515" y="707"/>
                  </a:lnTo>
                  <a:lnTo>
                    <a:pt x="98921" y="2004"/>
                  </a:lnTo>
                  <a:lnTo>
                    <a:pt x="86933" y="3863"/>
                  </a:lnTo>
                  <a:lnTo>
                    <a:pt x="74921" y="6180"/>
                  </a:lnTo>
                  <a:lnTo>
                    <a:pt x="63123" y="8851"/>
                  </a:lnTo>
                  <a:lnTo>
                    <a:pt x="51769" y="11947"/>
                  </a:lnTo>
                  <a:lnTo>
                    <a:pt x="41149" y="15703"/>
                  </a:lnTo>
                  <a:lnTo>
                    <a:pt x="31347" y="20196"/>
                  </a:lnTo>
                  <a:lnTo>
                    <a:pt x="22445" y="25518"/>
                  </a:lnTo>
                  <a:lnTo>
                    <a:pt x="14604" y="31848"/>
                  </a:lnTo>
                  <a:lnTo>
                    <a:pt x="7828" y="39173"/>
                  </a:lnTo>
                  <a:lnTo>
                    <a:pt x="2615" y="47024"/>
                  </a:lnTo>
                  <a:lnTo>
                    <a:pt x="0" y="54600"/>
                  </a:lnTo>
                  <a:lnTo>
                    <a:pt x="320" y="61459"/>
                  </a:lnTo>
                  <a:lnTo>
                    <a:pt x="3299" y="67197"/>
                  </a:lnTo>
                  <a:lnTo>
                    <a:pt x="8420" y="71294"/>
                  </a:lnTo>
                  <a:lnTo>
                    <a:pt x="15163" y="73641"/>
                  </a:lnTo>
                  <a:lnTo>
                    <a:pt x="23246" y="74607"/>
                  </a:lnTo>
                  <a:lnTo>
                    <a:pt x="32632" y="74815"/>
                  </a:lnTo>
                  <a:lnTo>
                    <a:pt x="43198" y="74705"/>
                  </a:lnTo>
                  <a:lnTo>
                    <a:pt x="54730" y="74501"/>
                  </a:lnTo>
                  <a:lnTo>
                    <a:pt x="67002" y="74299"/>
                  </a:lnTo>
                  <a:lnTo>
                    <a:pt x="79806" y="74140"/>
                  </a:lnTo>
                  <a:lnTo>
                    <a:pt x="92658" y="74358"/>
                  </a:lnTo>
                  <a:lnTo>
                    <a:pt x="104828" y="75561"/>
                  </a:lnTo>
                  <a:lnTo>
                    <a:pt x="115968" y="78006"/>
                  </a:lnTo>
                  <a:lnTo>
                    <a:pt x="125922" y="81783"/>
                  </a:lnTo>
                  <a:lnTo>
                    <a:pt x="134543" y="86993"/>
                  </a:lnTo>
                  <a:lnTo>
                    <a:pt x="141894" y="93541"/>
                  </a:lnTo>
                  <a:lnTo>
                    <a:pt x="148018" y="101362"/>
                  </a:lnTo>
                  <a:lnTo>
                    <a:pt x="152850" y="110506"/>
                  </a:lnTo>
                  <a:lnTo>
                    <a:pt x="156462" y="120863"/>
                  </a:lnTo>
                  <a:lnTo>
                    <a:pt x="158568" y="131730"/>
                  </a:lnTo>
                  <a:lnTo>
                    <a:pt x="158476" y="141952"/>
                  </a:lnTo>
                  <a:lnTo>
                    <a:pt x="155999" y="150926"/>
                  </a:lnTo>
                  <a:lnTo>
                    <a:pt x="151232" y="158423"/>
                  </a:lnTo>
                  <a:lnTo>
                    <a:pt x="144296" y="164316"/>
                  </a:lnTo>
                  <a:lnTo>
                    <a:pt x="135487" y="168717"/>
                  </a:lnTo>
                  <a:lnTo>
                    <a:pt x="125354" y="171725"/>
                  </a:lnTo>
                  <a:lnTo>
                    <a:pt x="114576" y="173318"/>
                  </a:lnTo>
                  <a:lnTo>
                    <a:pt x="103590" y="173620"/>
                  </a:lnTo>
                  <a:lnTo>
                    <a:pt x="92438" y="172861"/>
                  </a:lnTo>
                  <a:lnTo>
                    <a:pt x="80885" y="171290"/>
                  </a:lnTo>
                  <a:lnTo>
                    <a:pt x="68833" y="169129"/>
                  </a:lnTo>
                  <a:lnTo>
                    <a:pt x="56914" y="166704"/>
                  </a:lnTo>
                  <a:lnTo>
                    <a:pt x="45240" y="164208"/>
                  </a:lnTo>
                  <a:lnTo>
                    <a:pt x="32783" y="161426"/>
                  </a:lnTo>
                  <a:lnTo>
                    <a:pt x="1756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94256" y="400082"/>
              <a:ext cx="169361" cy="139467"/>
            </a:xfrm>
            <a:custGeom>
              <a:avLst/>
              <a:gdLst/>
              <a:ahLst/>
              <a:cxnLst/>
              <a:rect l="0" t="0" r="0" b="0"/>
              <a:pathLst>
                <a:path w="169361" h="139467">
                  <a:moveTo>
                    <a:pt x="95878" y="0"/>
                  </a:moveTo>
                  <a:lnTo>
                    <a:pt x="81411" y="134"/>
                  </a:lnTo>
                  <a:lnTo>
                    <a:pt x="69420" y="1415"/>
                  </a:lnTo>
                  <a:lnTo>
                    <a:pt x="58812" y="4008"/>
                  </a:lnTo>
                  <a:lnTo>
                    <a:pt x="49190" y="7727"/>
                  </a:lnTo>
                  <a:lnTo>
                    <a:pt x="40314" y="12360"/>
                  </a:lnTo>
                  <a:lnTo>
                    <a:pt x="31998" y="17698"/>
                  </a:lnTo>
                  <a:lnTo>
                    <a:pt x="24252" y="23718"/>
                  </a:lnTo>
                  <a:lnTo>
                    <a:pt x="17265" y="30581"/>
                  </a:lnTo>
                  <a:lnTo>
                    <a:pt x="11090" y="38309"/>
                  </a:lnTo>
                  <a:lnTo>
                    <a:pt x="5959" y="46955"/>
                  </a:lnTo>
                  <a:lnTo>
                    <a:pt x="2342" y="56669"/>
                  </a:lnTo>
                  <a:lnTo>
                    <a:pt x="362" y="67424"/>
                  </a:lnTo>
                  <a:lnTo>
                    <a:pt x="0" y="78902"/>
                  </a:lnTo>
                  <a:lnTo>
                    <a:pt x="1269" y="90598"/>
                  </a:lnTo>
                  <a:lnTo>
                    <a:pt x="4020" y="102189"/>
                  </a:lnTo>
                  <a:lnTo>
                    <a:pt x="8306" y="113072"/>
                  </a:lnTo>
                  <a:lnTo>
                    <a:pt x="14456" y="122316"/>
                  </a:lnTo>
                  <a:lnTo>
                    <a:pt x="22482" y="129558"/>
                  </a:lnTo>
                  <a:lnTo>
                    <a:pt x="32124" y="134776"/>
                  </a:lnTo>
                  <a:lnTo>
                    <a:pt x="43037" y="138002"/>
                  </a:lnTo>
                  <a:lnTo>
                    <a:pt x="54891" y="139466"/>
                  </a:lnTo>
                  <a:lnTo>
                    <a:pt x="67255" y="139351"/>
                  </a:lnTo>
                  <a:lnTo>
                    <a:pt x="79621" y="137695"/>
                  </a:lnTo>
                  <a:lnTo>
                    <a:pt x="91712" y="134662"/>
                  </a:lnTo>
                  <a:lnTo>
                    <a:pt x="103456" y="130511"/>
                  </a:lnTo>
                  <a:lnTo>
                    <a:pt x="114882" y="125509"/>
                  </a:lnTo>
                  <a:lnTo>
                    <a:pt x="126043" y="119878"/>
                  </a:lnTo>
                  <a:lnTo>
                    <a:pt x="136676" y="113470"/>
                  </a:lnTo>
                  <a:lnTo>
                    <a:pt x="146218" y="105805"/>
                  </a:lnTo>
                  <a:lnTo>
                    <a:pt x="154443" y="96724"/>
                  </a:lnTo>
                  <a:lnTo>
                    <a:pt x="161118" y="86524"/>
                  </a:lnTo>
                  <a:lnTo>
                    <a:pt x="165855" y="75759"/>
                  </a:lnTo>
                  <a:lnTo>
                    <a:pt x="168621" y="64819"/>
                  </a:lnTo>
                  <a:lnTo>
                    <a:pt x="169360" y="54051"/>
                  </a:lnTo>
                  <a:lnTo>
                    <a:pt x="167820" y="43828"/>
                  </a:lnTo>
                  <a:lnTo>
                    <a:pt x="164076" y="34299"/>
                  </a:lnTo>
                  <a:lnTo>
                    <a:pt x="158311" y="25750"/>
                  </a:lnTo>
                  <a:lnTo>
                    <a:pt x="150630" y="18678"/>
                  </a:lnTo>
                  <a:lnTo>
                    <a:pt x="141299" y="13217"/>
                  </a:lnTo>
                  <a:lnTo>
                    <a:pt x="131265" y="9184"/>
                  </a:lnTo>
                  <a:lnTo>
                    <a:pt x="121087" y="5866"/>
                  </a:lnTo>
                  <a:lnTo>
                    <a:pt x="109876" y="29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37533" y="379025"/>
              <a:ext cx="133877" cy="157929"/>
            </a:xfrm>
            <a:custGeom>
              <a:avLst/>
              <a:gdLst/>
              <a:ahLst/>
              <a:cxnLst/>
              <a:rect l="0" t="0" r="0" b="0"/>
              <a:pathLst>
                <a:path w="133877" h="157929">
                  <a:moveTo>
                    <a:pt x="105285" y="0"/>
                  </a:moveTo>
                  <a:lnTo>
                    <a:pt x="93550" y="2934"/>
                  </a:lnTo>
                  <a:lnTo>
                    <a:pt x="82421" y="5716"/>
                  </a:lnTo>
                  <a:lnTo>
                    <a:pt x="70827" y="8621"/>
                  </a:lnTo>
                  <a:lnTo>
                    <a:pt x="58839" y="11834"/>
                  </a:lnTo>
                  <a:lnTo>
                    <a:pt x="46827" y="15647"/>
                  </a:lnTo>
                  <a:lnTo>
                    <a:pt x="35039" y="20173"/>
                  </a:lnTo>
                  <a:lnTo>
                    <a:pt x="24030" y="25683"/>
                  </a:lnTo>
                  <a:lnTo>
                    <a:pt x="14707" y="32667"/>
                  </a:lnTo>
                  <a:lnTo>
                    <a:pt x="7426" y="41235"/>
                  </a:lnTo>
                  <a:lnTo>
                    <a:pt x="2693" y="50395"/>
                  </a:lnTo>
                  <a:lnTo>
                    <a:pt x="1390" y="58324"/>
                  </a:lnTo>
                  <a:lnTo>
                    <a:pt x="3667" y="64093"/>
                  </a:lnTo>
                  <a:lnTo>
                    <a:pt x="9076" y="67791"/>
                  </a:lnTo>
                  <a:lnTo>
                    <a:pt x="16966" y="70048"/>
                  </a:lnTo>
                  <a:lnTo>
                    <a:pt x="26705" y="71421"/>
                  </a:lnTo>
                  <a:lnTo>
                    <a:pt x="37610" y="72432"/>
                  </a:lnTo>
                  <a:lnTo>
                    <a:pt x="48979" y="73600"/>
                  </a:lnTo>
                  <a:lnTo>
                    <a:pt x="60393" y="75181"/>
                  </a:lnTo>
                  <a:lnTo>
                    <a:pt x="71680" y="77215"/>
                  </a:lnTo>
                  <a:lnTo>
                    <a:pt x="82799" y="79646"/>
                  </a:lnTo>
                  <a:lnTo>
                    <a:pt x="93754" y="82398"/>
                  </a:lnTo>
                  <a:lnTo>
                    <a:pt x="104248" y="85719"/>
                  </a:lnTo>
                  <a:lnTo>
                    <a:pt x="113697" y="90158"/>
                  </a:lnTo>
                  <a:lnTo>
                    <a:pt x="121855" y="95919"/>
                  </a:lnTo>
                  <a:lnTo>
                    <a:pt x="128317" y="102736"/>
                  </a:lnTo>
                  <a:lnTo>
                    <a:pt x="132377" y="110076"/>
                  </a:lnTo>
                  <a:lnTo>
                    <a:pt x="133876" y="117563"/>
                  </a:lnTo>
                  <a:lnTo>
                    <a:pt x="132950" y="124859"/>
                  </a:lnTo>
                  <a:lnTo>
                    <a:pt x="129753" y="131598"/>
                  </a:lnTo>
                  <a:lnTo>
                    <a:pt x="124602" y="137638"/>
                  </a:lnTo>
                  <a:lnTo>
                    <a:pt x="117740" y="142862"/>
                  </a:lnTo>
                  <a:lnTo>
                    <a:pt x="109249" y="147080"/>
                  </a:lnTo>
                  <a:lnTo>
                    <a:pt x="99315" y="150290"/>
                  </a:lnTo>
                  <a:lnTo>
                    <a:pt x="88054" y="152633"/>
                  </a:lnTo>
                  <a:lnTo>
                    <a:pt x="75440" y="154298"/>
                  </a:lnTo>
                  <a:lnTo>
                    <a:pt x="61605" y="155459"/>
                  </a:lnTo>
                  <a:lnTo>
                    <a:pt x="47532" y="156259"/>
                  </a:lnTo>
                  <a:lnTo>
                    <a:pt x="33580" y="156892"/>
                  </a:lnTo>
                  <a:lnTo>
                    <a:pt x="18529" y="15741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46891" y="406007"/>
              <a:ext cx="117027" cy="145680"/>
            </a:xfrm>
            <a:custGeom>
              <a:avLst/>
              <a:gdLst/>
              <a:ahLst/>
              <a:cxnLst/>
              <a:rect l="0" t="0" r="0" b="0"/>
              <a:pathLst>
                <a:path w="117027" h="145680">
                  <a:moveTo>
                    <a:pt x="106497" y="4604"/>
                  </a:moveTo>
                  <a:lnTo>
                    <a:pt x="97696" y="1804"/>
                  </a:lnTo>
                  <a:lnTo>
                    <a:pt x="89349" y="302"/>
                  </a:lnTo>
                  <a:lnTo>
                    <a:pt x="80655" y="0"/>
                  </a:lnTo>
                  <a:lnTo>
                    <a:pt x="71707" y="853"/>
                  </a:lnTo>
                  <a:lnTo>
                    <a:pt x="62861" y="2969"/>
                  </a:lnTo>
                  <a:lnTo>
                    <a:pt x="54322" y="6291"/>
                  </a:lnTo>
                  <a:lnTo>
                    <a:pt x="46133" y="10626"/>
                  </a:lnTo>
                  <a:lnTo>
                    <a:pt x="38256" y="15745"/>
                  </a:lnTo>
                  <a:lnTo>
                    <a:pt x="30630" y="21448"/>
                  </a:lnTo>
                  <a:lnTo>
                    <a:pt x="23357" y="27732"/>
                  </a:lnTo>
                  <a:lnTo>
                    <a:pt x="16692" y="34781"/>
                  </a:lnTo>
                  <a:lnTo>
                    <a:pt x="10734" y="42634"/>
                  </a:lnTo>
                  <a:lnTo>
                    <a:pt x="5750" y="51197"/>
                  </a:lnTo>
                  <a:lnTo>
                    <a:pt x="2233" y="60322"/>
                  </a:lnTo>
                  <a:lnTo>
                    <a:pt x="319" y="69865"/>
                  </a:lnTo>
                  <a:lnTo>
                    <a:pt x="0" y="79545"/>
                  </a:lnTo>
                  <a:lnTo>
                    <a:pt x="1299" y="88963"/>
                  </a:lnTo>
                  <a:lnTo>
                    <a:pt x="4065" y="97924"/>
                  </a:lnTo>
                  <a:lnTo>
                    <a:pt x="8193" y="106416"/>
                  </a:lnTo>
                  <a:lnTo>
                    <a:pt x="13704" y="114505"/>
                  </a:lnTo>
                  <a:lnTo>
                    <a:pt x="20486" y="122273"/>
                  </a:lnTo>
                  <a:lnTo>
                    <a:pt x="28479" y="129473"/>
                  </a:lnTo>
                  <a:lnTo>
                    <a:pt x="37747" y="135558"/>
                  </a:lnTo>
                  <a:lnTo>
                    <a:pt x="48196" y="140312"/>
                  </a:lnTo>
                  <a:lnTo>
                    <a:pt x="59397" y="143653"/>
                  </a:lnTo>
                  <a:lnTo>
                    <a:pt x="71983" y="145679"/>
                  </a:lnTo>
                  <a:lnTo>
                    <a:pt x="89294" y="145448"/>
                  </a:lnTo>
                  <a:lnTo>
                    <a:pt x="117026" y="141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21678" y="405312"/>
              <a:ext cx="121224" cy="144623"/>
            </a:xfrm>
            <a:custGeom>
              <a:avLst/>
              <a:gdLst/>
              <a:ahLst/>
              <a:cxnLst/>
              <a:rect l="0" t="0" r="0" b="0"/>
              <a:pathLst>
                <a:path w="121224" h="144623">
                  <a:moveTo>
                    <a:pt x="26467" y="89527"/>
                  </a:moveTo>
                  <a:lnTo>
                    <a:pt x="35268" y="86593"/>
                  </a:lnTo>
                  <a:lnTo>
                    <a:pt x="43615" y="83811"/>
                  </a:lnTo>
                  <a:lnTo>
                    <a:pt x="52309" y="80907"/>
                  </a:lnTo>
                  <a:lnTo>
                    <a:pt x="61257" y="77694"/>
                  </a:lnTo>
                  <a:lnTo>
                    <a:pt x="70104" y="73880"/>
                  </a:lnTo>
                  <a:lnTo>
                    <a:pt x="78633" y="69354"/>
                  </a:lnTo>
                  <a:lnTo>
                    <a:pt x="86476" y="63845"/>
                  </a:lnTo>
                  <a:lnTo>
                    <a:pt x="93057" y="56860"/>
                  </a:lnTo>
                  <a:lnTo>
                    <a:pt x="98167" y="48283"/>
                  </a:lnTo>
                  <a:lnTo>
                    <a:pt x="101444" y="38777"/>
                  </a:lnTo>
                  <a:lnTo>
                    <a:pt x="102219" y="29552"/>
                  </a:lnTo>
                  <a:lnTo>
                    <a:pt x="100362" y="21285"/>
                  </a:lnTo>
                  <a:lnTo>
                    <a:pt x="96031" y="14282"/>
                  </a:lnTo>
                  <a:lnTo>
                    <a:pt x="89395" y="8729"/>
                  </a:lnTo>
                  <a:lnTo>
                    <a:pt x="80791" y="4559"/>
                  </a:lnTo>
                  <a:lnTo>
                    <a:pt x="70797" y="1708"/>
                  </a:lnTo>
                  <a:lnTo>
                    <a:pt x="60115" y="221"/>
                  </a:lnTo>
                  <a:lnTo>
                    <a:pt x="49206" y="0"/>
                  </a:lnTo>
                  <a:lnTo>
                    <a:pt x="38614" y="1152"/>
                  </a:lnTo>
                  <a:lnTo>
                    <a:pt x="29035" y="4052"/>
                  </a:lnTo>
                  <a:lnTo>
                    <a:pt x="20748" y="8750"/>
                  </a:lnTo>
                  <a:lnTo>
                    <a:pt x="13845" y="15175"/>
                  </a:lnTo>
                  <a:lnTo>
                    <a:pt x="8417" y="23308"/>
                  </a:lnTo>
                  <a:lnTo>
                    <a:pt x="4360" y="32965"/>
                  </a:lnTo>
                  <a:lnTo>
                    <a:pt x="1599" y="43855"/>
                  </a:lnTo>
                  <a:lnTo>
                    <a:pt x="178" y="55681"/>
                  </a:lnTo>
                  <a:lnTo>
                    <a:pt x="0" y="68183"/>
                  </a:lnTo>
                  <a:lnTo>
                    <a:pt x="1014" y="80999"/>
                  </a:lnTo>
                  <a:lnTo>
                    <a:pt x="3288" y="93676"/>
                  </a:lnTo>
                  <a:lnTo>
                    <a:pt x="6753" y="105965"/>
                  </a:lnTo>
                  <a:lnTo>
                    <a:pt x="11537" y="117335"/>
                  </a:lnTo>
                  <a:lnTo>
                    <a:pt x="18029" y="126913"/>
                  </a:lnTo>
                  <a:lnTo>
                    <a:pt x="26283" y="134385"/>
                  </a:lnTo>
                  <a:lnTo>
                    <a:pt x="35911" y="139757"/>
                  </a:lnTo>
                  <a:lnTo>
                    <a:pt x="46282" y="143087"/>
                  </a:lnTo>
                  <a:lnTo>
                    <a:pt x="56955" y="144622"/>
                  </a:lnTo>
                  <a:lnTo>
                    <a:pt x="67542" y="144554"/>
                  </a:lnTo>
                  <a:lnTo>
                    <a:pt x="77643" y="142930"/>
                  </a:lnTo>
                  <a:lnTo>
                    <a:pt x="87091" y="139927"/>
                  </a:lnTo>
                  <a:lnTo>
                    <a:pt x="95613" y="136117"/>
                  </a:lnTo>
                  <a:lnTo>
                    <a:pt x="103576" y="132011"/>
                  </a:lnTo>
                  <a:lnTo>
                    <a:pt x="111676" y="127252"/>
                  </a:lnTo>
                  <a:lnTo>
                    <a:pt x="121223" y="121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85015" y="252683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1"/>
                  </a:lnTo>
                  <a:lnTo>
                    <a:pt x="0" y="83653"/>
                  </a:lnTo>
                  <a:lnTo>
                    <a:pt x="0" y="99072"/>
                  </a:lnTo>
                  <a:lnTo>
                    <a:pt x="0" y="114569"/>
                  </a:lnTo>
                  <a:lnTo>
                    <a:pt x="5" y="129881"/>
                  </a:lnTo>
                  <a:lnTo>
                    <a:pt x="178" y="144923"/>
                  </a:lnTo>
                  <a:lnTo>
                    <a:pt x="826" y="159710"/>
                  </a:lnTo>
                  <a:lnTo>
                    <a:pt x="2074" y="174286"/>
                  </a:lnTo>
                  <a:lnTo>
                    <a:pt x="3727" y="188701"/>
                  </a:lnTo>
                  <a:lnTo>
                    <a:pt x="5375" y="203001"/>
                  </a:lnTo>
                  <a:lnTo>
                    <a:pt x="6778" y="217204"/>
                  </a:lnTo>
                  <a:lnTo>
                    <a:pt x="7873" y="230923"/>
                  </a:lnTo>
                  <a:lnTo>
                    <a:pt x="8801" y="244820"/>
                  </a:lnTo>
                  <a:lnTo>
                    <a:pt x="9640" y="261234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44949" y="406063"/>
              <a:ext cx="112549" cy="120362"/>
            </a:xfrm>
            <a:custGeom>
              <a:avLst/>
              <a:gdLst/>
              <a:ahLst/>
              <a:cxnLst/>
              <a:rect l="0" t="0" r="0" b="0"/>
              <a:pathLst>
                <a:path w="112549" h="120362">
                  <a:moveTo>
                    <a:pt x="13766" y="78247"/>
                  </a:moveTo>
                  <a:lnTo>
                    <a:pt x="22567" y="75314"/>
                  </a:lnTo>
                  <a:lnTo>
                    <a:pt x="30914" y="72531"/>
                  </a:lnTo>
                  <a:lnTo>
                    <a:pt x="39612" y="69632"/>
                  </a:lnTo>
                  <a:lnTo>
                    <a:pt x="48733" y="66592"/>
                  </a:lnTo>
                  <a:lnTo>
                    <a:pt x="58229" y="63427"/>
                  </a:lnTo>
                  <a:lnTo>
                    <a:pt x="68016" y="60153"/>
                  </a:lnTo>
                  <a:lnTo>
                    <a:pt x="77857" y="56470"/>
                  </a:lnTo>
                  <a:lnTo>
                    <a:pt x="87383" y="51782"/>
                  </a:lnTo>
                  <a:lnTo>
                    <a:pt x="96397" y="45851"/>
                  </a:lnTo>
                  <a:lnTo>
                    <a:pt x="104245" y="38918"/>
                  </a:lnTo>
                  <a:lnTo>
                    <a:pt x="109772" y="31501"/>
                  </a:lnTo>
                  <a:lnTo>
                    <a:pt x="112548" y="23967"/>
                  </a:lnTo>
                  <a:lnTo>
                    <a:pt x="112460" y="16808"/>
                  </a:lnTo>
                  <a:lnTo>
                    <a:pt x="109368" y="10694"/>
                  </a:lnTo>
                  <a:lnTo>
                    <a:pt x="103514" y="5891"/>
                  </a:lnTo>
                  <a:lnTo>
                    <a:pt x="95553" y="2482"/>
                  </a:lnTo>
                  <a:lnTo>
                    <a:pt x="86325" y="554"/>
                  </a:lnTo>
                  <a:lnTo>
                    <a:pt x="76431" y="0"/>
                  </a:lnTo>
                  <a:lnTo>
                    <a:pt x="66371" y="744"/>
                  </a:lnTo>
                  <a:lnTo>
                    <a:pt x="56624" y="2830"/>
                  </a:lnTo>
                  <a:lnTo>
                    <a:pt x="47407" y="6156"/>
                  </a:lnTo>
                  <a:lnTo>
                    <a:pt x="38727" y="10505"/>
                  </a:lnTo>
                  <a:lnTo>
                    <a:pt x="30502" y="15640"/>
                  </a:lnTo>
                  <a:lnTo>
                    <a:pt x="22640" y="21361"/>
                  </a:lnTo>
                  <a:lnTo>
                    <a:pt x="15375" y="27828"/>
                  </a:lnTo>
                  <a:lnTo>
                    <a:pt x="9246" y="35533"/>
                  </a:lnTo>
                  <a:lnTo>
                    <a:pt x="4465" y="44636"/>
                  </a:lnTo>
                  <a:lnTo>
                    <a:pt x="1255" y="54682"/>
                  </a:lnTo>
                  <a:lnTo>
                    <a:pt x="0" y="64810"/>
                  </a:lnTo>
                  <a:lnTo>
                    <a:pt x="723" y="74500"/>
                  </a:lnTo>
                  <a:lnTo>
                    <a:pt x="3481" y="83275"/>
                  </a:lnTo>
                  <a:lnTo>
                    <a:pt x="8523" y="90557"/>
                  </a:lnTo>
                  <a:lnTo>
                    <a:pt x="15760" y="96193"/>
                  </a:lnTo>
                  <a:lnTo>
                    <a:pt x="24686" y="100518"/>
                  </a:lnTo>
                  <a:lnTo>
                    <a:pt x="34577" y="104135"/>
                  </a:lnTo>
                  <a:lnTo>
                    <a:pt x="44919" y="107462"/>
                  </a:lnTo>
                  <a:lnTo>
                    <a:pt x="55179" y="110560"/>
                  </a:lnTo>
                  <a:lnTo>
                    <a:pt x="65829" y="113525"/>
                  </a:lnTo>
                  <a:lnTo>
                    <a:pt x="78914" y="116625"/>
                  </a:lnTo>
                  <a:lnTo>
                    <a:pt x="97994" y="1203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01106" y="368497"/>
              <a:ext cx="139745" cy="157928"/>
            </a:xfrm>
            <a:custGeom>
              <a:avLst/>
              <a:gdLst/>
              <a:ahLst/>
              <a:cxnLst/>
              <a:rect l="0" t="0" r="0" b="0"/>
              <a:pathLst>
                <a:path w="139745" h="157928">
                  <a:moveTo>
                    <a:pt x="110293" y="0"/>
                  </a:moveTo>
                  <a:lnTo>
                    <a:pt x="101491" y="2934"/>
                  </a:lnTo>
                  <a:lnTo>
                    <a:pt x="93145" y="5716"/>
                  </a:lnTo>
                  <a:lnTo>
                    <a:pt x="84446" y="8616"/>
                  </a:lnTo>
                  <a:lnTo>
                    <a:pt x="75325" y="11656"/>
                  </a:lnTo>
                  <a:lnTo>
                    <a:pt x="65830" y="14821"/>
                  </a:lnTo>
                  <a:lnTo>
                    <a:pt x="56037" y="18089"/>
                  </a:lnTo>
                  <a:lnTo>
                    <a:pt x="46024" y="21600"/>
                  </a:lnTo>
                  <a:lnTo>
                    <a:pt x="35850" y="25640"/>
                  </a:lnTo>
                  <a:lnTo>
                    <a:pt x="25582" y="30326"/>
                  </a:lnTo>
                  <a:lnTo>
                    <a:pt x="15909" y="35779"/>
                  </a:lnTo>
                  <a:lnTo>
                    <a:pt x="8085" y="42197"/>
                  </a:lnTo>
                  <a:lnTo>
                    <a:pt x="2657" y="49577"/>
                  </a:lnTo>
                  <a:lnTo>
                    <a:pt x="0" y="57295"/>
                  </a:lnTo>
                  <a:lnTo>
                    <a:pt x="636" y="64250"/>
                  </a:lnTo>
                  <a:lnTo>
                    <a:pt x="4513" y="69882"/>
                  </a:lnTo>
                  <a:lnTo>
                    <a:pt x="11150" y="74152"/>
                  </a:lnTo>
                  <a:lnTo>
                    <a:pt x="19939" y="77257"/>
                  </a:lnTo>
                  <a:lnTo>
                    <a:pt x="30322" y="79455"/>
                  </a:lnTo>
                  <a:lnTo>
                    <a:pt x="41846" y="80984"/>
                  </a:lnTo>
                  <a:lnTo>
                    <a:pt x="54169" y="82035"/>
                  </a:lnTo>
                  <a:lnTo>
                    <a:pt x="67037" y="82760"/>
                  </a:lnTo>
                  <a:lnTo>
                    <a:pt x="79945" y="83591"/>
                  </a:lnTo>
                  <a:lnTo>
                    <a:pt x="92160" y="85215"/>
                  </a:lnTo>
                  <a:lnTo>
                    <a:pt x="103334" y="87945"/>
                  </a:lnTo>
                  <a:lnTo>
                    <a:pt x="113311" y="91917"/>
                  </a:lnTo>
                  <a:lnTo>
                    <a:pt x="121950" y="97257"/>
                  </a:lnTo>
                  <a:lnTo>
                    <a:pt x="129303" y="103884"/>
                  </a:lnTo>
                  <a:lnTo>
                    <a:pt x="135090" y="111417"/>
                  </a:lnTo>
                  <a:lnTo>
                    <a:pt x="138630" y="119304"/>
                  </a:lnTo>
                  <a:lnTo>
                    <a:pt x="139744" y="127185"/>
                  </a:lnTo>
                  <a:lnTo>
                    <a:pt x="138373" y="134592"/>
                  </a:lnTo>
                  <a:lnTo>
                    <a:pt x="134338" y="140880"/>
                  </a:lnTo>
                  <a:lnTo>
                    <a:pt x="127809" y="145808"/>
                  </a:lnTo>
                  <a:lnTo>
                    <a:pt x="119205" y="149472"/>
                  </a:lnTo>
                  <a:lnTo>
                    <a:pt x="109005" y="152104"/>
                  </a:lnTo>
                  <a:lnTo>
                    <a:pt x="97645" y="153954"/>
                  </a:lnTo>
                  <a:lnTo>
                    <a:pt x="85881" y="155235"/>
                  </a:lnTo>
                  <a:lnTo>
                    <a:pt x="73527" y="156252"/>
                  </a:lnTo>
                  <a:lnTo>
                    <a:pt x="58388" y="157098"/>
                  </a:lnTo>
                  <a:lnTo>
                    <a:pt x="3659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17398" y="263212"/>
              <a:ext cx="4613" cy="284270"/>
            </a:xfrm>
            <a:custGeom>
              <a:avLst/>
              <a:gdLst/>
              <a:ahLst/>
              <a:cxnLst/>
              <a:rect l="0" t="0" r="0" b="0"/>
              <a:pathLst>
                <a:path w="4613" h="284270">
                  <a:moveTo>
                    <a:pt x="4612" y="0"/>
                  </a:moveTo>
                  <a:lnTo>
                    <a:pt x="1812" y="11869"/>
                  </a:lnTo>
                  <a:lnTo>
                    <a:pt x="311" y="24278"/>
                  </a:lnTo>
                  <a:lnTo>
                    <a:pt x="0" y="38461"/>
                  </a:lnTo>
                  <a:lnTo>
                    <a:pt x="505" y="53996"/>
                  </a:lnTo>
                  <a:lnTo>
                    <a:pt x="1325" y="69992"/>
                  </a:lnTo>
                  <a:lnTo>
                    <a:pt x="2141" y="85875"/>
                  </a:lnTo>
                  <a:lnTo>
                    <a:pt x="2825" y="101423"/>
                  </a:lnTo>
                  <a:lnTo>
                    <a:pt x="3351" y="116609"/>
                  </a:lnTo>
                  <a:lnTo>
                    <a:pt x="3737" y="131488"/>
                  </a:lnTo>
                  <a:lnTo>
                    <a:pt x="4012" y="146291"/>
                  </a:lnTo>
                  <a:lnTo>
                    <a:pt x="4204" y="161389"/>
                  </a:lnTo>
                  <a:lnTo>
                    <a:pt x="4336" y="176959"/>
                  </a:lnTo>
                  <a:lnTo>
                    <a:pt x="4426" y="192842"/>
                  </a:lnTo>
                  <a:lnTo>
                    <a:pt x="4487" y="208659"/>
                  </a:lnTo>
                  <a:lnTo>
                    <a:pt x="4528" y="224170"/>
                  </a:lnTo>
                  <a:lnTo>
                    <a:pt x="4555" y="238720"/>
                  </a:lnTo>
                  <a:lnTo>
                    <a:pt x="4578" y="252593"/>
                  </a:lnTo>
                  <a:lnTo>
                    <a:pt x="4595" y="267007"/>
                  </a:lnTo>
                  <a:lnTo>
                    <a:pt x="461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85140" y="242155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82996" y="0"/>
                  </a:lnTo>
                  <a:lnTo>
                    <a:pt x="271227" y="0"/>
                  </a:lnTo>
                  <a:lnTo>
                    <a:pt x="258341" y="5"/>
                  </a:lnTo>
                  <a:lnTo>
                    <a:pt x="244665" y="177"/>
                  </a:lnTo>
                  <a:lnTo>
                    <a:pt x="230986" y="826"/>
                  </a:lnTo>
                  <a:lnTo>
                    <a:pt x="217765" y="2079"/>
                  </a:lnTo>
                  <a:lnTo>
                    <a:pt x="204967" y="3904"/>
                  </a:lnTo>
                  <a:lnTo>
                    <a:pt x="192240" y="6201"/>
                  </a:lnTo>
                  <a:lnTo>
                    <a:pt x="179348" y="8852"/>
                  </a:lnTo>
                  <a:lnTo>
                    <a:pt x="166217" y="11598"/>
                  </a:lnTo>
                  <a:lnTo>
                    <a:pt x="152855" y="14054"/>
                  </a:lnTo>
                  <a:lnTo>
                    <a:pt x="139303" y="16039"/>
                  </a:lnTo>
                  <a:lnTo>
                    <a:pt x="125607" y="17710"/>
                  </a:lnTo>
                  <a:lnTo>
                    <a:pt x="111806" y="19446"/>
                  </a:lnTo>
                  <a:lnTo>
                    <a:pt x="97929" y="21464"/>
                  </a:lnTo>
                  <a:lnTo>
                    <a:pt x="84002" y="23651"/>
                  </a:lnTo>
                  <a:lnTo>
                    <a:pt x="70037" y="25667"/>
                  </a:lnTo>
                  <a:lnTo>
                    <a:pt x="56068" y="27319"/>
                  </a:lnTo>
                  <a:lnTo>
                    <a:pt x="42706" y="28584"/>
                  </a:lnTo>
                  <a:lnTo>
                    <a:pt x="29833" y="29645"/>
                  </a:lnTo>
                  <a:lnTo>
                    <a:pt x="16318" y="305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91870" y="400082"/>
              <a:ext cx="98597" cy="94356"/>
            </a:xfrm>
            <a:custGeom>
              <a:avLst/>
              <a:gdLst/>
              <a:ahLst/>
              <a:cxnLst/>
              <a:rect l="0" t="0" r="0" b="0"/>
              <a:pathLst>
                <a:path w="98597" h="94356">
                  <a:moveTo>
                    <a:pt x="3839" y="52643"/>
                  </a:moveTo>
                  <a:lnTo>
                    <a:pt x="3906" y="64311"/>
                  </a:lnTo>
                  <a:lnTo>
                    <a:pt x="4546" y="74800"/>
                  </a:lnTo>
                  <a:lnTo>
                    <a:pt x="5815" y="85027"/>
                  </a:lnTo>
                  <a:lnTo>
                    <a:pt x="6627" y="92570"/>
                  </a:lnTo>
                  <a:lnTo>
                    <a:pt x="5851" y="94355"/>
                  </a:lnTo>
                  <a:lnTo>
                    <a:pt x="4049" y="91618"/>
                  </a:lnTo>
                  <a:lnTo>
                    <a:pt x="1990" y="85984"/>
                  </a:lnTo>
                  <a:lnTo>
                    <a:pt x="509" y="78552"/>
                  </a:lnTo>
                  <a:lnTo>
                    <a:pt x="0" y="70006"/>
                  </a:lnTo>
                  <a:lnTo>
                    <a:pt x="641" y="60925"/>
                  </a:lnTo>
                  <a:lnTo>
                    <a:pt x="2591" y="51874"/>
                  </a:lnTo>
                  <a:lnTo>
                    <a:pt x="5802" y="43150"/>
                  </a:lnTo>
                  <a:lnTo>
                    <a:pt x="10397" y="35148"/>
                  </a:lnTo>
                  <a:lnTo>
                    <a:pt x="16754" y="28448"/>
                  </a:lnTo>
                  <a:lnTo>
                    <a:pt x="24915" y="23233"/>
                  </a:lnTo>
                  <a:lnTo>
                    <a:pt x="34477" y="19203"/>
                  </a:lnTo>
                  <a:lnTo>
                    <a:pt x="44804" y="15792"/>
                  </a:lnTo>
                  <a:lnTo>
                    <a:pt x="55437" y="12607"/>
                  </a:lnTo>
                  <a:lnTo>
                    <a:pt x="65696" y="9605"/>
                  </a:lnTo>
                  <a:lnTo>
                    <a:pt x="75601" y="6715"/>
                  </a:lnTo>
                  <a:lnTo>
                    <a:pt x="86015" y="3677"/>
                  </a:lnTo>
                  <a:lnTo>
                    <a:pt x="985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56500" y="452725"/>
              <a:ext cx="7666" cy="94757"/>
            </a:xfrm>
            <a:custGeom>
              <a:avLst/>
              <a:gdLst/>
              <a:ahLst/>
              <a:cxnLst/>
              <a:rect l="0" t="0" r="0" b="0"/>
              <a:pathLst>
                <a:path w="7666" h="94757">
                  <a:moveTo>
                    <a:pt x="7665" y="0"/>
                  </a:moveTo>
                  <a:lnTo>
                    <a:pt x="4799" y="8868"/>
                  </a:lnTo>
                  <a:lnTo>
                    <a:pt x="2656" y="17855"/>
                  </a:lnTo>
                  <a:lnTo>
                    <a:pt x="1058" y="27841"/>
                  </a:lnTo>
                  <a:lnTo>
                    <a:pt x="77" y="38576"/>
                  </a:lnTo>
                  <a:lnTo>
                    <a:pt x="0" y="50716"/>
                  </a:lnTo>
                  <a:lnTo>
                    <a:pt x="1937" y="67567"/>
                  </a:lnTo>
                  <a:lnTo>
                    <a:pt x="7665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53637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42725" y="423589"/>
              <a:ext cx="153068" cy="134422"/>
            </a:xfrm>
            <a:custGeom>
              <a:avLst/>
              <a:gdLst/>
              <a:ahLst/>
              <a:cxnLst/>
              <a:rect l="0" t="0" r="0" b="0"/>
              <a:pathLst>
                <a:path w="153068" h="134422">
                  <a:moveTo>
                    <a:pt x="89896" y="71250"/>
                  </a:moveTo>
                  <a:lnTo>
                    <a:pt x="86896" y="62449"/>
                  </a:lnTo>
                  <a:lnTo>
                    <a:pt x="83473" y="54102"/>
                  </a:lnTo>
                  <a:lnTo>
                    <a:pt x="79277" y="45408"/>
                  </a:lnTo>
                  <a:lnTo>
                    <a:pt x="74377" y="36460"/>
                  </a:lnTo>
                  <a:lnTo>
                    <a:pt x="68896" y="27613"/>
                  </a:lnTo>
                  <a:lnTo>
                    <a:pt x="62960" y="19088"/>
                  </a:lnTo>
                  <a:lnTo>
                    <a:pt x="56526" y="11418"/>
                  </a:lnTo>
                  <a:lnTo>
                    <a:pt x="49379" y="5486"/>
                  </a:lnTo>
                  <a:lnTo>
                    <a:pt x="41471" y="1624"/>
                  </a:lnTo>
                  <a:lnTo>
                    <a:pt x="33212" y="0"/>
                  </a:lnTo>
                  <a:lnTo>
                    <a:pt x="25355" y="873"/>
                  </a:lnTo>
                  <a:lnTo>
                    <a:pt x="18301" y="4133"/>
                  </a:lnTo>
                  <a:lnTo>
                    <a:pt x="12260" y="9556"/>
                  </a:lnTo>
                  <a:lnTo>
                    <a:pt x="7427" y="17000"/>
                  </a:lnTo>
                  <a:lnTo>
                    <a:pt x="3777" y="26182"/>
                  </a:lnTo>
                  <a:lnTo>
                    <a:pt x="1292" y="36581"/>
                  </a:lnTo>
                  <a:lnTo>
                    <a:pt x="57" y="47543"/>
                  </a:lnTo>
                  <a:lnTo>
                    <a:pt x="0" y="58653"/>
                  </a:lnTo>
                  <a:lnTo>
                    <a:pt x="924" y="69719"/>
                  </a:lnTo>
                  <a:lnTo>
                    <a:pt x="2607" y="80683"/>
                  </a:lnTo>
                  <a:lnTo>
                    <a:pt x="4861" y="91521"/>
                  </a:lnTo>
                  <a:lnTo>
                    <a:pt x="8018" y="101596"/>
                  </a:lnTo>
                  <a:lnTo>
                    <a:pt x="12879" y="109699"/>
                  </a:lnTo>
                  <a:lnTo>
                    <a:pt x="19737" y="115322"/>
                  </a:lnTo>
                  <a:lnTo>
                    <a:pt x="28106" y="118282"/>
                  </a:lnTo>
                  <a:lnTo>
                    <a:pt x="37027" y="118382"/>
                  </a:lnTo>
                  <a:lnTo>
                    <a:pt x="45867" y="115812"/>
                  </a:lnTo>
                  <a:lnTo>
                    <a:pt x="54052" y="110868"/>
                  </a:lnTo>
                  <a:lnTo>
                    <a:pt x="60931" y="103754"/>
                  </a:lnTo>
                  <a:lnTo>
                    <a:pt x="66290" y="94882"/>
                  </a:lnTo>
                  <a:lnTo>
                    <a:pt x="70338" y="87795"/>
                  </a:lnTo>
                  <a:lnTo>
                    <a:pt x="73823" y="86247"/>
                  </a:lnTo>
                  <a:lnTo>
                    <a:pt x="77643" y="88651"/>
                  </a:lnTo>
                  <a:lnTo>
                    <a:pt x="82119" y="93613"/>
                  </a:lnTo>
                  <a:lnTo>
                    <a:pt x="87252" y="100309"/>
                  </a:lnTo>
                  <a:lnTo>
                    <a:pt x="93255" y="107711"/>
                  </a:lnTo>
                  <a:lnTo>
                    <a:pt x="100616" y="114524"/>
                  </a:lnTo>
                  <a:lnTo>
                    <a:pt x="109463" y="120096"/>
                  </a:lnTo>
                  <a:lnTo>
                    <a:pt x="119030" y="124352"/>
                  </a:lnTo>
                  <a:lnTo>
                    <a:pt x="128778" y="127916"/>
                  </a:lnTo>
                  <a:lnTo>
                    <a:pt x="139560" y="131094"/>
                  </a:lnTo>
                  <a:lnTo>
                    <a:pt x="153067" y="134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95792" y="425541"/>
              <a:ext cx="94758" cy="132470"/>
            </a:xfrm>
            <a:custGeom>
              <a:avLst/>
              <a:gdLst/>
              <a:ahLst/>
              <a:cxnLst/>
              <a:rect l="0" t="0" r="0" b="0"/>
              <a:pathLst>
                <a:path w="94758" h="132470">
                  <a:moveTo>
                    <a:pt x="0" y="27184"/>
                  </a:moveTo>
                  <a:lnTo>
                    <a:pt x="68" y="38852"/>
                  </a:lnTo>
                  <a:lnTo>
                    <a:pt x="708" y="49341"/>
                  </a:lnTo>
                  <a:lnTo>
                    <a:pt x="1999" y="59647"/>
                  </a:lnTo>
                  <a:lnTo>
                    <a:pt x="3687" y="70121"/>
                  </a:lnTo>
                  <a:lnTo>
                    <a:pt x="5355" y="81113"/>
                  </a:lnTo>
                  <a:lnTo>
                    <a:pt x="6766" y="92658"/>
                  </a:lnTo>
                  <a:lnTo>
                    <a:pt x="7787" y="101297"/>
                  </a:lnTo>
                  <a:lnTo>
                    <a:pt x="8130" y="103082"/>
                  </a:lnTo>
                  <a:lnTo>
                    <a:pt x="7537" y="99871"/>
                  </a:lnTo>
                  <a:lnTo>
                    <a:pt x="6270" y="93370"/>
                  </a:lnTo>
                  <a:lnTo>
                    <a:pt x="4843" y="84195"/>
                  </a:lnTo>
                  <a:lnTo>
                    <a:pt x="3575" y="72807"/>
                  </a:lnTo>
                  <a:lnTo>
                    <a:pt x="2900" y="60169"/>
                  </a:lnTo>
                  <a:lnTo>
                    <a:pt x="3432" y="47641"/>
                  </a:lnTo>
                  <a:lnTo>
                    <a:pt x="5391" y="35982"/>
                  </a:lnTo>
                  <a:lnTo>
                    <a:pt x="8825" y="25536"/>
                  </a:lnTo>
                  <a:lnTo>
                    <a:pt x="13797" y="16512"/>
                  </a:lnTo>
                  <a:lnTo>
                    <a:pt x="20173" y="8871"/>
                  </a:lnTo>
                  <a:lnTo>
                    <a:pt x="27537" y="3043"/>
                  </a:lnTo>
                  <a:lnTo>
                    <a:pt x="35309" y="0"/>
                  </a:lnTo>
                  <a:lnTo>
                    <a:pt x="43118" y="30"/>
                  </a:lnTo>
                  <a:lnTo>
                    <a:pt x="50646" y="2981"/>
                  </a:lnTo>
                  <a:lnTo>
                    <a:pt x="57548" y="8615"/>
                  </a:lnTo>
                  <a:lnTo>
                    <a:pt x="63706" y="16510"/>
                  </a:lnTo>
                  <a:lnTo>
                    <a:pt x="69180" y="26011"/>
                  </a:lnTo>
                  <a:lnTo>
                    <a:pt x="74099" y="36356"/>
                  </a:lnTo>
                  <a:lnTo>
                    <a:pt x="78592" y="47048"/>
                  </a:lnTo>
                  <a:lnTo>
                    <a:pt x="82613" y="58002"/>
                  </a:lnTo>
                  <a:lnTo>
                    <a:pt x="85942" y="69421"/>
                  </a:lnTo>
                  <a:lnTo>
                    <a:pt x="88516" y="81383"/>
                  </a:lnTo>
                  <a:lnTo>
                    <a:pt x="90418" y="93241"/>
                  </a:lnTo>
                  <a:lnTo>
                    <a:pt x="91985" y="104869"/>
                  </a:lnTo>
                  <a:lnTo>
                    <a:pt x="93352" y="117287"/>
                  </a:lnTo>
                  <a:lnTo>
                    <a:pt x="94757" y="132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48435" y="430860"/>
              <a:ext cx="175068" cy="295607"/>
            </a:xfrm>
            <a:custGeom>
              <a:avLst/>
              <a:gdLst/>
              <a:ahLst/>
              <a:cxnLst/>
              <a:rect l="0" t="0" r="0" b="0"/>
              <a:pathLst>
                <a:path w="175068" h="295607">
                  <a:moveTo>
                    <a:pt x="157927" y="63979"/>
                  </a:moveTo>
                  <a:lnTo>
                    <a:pt x="157793" y="52378"/>
                  </a:lnTo>
                  <a:lnTo>
                    <a:pt x="156513" y="42529"/>
                  </a:lnTo>
                  <a:lnTo>
                    <a:pt x="153915" y="33529"/>
                  </a:lnTo>
                  <a:lnTo>
                    <a:pt x="150023" y="25260"/>
                  </a:lnTo>
                  <a:lnTo>
                    <a:pt x="144742" y="17881"/>
                  </a:lnTo>
                  <a:lnTo>
                    <a:pt x="138156" y="11420"/>
                  </a:lnTo>
                  <a:lnTo>
                    <a:pt x="130483" y="6087"/>
                  </a:lnTo>
                  <a:lnTo>
                    <a:pt x="121972" y="2329"/>
                  </a:lnTo>
                  <a:lnTo>
                    <a:pt x="112854" y="256"/>
                  </a:lnTo>
                  <a:lnTo>
                    <a:pt x="103634" y="0"/>
                  </a:lnTo>
                  <a:lnTo>
                    <a:pt x="95057" y="1873"/>
                  </a:lnTo>
                  <a:lnTo>
                    <a:pt x="87479" y="5838"/>
                  </a:lnTo>
                  <a:lnTo>
                    <a:pt x="80900" y="11584"/>
                  </a:lnTo>
                  <a:lnTo>
                    <a:pt x="75166" y="18720"/>
                  </a:lnTo>
                  <a:lnTo>
                    <a:pt x="70094" y="26886"/>
                  </a:lnTo>
                  <a:lnTo>
                    <a:pt x="65838" y="35789"/>
                  </a:lnTo>
                  <a:lnTo>
                    <a:pt x="62875" y="45209"/>
                  </a:lnTo>
                  <a:lnTo>
                    <a:pt x="61366" y="54987"/>
                  </a:lnTo>
                  <a:lnTo>
                    <a:pt x="61335" y="65009"/>
                  </a:lnTo>
                  <a:lnTo>
                    <a:pt x="62834" y="75197"/>
                  </a:lnTo>
                  <a:lnTo>
                    <a:pt x="65738" y="85479"/>
                  </a:lnTo>
                  <a:lnTo>
                    <a:pt x="69958" y="95163"/>
                  </a:lnTo>
                  <a:lnTo>
                    <a:pt x="75532" y="102996"/>
                  </a:lnTo>
                  <a:lnTo>
                    <a:pt x="82349" y="108438"/>
                  </a:lnTo>
                  <a:lnTo>
                    <a:pt x="90025" y="111446"/>
                  </a:lnTo>
                  <a:lnTo>
                    <a:pt x="98016" y="112110"/>
                  </a:lnTo>
                  <a:lnTo>
                    <a:pt x="105975" y="110736"/>
                  </a:lnTo>
                  <a:lnTo>
                    <a:pt x="113605" y="107579"/>
                  </a:lnTo>
                  <a:lnTo>
                    <a:pt x="120577" y="102736"/>
                  </a:lnTo>
                  <a:lnTo>
                    <a:pt x="126782" y="96413"/>
                  </a:lnTo>
                  <a:lnTo>
                    <a:pt x="132286" y="88900"/>
                  </a:lnTo>
                  <a:lnTo>
                    <a:pt x="137226" y="80489"/>
                  </a:lnTo>
                  <a:lnTo>
                    <a:pt x="141746" y="71497"/>
                  </a:lnTo>
                  <a:lnTo>
                    <a:pt x="146177" y="64652"/>
                  </a:lnTo>
                  <a:lnTo>
                    <a:pt x="150264" y="63382"/>
                  </a:lnTo>
                  <a:lnTo>
                    <a:pt x="153160" y="67024"/>
                  </a:lnTo>
                  <a:lnTo>
                    <a:pt x="154986" y="74138"/>
                  </a:lnTo>
                  <a:lnTo>
                    <a:pt x="156270" y="83584"/>
                  </a:lnTo>
                  <a:lnTo>
                    <a:pt x="157597" y="94577"/>
                  </a:lnTo>
                  <a:lnTo>
                    <a:pt x="159269" y="106595"/>
                  </a:lnTo>
                  <a:lnTo>
                    <a:pt x="161357" y="119291"/>
                  </a:lnTo>
                  <a:lnTo>
                    <a:pt x="163820" y="132437"/>
                  </a:lnTo>
                  <a:lnTo>
                    <a:pt x="166578" y="145881"/>
                  </a:lnTo>
                  <a:lnTo>
                    <a:pt x="169393" y="159524"/>
                  </a:lnTo>
                  <a:lnTo>
                    <a:pt x="171894" y="173299"/>
                  </a:lnTo>
                  <a:lnTo>
                    <a:pt x="173895" y="187152"/>
                  </a:lnTo>
                  <a:lnTo>
                    <a:pt x="175067" y="200728"/>
                  </a:lnTo>
                  <a:lnTo>
                    <a:pt x="174871" y="213392"/>
                  </a:lnTo>
                  <a:lnTo>
                    <a:pt x="173138" y="224867"/>
                  </a:lnTo>
                  <a:lnTo>
                    <a:pt x="169854" y="235046"/>
                  </a:lnTo>
                  <a:lnTo>
                    <a:pt x="164983" y="243820"/>
                  </a:lnTo>
                  <a:lnTo>
                    <a:pt x="158666" y="251272"/>
                  </a:lnTo>
                  <a:lnTo>
                    <a:pt x="151002" y="257465"/>
                  </a:lnTo>
                  <a:lnTo>
                    <a:pt x="141963" y="262343"/>
                  </a:lnTo>
                  <a:lnTo>
                    <a:pt x="131668" y="266003"/>
                  </a:lnTo>
                  <a:lnTo>
                    <a:pt x="120503" y="268821"/>
                  </a:lnTo>
                  <a:lnTo>
                    <a:pt x="109017" y="271336"/>
                  </a:lnTo>
                  <a:lnTo>
                    <a:pt x="97553" y="273885"/>
                  </a:lnTo>
                  <a:lnTo>
                    <a:pt x="86246" y="276600"/>
                  </a:lnTo>
                  <a:lnTo>
                    <a:pt x="75121" y="279502"/>
                  </a:lnTo>
                  <a:lnTo>
                    <a:pt x="64161" y="282564"/>
                  </a:lnTo>
                  <a:lnTo>
                    <a:pt x="53400" y="285597"/>
                  </a:lnTo>
                  <a:lnTo>
                    <a:pt x="41673" y="288568"/>
                  </a:lnTo>
                  <a:lnTo>
                    <a:pt x="25710" y="291737"/>
                  </a:lnTo>
                  <a:lnTo>
                    <a:pt x="0" y="295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48477" y="263212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4"/>
                  </a:lnTo>
                  <a:lnTo>
                    <a:pt x="0" y="72344"/>
                  </a:lnTo>
                  <a:lnTo>
                    <a:pt x="0" y="85869"/>
                  </a:lnTo>
                  <a:lnTo>
                    <a:pt x="0" y="100082"/>
                  </a:lnTo>
                  <a:lnTo>
                    <a:pt x="0" y="115046"/>
                  </a:lnTo>
                  <a:lnTo>
                    <a:pt x="0" y="130518"/>
                  </a:lnTo>
                  <a:lnTo>
                    <a:pt x="0" y="146056"/>
                  </a:lnTo>
                  <a:lnTo>
                    <a:pt x="4" y="161393"/>
                  </a:lnTo>
                  <a:lnTo>
                    <a:pt x="177" y="176284"/>
                  </a:lnTo>
                  <a:lnTo>
                    <a:pt x="825" y="190437"/>
                  </a:lnTo>
                  <a:lnTo>
                    <a:pt x="2074" y="203775"/>
                  </a:lnTo>
                  <a:lnTo>
                    <a:pt x="3727" y="216545"/>
                  </a:lnTo>
                  <a:lnTo>
                    <a:pt x="5375" y="229201"/>
                  </a:lnTo>
                  <a:lnTo>
                    <a:pt x="6777" y="242000"/>
                  </a:lnTo>
                  <a:lnTo>
                    <a:pt x="7873" y="254424"/>
                  </a:lnTo>
                  <a:lnTo>
                    <a:pt x="8801" y="266493"/>
                  </a:lnTo>
                  <a:lnTo>
                    <a:pt x="9640" y="279271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90590" y="425375"/>
              <a:ext cx="105286" cy="154566"/>
            </a:xfrm>
            <a:custGeom>
              <a:avLst/>
              <a:gdLst/>
              <a:ahLst/>
              <a:cxnLst/>
              <a:rect l="0" t="0" r="0" b="0"/>
              <a:pathLst>
                <a:path w="105286" h="154566">
                  <a:moveTo>
                    <a:pt x="0" y="90521"/>
                  </a:moveTo>
                  <a:lnTo>
                    <a:pt x="11668" y="87587"/>
                  </a:lnTo>
                  <a:lnTo>
                    <a:pt x="22157" y="84805"/>
                  </a:lnTo>
                  <a:lnTo>
                    <a:pt x="32454" y="81901"/>
                  </a:lnTo>
                  <a:lnTo>
                    <a:pt x="42583" y="78688"/>
                  </a:lnTo>
                  <a:lnTo>
                    <a:pt x="52278" y="74874"/>
                  </a:lnTo>
                  <a:lnTo>
                    <a:pt x="61410" y="70352"/>
                  </a:lnTo>
                  <a:lnTo>
                    <a:pt x="69839" y="65016"/>
                  </a:lnTo>
                  <a:lnTo>
                    <a:pt x="77353" y="58680"/>
                  </a:lnTo>
                  <a:lnTo>
                    <a:pt x="83909" y="51342"/>
                  </a:lnTo>
                  <a:lnTo>
                    <a:pt x="89142" y="43143"/>
                  </a:lnTo>
                  <a:lnTo>
                    <a:pt x="92302" y="34270"/>
                  </a:lnTo>
                  <a:lnTo>
                    <a:pt x="93157" y="24913"/>
                  </a:lnTo>
                  <a:lnTo>
                    <a:pt x="91611" y="15870"/>
                  </a:lnTo>
                  <a:lnTo>
                    <a:pt x="87458" y="8477"/>
                  </a:lnTo>
                  <a:lnTo>
                    <a:pt x="80857" y="3333"/>
                  </a:lnTo>
                  <a:lnTo>
                    <a:pt x="72546" y="527"/>
                  </a:lnTo>
                  <a:lnTo>
                    <a:pt x="63607" y="0"/>
                  </a:lnTo>
                  <a:lnTo>
                    <a:pt x="54717" y="1465"/>
                  </a:lnTo>
                  <a:lnTo>
                    <a:pt x="46143" y="4683"/>
                  </a:lnTo>
                  <a:lnTo>
                    <a:pt x="37933" y="9567"/>
                  </a:lnTo>
                  <a:lnTo>
                    <a:pt x="30052" y="15922"/>
                  </a:lnTo>
                  <a:lnTo>
                    <a:pt x="22760" y="23626"/>
                  </a:lnTo>
                  <a:lnTo>
                    <a:pt x="16607" y="32698"/>
                  </a:lnTo>
                  <a:lnTo>
                    <a:pt x="11802" y="43019"/>
                  </a:lnTo>
                  <a:lnTo>
                    <a:pt x="8404" y="54203"/>
                  </a:lnTo>
                  <a:lnTo>
                    <a:pt x="6490" y="65703"/>
                  </a:lnTo>
                  <a:lnTo>
                    <a:pt x="5949" y="77176"/>
                  </a:lnTo>
                  <a:lnTo>
                    <a:pt x="6703" y="88489"/>
                  </a:lnTo>
                  <a:lnTo>
                    <a:pt x="8795" y="99618"/>
                  </a:lnTo>
                  <a:lnTo>
                    <a:pt x="12130" y="110577"/>
                  </a:lnTo>
                  <a:lnTo>
                    <a:pt x="16656" y="121072"/>
                  </a:lnTo>
                  <a:lnTo>
                    <a:pt x="22442" y="130521"/>
                  </a:lnTo>
                  <a:lnTo>
                    <a:pt x="29408" y="138684"/>
                  </a:lnTo>
                  <a:lnTo>
                    <a:pt x="37356" y="145317"/>
                  </a:lnTo>
                  <a:lnTo>
                    <a:pt x="46062" y="150025"/>
                  </a:lnTo>
                  <a:lnTo>
                    <a:pt x="55315" y="152787"/>
                  </a:lnTo>
                  <a:lnTo>
                    <a:pt x="64692" y="154029"/>
                  </a:lnTo>
                  <a:lnTo>
                    <a:pt x="74581" y="154565"/>
                  </a:lnTo>
                  <a:lnTo>
                    <a:pt x="86964" y="154444"/>
                  </a:lnTo>
                  <a:lnTo>
                    <a:pt x="105285" y="153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37989" y="411919"/>
              <a:ext cx="115815" cy="198734"/>
            </a:xfrm>
            <a:custGeom>
              <a:avLst/>
              <a:gdLst/>
              <a:ahLst/>
              <a:cxnLst/>
              <a:rect l="0" t="0" r="0" b="0"/>
              <a:pathLst>
                <a:path w="115815" h="198734">
                  <a:moveTo>
                    <a:pt x="115814" y="9220"/>
                  </a:moveTo>
                  <a:lnTo>
                    <a:pt x="109879" y="3621"/>
                  </a:lnTo>
                  <a:lnTo>
                    <a:pt x="103674" y="617"/>
                  </a:lnTo>
                  <a:lnTo>
                    <a:pt x="96579" y="0"/>
                  </a:lnTo>
                  <a:lnTo>
                    <a:pt x="88639" y="1185"/>
                  </a:lnTo>
                  <a:lnTo>
                    <a:pt x="79992" y="3473"/>
                  </a:lnTo>
                  <a:lnTo>
                    <a:pt x="70803" y="6362"/>
                  </a:lnTo>
                  <a:lnTo>
                    <a:pt x="61375" y="9728"/>
                  </a:lnTo>
                  <a:lnTo>
                    <a:pt x="52134" y="13726"/>
                  </a:lnTo>
                  <a:lnTo>
                    <a:pt x="43294" y="18407"/>
                  </a:lnTo>
                  <a:lnTo>
                    <a:pt x="34886" y="23700"/>
                  </a:lnTo>
                  <a:lnTo>
                    <a:pt x="26853" y="29485"/>
                  </a:lnTo>
                  <a:lnTo>
                    <a:pt x="19133" y="35639"/>
                  </a:lnTo>
                  <a:lnTo>
                    <a:pt x="12304" y="42061"/>
                  </a:lnTo>
                  <a:lnTo>
                    <a:pt x="7534" y="48671"/>
                  </a:lnTo>
                  <a:lnTo>
                    <a:pt x="5297" y="55399"/>
                  </a:lnTo>
                  <a:lnTo>
                    <a:pt x="5593" y="61713"/>
                  </a:lnTo>
                  <a:lnTo>
                    <a:pt x="8301" y="66660"/>
                  </a:lnTo>
                  <a:lnTo>
                    <a:pt x="13092" y="69844"/>
                  </a:lnTo>
                  <a:lnTo>
                    <a:pt x="19696" y="71676"/>
                  </a:lnTo>
                  <a:lnTo>
                    <a:pt x="28008" y="73064"/>
                  </a:lnTo>
                  <a:lnTo>
                    <a:pt x="37808" y="74600"/>
                  </a:lnTo>
                  <a:lnTo>
                    <a:pt x="48638" y="76671"/>
                  </a:lnTo>
                  <a:lnTo>
                    <a:pt x="59898" y="79607"/>
                  </a:lnTo>
                  <a:lnTo>
                    <a:pt x="71197" y="83490"/>
                  </a:lnTo>
                  <a:lnTo>
                    <a:pt x="81883" y="88542"/>
                  </a:lnTo>
                  <a:lnTo>
                    <a:pt x="90995" y="95208"/>
                  </a:lnTo>
                  <a:lnTo>
                    <a:pt x="98146" y="103571"/>
                  </a:lnTo>
                  <a:lnTo>
                    <a:pt x="103131" y="113100"/>
                  </a:lnTo>
                  <a:lnTo>
                    <a:pt x="105669" y="122871"/>
                  </a:lnTo>
                  <a:lnTo>
                    <a:pt x="105854" y="132323"/>
                  </a:lnTo>
                  <a:lnTo>
                    <a:pt x="103896" y="141105"/>
                  </a:lnTo>
                  <a:lnTo>
                    <a:pt x="99932" y="148924"/>
                  </a:lnTo>
                  <a:lnTo>
                    <a:pt x="94235" y="155734"/>
                  </a:lnTo>
                  <a:lnTo>
                    <a:pt x="87161" y="161662"/>
                  </a:lnTo>
                  <a:lnTo>
                    <a:pt x="79051" y="166893"/>
                  </a:lnTo>
                  <a:lnTo>
                    <a:pt x="70192" y="171605"/>
                  </a:lnTo>
                  <a:lnTo>
                    <a:pt x="60806" y="175942"/>
                  </a:lnTo>
                  <a:lnTo>
                    <a:pt x="51052" y="180017"/>
                  </a:lnTo>
                  <a:lnTo>
                    <a:pt x="41061" y="183905"/>
                  </a:lnTo>
                  <a:lnTo>
                    <a:pt x="31368" y="187513"/>
                  </a:lnTo>
                  <a:lnTo>
                    <a:pt x="21968" y="190941"/>
                  </a:lnTo>
                  <a:lnTo>
                    <a:pt x="12040" y="194490"/>
                  </a:lnTo>
                  <a:lnTo>
                    <a:pt x="0" y="198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37367" y="652766"/>
              <a:ext cx="3095380" cy="51600"/>
            </a:xfrm>
            <a:custGeom>
              <a:avLst/>
              <a:gdLst/>
              <a:ahLst/>
              <a:cxnLst/>
              <a:rect l="0" t="0" r="0" b="0"/>
              <a:pathLst>
                <a:path w="3095380" h="51600">
                  <a:moveTo>
                    <a:pt x="3095379" y="0"/>
                  </a:moveTo>
                  <a:lnTo>
                    <a:pt x="3086511" y="2867"/>
                  </a:lnTo>
                  <a:lnTo>
                    <a:pt x="3077524" y="5009"/>
                  </a:lnTo>
                  <a:lnTo>
                    <a:pt x="3067524" y="6612"/>
                  </a:lnTo>
                  <a:lnTo>
                    <a:pt x="3056370" y="7793"/>
                  </a:lnTo>
                  <a:lnTo>
                    <a:pt x="3043910" y="8641"/>
                  </a:lnTo>
                  <a:lnTo>
                    <a:pt x="3030203" y="9243"/>
                  </a:lnTo>
                  <a:lnTo>
                    <a:pt x="3015613" y="9831"/>
                  </a:lnTo>
                  <a:lnTo>
                    <a:pt x="3000684" y="10763"/>
                  </a:lnTo>
                  <a:lnTo>
                    <a:pt x="2985760" y="12205"/>
                  </a:lnTo>
                  <a:lnTo>
                    <a:pt x="2970979" y="13989"/>
                  </a:lnTo>
                  <a:lnTo>
                    <a:pt x="2956368" y="15725"/>
                  </a:lnTo>
                  <a:lnTo>
                    <a:pt x="2941911" y="17187"/>
                  </a:lnTo>
                  <a:lnTo>
                    <a:pt x="2927575" y="18320"/>
                  </a:lnTo>
                  <a:lnTo>
                    <a:pt x="2913328" y="19154"/>
                  </a:lnTo>
                  <a:lnTo>
                    <a:pt x="2899147" y="19750"/>
                  </a:lnTo>
                  <a:lnTo>
                    <a:pt x="2885011" y="20167"/>
                  </a:lnTo>
                  <a:lnTo>
                    <a:pt x="2870907" y="20454"/>
                  </a:lnTo>
                  <a:lnTo>
                    <a:pt x="2856824" y="20651"/>
                  </a:lnTo>
                  <a:lnTo>
                    <a:pt x="2842756" y="20784"/>
                  </a:lnTo>
                  <a:lnTo>
                    <a:pt x="2828697" y="20874"/>
                  </a:lnTo>
                  <a:lnTo>
                    <a:pt x="2814641" y="20935"/>
                  </a:lnTo>
                  <a:lnTo>
                    <a:pt x="2800421" y="20975"/>
                  </a:lnTo>
                  <a:lnTo>
                    <a:pt x="2785729" y="21002"/>
                  </a:lnTo>
                  <a:lnTo>
                    <a:pt x="2770439" y="21021"/>
                  </a:lnTo>
                  <a:lnTo>
                    <a:pt x="2754746" y="21033"/>
                  </a:lnTo>
                  <a:lnTo>
                    <a:pt x="2739057" y="21041"/>
                  </a:lnTo>
                  <a:lnTo>
                    <a:pt x="2723615" y="21051"/>
                  </a:lnTo>
                  <a:lnTo>
                    <a:pt x="2708484" y="21227"/>
                  </a:lnTo>
                  <a:lnTo>
                    <a:pt x="2693637" y="21878"/>
                  </a:lnTo>
                  <a:lnTo>
                    <a:pt x="2679025" y="23124"/>
                  </a:lnTo>
                  <a:lnTo>
                    <a:pt x="2664755" y="24605"/>
                  </a:lnTo>
                  <a:lnTo>
                    <a:pt x="2651086" y="25605"/>
                  </a:lnTo>
                  <a:lnTo>
                    <a:pt x="2638105" y="25760"/>
                  </a:lnTo>
                  <a:lnTo>
                    <a:pt x="2625590" y="25200"/>
                  </a:lnTo>
                  <a:lnTo>
                    <a:pt x="2613112" y="24360"/>
                  </a:lnTo>
                  <a:lnTo>
                    <a:pt x="2600418" y="23536"/>
                  </a:lnTo>
                  <a:lnTo>
                    <a:pt x="2587433" y="22848"/>
                  </a:lnTo>
                  <a:lnTo>
                    <a:pt x="2574176" y="22320"/>
                  </a:lnTo>
                  <a:lnTo>
                    <a:pt x="2560699" y="21933"/>
                  </a:lnTo>
                  <a:lnTo>
                    <a:pt x="2547054" y="21658"/>
                  </a:lnTo>
                  <a:lnTo>
                    <a:pt x="2533288" y="21466"/>
                  </a:lnTo>
                  <a:lnTo>
                    <a:pt x="2519436" y="21334"/>
                  </a:lnTo>
                  <a:lnTo>
                    <a:pt x="2505524" y="21244"/>
                  </a:lnTo>
                  <a:lnTo>
                    <a:pt x="2491571" y="21182"/>
                  </a:lnTo>
                  <a:lnTo>
                    <a:pt x="2477591" y="21141"/>
                  </a:lnTo>
                  <a:lnTo>
                    <a:pt x="2463591" y="21114"/>
                  </a:lnTo>
                  <a:lnTo>
                    <a:pt x="2449579" y="21095"/>
                  </a:lnTo>
                  <a:lnTo>
                    <a:pt x="2435558" y="21082"/>
                  </a:lnTo>
                  <a:lnTo>
                    <a:pt x="2421532" y="21074"/>
                  </a:lnTo>
                  <a:lnTo>
                    <a:pt x="2407501" y="21068"/>
                  </a:lnTo>
                  <a:lnTo>
                    <a:pt x="2393468" y="21069"/>
                  </a:lnTo>
                  <a:lnTo>
                    <a:pt x="2379434" y="21240"/>
                  </a:lnTo>
                  <a:lnTo>
                    <a:pt x="2365398" y="21886"/>
                  </a:lnTo>
                  <a:lnTo>
                    <a:pt x="2351362" y="23134"/>
                  </a:lnTo>
                  <a:lnTo>
                    <a:pt x="2337325" y="24786"/>
                  </a:lnTo>
                  <a:lnTo>
                    <a:pt x="2323288" y="26434"/>
                  </a:lnTo>
                  <a:lnTo>
                    <a:pt x="2309250" y="27831"/>
                  </a:lnTo>
                  <a:lnTo>
                    <a:pt x="2295212" y="28751"/>
                  </a:lnTo>
                  <a:lnTo>
                    <a:pt x="2281174" y="28911"/>
                  </a:lnTo>
                  <a:lnTo>
                    <a:pt x="2267132" y="28240"/>
                  </a:lnTo>
                  <a:lnTo>
                    <a:pt x="2252921" y="26992"/>
                  </a:lnTo>
                  <a:lnTo>
                    <a:pt x="2238235" y="25624"/>
                  </a:lnTo>
                  <a:lnTo>
                    <a:pt x="2222949" y="24412"/>
                  </a:lnTo>
                  <a:lnTo>
                    <a:pt x="2207258" y="23449"/>
                  </a:lnTo>
                  <a:lnTo>
                    <a:pt x="2191571" y="22728"/>
                  </a:lnTo>
                  <a:lnTo>
                    <a:pt x="2176131" y="22209"/>
                  </a:lnTo>
                  <a:lnTo>
                    <a:pt x="2161000" y="21844"/>
                  </a:lnTo>
                  <a:lnTo>
                    <a:pt x="2146154" y="21591"/>
                  </a:lnTo>
                  <a:lnTo>
                    <a:pt x="2131533" y="21422"/>
                  </a:lnTo>
                  <a:lnTo>
                    <a:pt x="2116917" y="21477"/>
                  </a:lnTo>
                  <a:lnTo>
                    <a:pt x="2101952" y="22046"/>
                  </a:lnTo>
                  <a:lnTo>
                    <a:pt x="2086474" y="23241"/>
                  </a:lnTo>
                  <a:lnTo>
                    <a:pt x="2070654" y="24857"/>
                  </a:lnTo>
                  <a:lnTo>
                    <a:pt x="2054880" y="26481"/>
                  </a:lnTo>
                  <a:lnTo>
                    <a:pt x="2039380" y="27868"/>
                  </a:lnTo>
                  <a:lnTo>
                    <a:pt x="2024210" y="28950"/>
                  </a:lnTo>
                  <a:lnTo>
                    <a:pt x="2009337" y="29751"/>
                  </a:lnTo>
                  <a:lnTo>
                    <a:pt x="1994699" y="30324"/>
                  </a:lnTo>
                  <a:lnTo>
                    <a:pt x="1980071" y="30726"/>
                  </a:lnTo>
                  <a:lnTo>
                    <a:pt x="1965098" y="31003"/>
                  </a:lnTo>
                  <a:lnTo>
                    <a:pt x="1949614" y="31193"/>
                  </a:lnTo>
                  <a:lnTo>
                    <a:pt x="1933791" y="31322"/>
                  </a:lnTo>
                  <a:lnTo>
                    <a:pt x="1918014" y="31408"/>
                  </a:lnTo>
                  <a:lnTo>
                    <a:pt x="1902508" y="31467"/>
                  </a:lnTo>
                  <a:lnTo>
                    <a:pt x="1887164" y="31506"/>
                  </a:lnTo>
                  <a:lnTo>
                    <a:pt x="1871643" y="31533"/>
                  </a:lnTo>
                  <a:lnTo>
                    <a:pt x="1855760" y="31550"/>
                  </a:lnTo>
                  <a:lnTo>
                    <a:pt x="1839651" y="31562"/>
                  </a:lnTo>
                  <a:lnTo>
                    <a:pt x="1823678" y="31570"/>
                  </a:lnTo>
                  <a:lnTo>
                    <a:pt x="1808045" y="31580"/>
                  </a:lnTo>
                  <a:lnTo>
                    <a:pt x="1792954" y="31756"/>
                  </a:lnTo>
                  <a:lnTo>
                    <a:pt x="1778666" y="32407"/>
                  </a:lnTo>
                  <a:lnTo>
                    <a:pt x="1765238" y="33657"/>
                  </a:lnTo>
                  <a:lnTo>
                    <a:pt x="1752407" y="35311"/>
                  </a:lnTo>
                  <a:lnTo>
                    <a:pt x="1739711" y="36960"/>
                  </a:lnTo>
                  <a:lnTo>
                    <a:pt x="1726861" y="38363"/>
                  </a:lnTo>
                  <a:lnTo>
                    <a:pt x="1713602" y="39456"/>
                  </a:lnTo>
                  <a:lnTo>
                    <a:pt x="1699627" y="40264"/>
                  </a:lnTo>
                  <a:lnTo>
                    <a:pt x="1684850" y="40843"/>
                  </a:lnTo>
                  <a:lnTo>
                    <a:pt x="1669348" y="41247"/>
                  </a:lnTo>
                  <a:lnTo>
                    <a:pt x="1653264" y="41527"/>
                  </a:lnTo>
                  <a:lnTo>
                    <a:pt x="1636741" y="41718"/>
                  </a:lnTo>
                  <a:lnTo>
                    <a:pt x="1619902" y="41848"/>
                  </a:lnTo>
                  <a:lnTo>
                    <a:pt x="1602838" y="41936"/>
                  </a:lnTo>
                  <a:lnTo>
                    <a:pt x="1585620" y="41995"/>
                  </a:lnTo>
                  <a:lnTo>
                    <a:pt x="1568294" y="42034"/>
                  </a:lnTo>
                  <a:lnTo>
                    <a:pt x="1550896" y="42061"/>
                  </a:lnTo>
                  <a:lnTo>
                    <a:pt x="1533454" y="42079"/>
                  </a:lnTo>
                  <a:lnTo>
                    <a:pt x="1516146" y="42091"/>
                  </a:lnTo>
                  <a:lnTo>
                    <a:pt x="1499292" y="42098"/>
                  </a:lnTo>
                  <a:lnTo>
                    <a:pt x="1483023" y="42104"/>
                  </a:lnTo>
                  <a:lnTo>
                    <a:pt x="1467149" y="42107"/>
                  </a:lnTo>
                  <a:lnTo>
                    <a:pt x="1451263" y="42110"/>
                  </a:lnTo>
                  <a:lnTo>
                    <a:pt x="1435126" y="42116"/>
                  </a:lnTo>
                  <a:lnTo>
                    <a:pt x="1418678" y="42290"/>
                  </a:lnTo>
                  <a:lnTo>
                    <a:pt x="1401943" y="42939"/>
                  </a:lnTo>
                  <a:lnTo>
                    <a:pt x="1384976" y="44188"/>
                  </a:lnTo>
                  <a:lnTo>
                    <a:pt x="1367835" y="45841"/>
                  </a:lnTo>
                  <a:lnTo>
                    <a:pt x="1350568" y="47489"/>
                  </a:lnTo>
                  <a:lnTo>
                    <a:pt x="1333213" y="48892"/>
                  </a:lnTo>
                  <a:lnTo>
                    <a:pt x="1315796" y="49985"/>
                  </a:lnTo>
                  <a:lnTo>
                    <a:pt x="1298336" y="50793"/>
                  </a:lnTo>
                  <a:lnTo>
                    <a:pt x="1280848" y="51367"/>
                  </a:lnTo>
                  <a:lnTo>
                    <a:pt x="1263340" y="51599"/>
                  </a:lnTo>
                  <a:lnTo>
                    <a:pt x="1245819" y="51230"/>
                  </a:lnTo>
                  <a:lnTo>
                    <a:pt x="1228289" y="50172"/>
                  </a:lnTo>
                  <a:lnTo>
                    <a:pt x="1210754" y="48650"/>
                  </a:lnTo>
                  <a:lnTo>
                    <a:pt x="1193214" y="47089"/>
                  </a:lnTo>
                  <a:lnTo>
                    <a:pt x="1175672" y="45745"/>
                  </a:lnTo>
                  <a:lnTo>
                    <a:pt x="1158127" y="44692"/>
                  </a:lnTo>
                  <a:lnTo>
                    <a:pt x="1140583" y="43911"/>
                  </a:lnTo>
                  <a:lnTo>
                    <a:pt x="1123037" y="43350"/>
                  </a:lnTo>
                  <a:lnTo>
                    <a:pt x="1105491" y="42957"/>
                  </a:lnTo>
                  <a:lnTo>
                    <a:pt x="1087944" y="42686"/>
                  </a:lnTo>
                  <a:lnTo>
                    <a:pt x="1070397" y="42500"/>
                  </a:lnTo>
                  <a:lnTo>
                    <a:pt x="1052850" y="42374"/>
                  </a:lnTo>
                  <a:lnTo>
                    <a:pt x="1035302" y="42288"/>
                  </a:lnTo>
                  <a:lnTo>
                    <a:pt x="1017755" y="42231"/>
                  </a:lnTo>
                  <a:lnTo>
                    <a:pt x="1000208" y="42192"/>
                  </a:lnTo>
                  <a:lnTo>
                    <a:pt x="982660" y="42166"/>
                  </a:lnTo>
                  <a:lnTo>
                    <a:pt x="965122" y="42145"/>
                  </a:lnTo>
                  <a:lnTo>
                    <a:pt x="947920" y="41960"/>
                  </a:lnTo>
                  <a:lnTo>
                    <a:pt x="931669" y="41304"/>
                  </a:lnTo>
                  <a:lnTo>
                    <a:pt x="916619" y="40050"/>
                  </a:lnTo>
                  <a:lnTo>
                    <a:pt x="902377" y="38394"/>
                  </a:lnTo>
                  <a:lnTo>
                    <a:pt x="888126" y="36744"/>
                  </a:lnTo>
                  <a:lnTo>
                    <a:pt x="873379" y="35339"/>
                  </a:lnTo>
                  <a:lnTo>
                    <a:pt x="857845" y="34246"/>
                  </a:lnTo>
                  <a:lnTo>
                    <a:pt x="841265" y="33437"/>
                  </a:lnTo>
                  <a:lnTo>
                    <a:pt x="823625" y="32858"/>
                  </a:lnTo>
                  <a:lnTo>
                    <a:pt x="805235" y="32453"/>
                  </a:lnTo>
                  <a:lnTo>
                    <a:pt x="786598" y="32173"/>
                  </a:lnTo>
                  <a:lnTo>
                    <a:pt x="768039" y="31987"/>
                  </a:lnTo>
                  <a:lnTo>
                    <a:pt x="750004" y="32030"/>
                  </a:lnTo>
                  <a:lnTo>
                    <a:pt x="733120" y="32590"/>
                  </a:lnTo>
                  <a:lnTo>
                    <a:pt x="717610" y="33780"/>
                  </a:lnTo>
                  <a:lnTo>
                    <a:pt x="703042" y="35393"/>
                  </a:lnTo>
                  <a:lnTo>
                    <a:pt x="688564" y="37015"/>
                  </a:lnTo>
                  <a:lnTo>
                    <a:pt x="673662" y="38395"/>
                  </a:lnTo>
                  <a:lnTo>
                    <a:pt x="658022" y="39303"/>
                  </a:lnTo>
                  <a:lnTo>
                    <a:pt x="641370" y="39455"/>
                  </a:lnTo>
                  <a:lnTo>
                    <a:pt x="623677" y="38779"/>
                  </a:lnTo>
                  <a:lnTo>
                    <a:pt x="605081" y="37528"/>
                  </a:lnTo>
                  <a:lnTo>
                    <a:pt x="585774" y="36157"/>
                  </a:lnTo>
                  <a:lnTo>
                    <a:pt x="565939" y="34943"/>
                  </a:lnTo>
                  <a:lnTo>
                    <a:pt x="545722" y="33979"/>
                  </a:lnTo>
                  <a:lnTo>
                    <a:pt x="525239" y="33258"/>
                  </a:lnTo>
                  <a:lnTo>
                    <a:pt x="504571" y="32739"/>
                  </a:lnTo>
                  <a:lnTo>
                    <a:pt x="483777" y="32373"/>
                  </a:lnTo>
                  <a:lnTo>
                    <a:pt x="462897" y="32120"/>
                  </a:lnTo>
                  <a:lnTo>
                    <a:pt x="441958" y="31946"/>
                  </a:lnTo>
                  <a:lnTo>
                    <a:pt x="420980" y="31828"/>
                  </a:lnTo>
                  <a:lnTo>
                    <a:pt x="399977" y="31749"/>
                  </a:lnTo>
                  <a:lnTo>
                    <a:pt x="378955" y="31695"/>
                  </a:lnTo>
                  <a:lnTo>
                    <a:pt x="357922" y="31659"/>
                  </a:lnTo>
                  <a:lnTo>
                    <a:pt x="336881" y="31635"/>
                  </a:lnTo>
                  <a:lnTo>
                    <a:pt x="315830" y="31618"/>
                  </a:lnTo>
                  <a:lnTo>
                    <a:pt x="294607" y="31608"/>
                  </a:lnTo>
                  <a:lnTo>
                    <a:pt x="272906" y="31600"/>
                  </a:lnTo>
                  <a:lnTo>
                    <a:pt x="250599" y="31596"/>
                  </a:lnTo>
                  <a:lnTo>
                    <a:pt x="227719" y="31592"/>
                  </a:lnTo>
                  <a:lnTo>
                    <a:pt x="204367" y="31590"/>
                  </a:lnTo>
                  <a:lnTo>
                    <a:pt x="180673" y="31593"/>
                  </a:lnTo>
                  <a:lnTo>
                    <a:pt x="157390" y="31765"/>
                  </a:lnTo>
                  <a:lnTo>
                    <a:pt x="135822" y="32413"/>
                  </a:lnTo>
                  <a:lnTo>
                    <a:pt x="116535" y="33661"/>
                  </a:lnTo>
                  <a:lnTo>
                    <a:pt x="99111" y="35313"/>
                  </a:lnTo>
                  <a:lnTo>
                    <a:pt x="82560" y="36962"/>
                  </a:lnTo>
                  <a:lnTo>
                    <a:pt x="66218" y="38364"/>
                  </a:lnTo>
                  <a:lnTo>
                    <a:pt x="50537" y="39459"/>
                  </a:lnTo>
                  <a:lnTo>
                    <a:pt x="35372" y="40387"/>
                  </a:lnTo>
                  <a:lnTo>
                    <a:pt x="19380" y="412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605783" y="2498873"/>
            <a:ext cx="1347649" cy="2179400"/>
          </a:xfrm>
          <a:custGeom>
            <a:avLst/>
            <a:gdLst/>
            <a:ahLst/>
            <a:cxnLst/>
            <a:rect l="0" t="0" r="0" b="0"/>
            <a:pathLst>
              <a:path w="1347649" h="2179400">
                <a:moveTo>
                  <a:pt x="673935" y="0"/>
                </a:moveTo>
                <a:lnTo>
                  <a:pt x="1347648" y="2179399"/>
                </a:lnTo>
                <a:lnTo>
                  <a:pt x="0" y="217939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921638" y="3299038"/>
            <a:ext cx="715939" cy="189515"/>
            <a:chOff x="921638" y="3299038"/>
            <a:chExt cx="715939" cy="189515"/>
          </a:xfrm>
        </p:grpSpPr>
        <p:sp>
          <p:nvSpPr>
            <p:cNvPr id="27" name="Freeform 26"/>
            <p:cNvSpPr/>
            <p:nvPr/>
          </p:nvSpPr>
          <p:spPr>
            <a:xfrm>
              <a:off x="921638" y="3351681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31" y="17231"/>
                  </a:lnTo>
                  <a:lnTo>
                    <a:pt x="23312" y="23311"/>
                  </a:lnTo>
                  <a:lnTo>
                    <a:pt x="29642" y="29642"/>
                  </a:lnTo>
                  <a:lnTo>
                    <a:pt x="36174" y="36170"/>
                  </a:lnTo>
                  <a:lnTo>
                    <a:pt x="43023" y="42846"/>
                  </a:lnTo>
                  <a:lnTo>
                    <a:pt x="50454" y="49628"/>
                  </a:lnTo>
                  <a:lnTo>
                    <a:pt x="58560" y="56486"/>
                  </a:lnTo>
                  <a:lnTo>
                    <a:pt x="67123" y="63395"/>
                  </a:lnTo>
                  <a:lnTo>
                    <a:pt x="75716" y="70341"/>
                  </a:lnTo>
                  <a:lnTo>
                    <a:pt x="84088" y="77310"/>
                  </a:lnTo>
                  <a:lnTo>
                    <a:pt x="92166" y="84295"/>
                  </a:lnTo>
                  <a:lnTo>
                    <a:pt x="99971" y="91292"/>
                  </a:lnTo>
                  <a:lnTo>
                    <a:pt x="107544" y="98291"/>
                  </a:lnTo>
                  <a:lnTo>
                    <a:pt x="114637" y="105181"/>
                  </a:lnTo>
                  <a:lnTo>
                    <a:pt x="121403" y="112524"/>
                  </a:lnTo>
                  <a:lnTo>
                    <a:pt x="128438" y="122085"/>
                  </a:lnTo>
                  <a:lnTo>
                    <a:pt x="13687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69120" y="3299038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168456" y="0"/>
                  </a:moveTo>
                  <a:lnTo>
                    <a:pt x="162588" y="5868"/>
                  </a:lnTo>
                  <a:lnTo>
                    <a:pt x="157024" y="11433"/>
                  </a:lnTo>
                  <a:lnTo>
                    <a:pt x="151225" y="17237"/>
                  </a:lnTo>
                  <a:lnTo>
                    <a:pt x="145145" y="23490"/>
                  </a:lnTo>
                  <a:lnTo>
                    <a:pt x="138814" y="30468"/>
                  </a:lnTo>
                  <a:lnTo>
                    <a:pt x="132282" y="38249"/>
                  </a:lnTo>
                  <a:lnTo>
                    <a:pt x="125433" y="46751"/>
                  </a:lnTo>
                  <a:lnTo>
                    <a:pt x="118002" y="55830"/>
                  </a:lnTo>
                  <a:lnTo>
                    <a:pt x="109896" y="65343"/>
                  </a:lnTo>
                  <a:lnTo>
                    <a:pt x="101333" y="75171"/>
                  </a:lnTo>
                  <a:lnTo>
                    <a:pt x="92740" y="85221"/>
                  </a:lnTo>
                  <a:lnTo>
                    <a:pt x="84363" y="95424"/>
                  </a:lnTo>
                  <a:lnTo>
                    <a:pt x="76112" y="105733"/>
                  </a:lnTo>
                  <a:lnTo>
                    <a:pt x="67659" y="116114"/>
                  </a:lnTo>
                  <a:lnTo>
                    <a:pt x="58828" y="126534"/>
                  </a:lnTo>
                  <a:lnTo>
                    <a:pt x="49670" y="136715"/>
                  </a:lnTo>
                  <a:lnTo>
                    <a:pt x="39274" y="147240"/>
                  </a:lnTo>
                  <a:lnTo>
                    <a:pt x="24489" y="16014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 rot="5400000">
            <a:off x="4444539" y="2373714"/>
            <a:ext cx="958094" cy="2042530"/>
          </a:xfrm>
          <a:custGeom>
            <a:avLst/>
            <a:gdLst/>
            <a:ahLst/>
            <a:cxnLst/>
            <a:rect l="0" t="0" r="0" b="0"/>
            <a:pathLst>
              <a:path w="958094" h="2042530">
                <a:moveTo>
                  <a:pt x="479125" y="0"/>
                </a:moveTo>
                <a:lnTo>
                  <a:pt x="958093" y="2042529"/>
                </a:lnTo>
                <a:lnTo>
                  <a:pt x="0" y="204252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3419933" y="3237052"/>
            <a:ext cx="213913" cy="400084"/>
            <a:chOff x="3419933" y="3237052"/>
            <a:chExt cx="213913" cy="400084"/>
          </a:xfrm>
        </p:grpSpPr>
        <p:sp>
          <p:nvSpPr>
            <p:cNvPr id="31" name="Freeform 30"/>
            <p:cNvSpPr/>
            <p:nvPr/>
          </p:nvSpPr>
          <p:spPr>
            <a:xfrm>
              <a:off x="3419933" y="3392406"/>
              <a:ext cx="195820" cy="244730"/>
            </a:xfrm>
            <a:custGeom>
              <a:avLst/>
              <a:gdLst/>
              <a:ahLst/>
              <a:cxnLst/>
              <a:rect l="0" t="0" r="0" b="0"/>
              <a:pathLst>
                <a:path w="195820" h="244730">
                  <a:moveTo>
                    <a:pt x="34927" y="44688"/>
                  </a:moveTo>
                  <a:lnTo>
                    <a:pt x="19286" y="62668"/>
                  </a:lnTo>
                  <a:lnTo>
                    <a:pt x="11208" y="79585"/>
                  </a:lnTo>
                  <a:lnTo>
                    <a:pt x="7416" y="81991"/>
                  </a:lnTo>
                  <a:lnTo>
                    <a:pt x="3718" y="80085"/>
                  </a:lnTo>
                  <a:lnTo>
                    <a:pt x="83" y="75305"/>
                  </a:lnTo>
                  <a:lnTo>
                    <a:pt x="0" y="68609"/>
                  </a:lnTo>
                  <a:lnTo>
                    <a:pt x="11060" y="42416"/>
                  </a:lnTo>
                  <a:lnTo>
                    <a:pt x="22760" y="22621"/>
                  </a:lnTo>
                  <a:lnTo>
                    <a:pt x="38878" y="8364"/>
                  </a:lnTo>
                  <a:lnTo>
                    <a:pt x="48090" y="2924"/>
                  </a:lnTo>
                  <a:lnTo>
                    <a:pt x="67683" y="0"/>
                  </a:lnTo>
                  <a:lnTo>
                    <a:pt x="77822" y="858"/>
                  </a:lnTo>
                  <a:lnTo>
                    <a:pt x="85750" y="4939"/>
                  </a:lnTo>
                  <a:lnTo>
                    <a:pt x="97680" y="18833"/>
                  </a:lnTo>
                  <a:lnTo>
                    <a:pt x="110973" y="46385"/>
                  </a:lnTo>
                  <a:lnTo>
                    <a:pt x="112399" y="66499"/>
                  </a:lnTo>
                  <a:lnTo>
                    <a:pt x="107964" y="85967"/>
                  </a:lnTo>
                  <a:lnTo>
                    <a:pt x="98194" y="102418"/>
                  </a:lnTo>
                  <a:lnTo>
                    <a:pt x="95822" y="104232"/>
                  </a:lnTo>
                  <a:lnTo>
                    <a:pt x="95411" y="101931"/>
                  </a:lnTo>
                  <a:lnTo>
                    <a:pt x="96307" y="96888"/>
                  </a:lnTo>
                  <a:lnTo>
                    <a:pt x="100413" y="92356"/>
                  </a:lnTo>
                  <a:lnTo>
                    <a:pt x="114335" y="84201"/>
                  </a:lnTo>
                  <a:lnTo>
                    <a:pt x="135341" y="82916"/>
                  </a:lnTo>
                  <a:lnTo>
                    <a:pt x="157934" y="87414"/>
                  </a:lnTo>
                  <a:lnTo>
                    <a:pt x="175775" y="97212"/>
                  </a:lnTo>
                  <a:lnTo>
                    <a:pt x="188383" y="112486"/>
                  </a:lnTo>
                  <a:lnTo>
                    <a:pt x="193383" y="121472"/>
                  </a:lnTo>
                  <a:lnTo>
                    <a:pt x="195819" y="143934"/>
                  </a:lnTo>
                  <a:lnTo>
                    <a:pt x="184840" y="201820"/>
                  </a:lnTo>
                  <a:lnTo>
                    <a:pt x="178374" y="223319"/>
                  </a:lnTo>
                  <a:lnTo>
                    <a:pt x="171503" y="230455"/>
                  </a:lnTo>
                  <a:lnTo>
                    <a:pt x="151390" y="238385"/>
                  </a:lnTo>
                  <a:lnTo>
                    <a:pt x="96089" y="243893"/>
                  </a:lnTo>
                  <a:lnTo>
                    <a:pt x="77041" y="244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28560" y="3279166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21057" y="52643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91731" y="3237052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42114" y="73700"/>
                  </a:moveTo>
                  <a:lnTo>
                    <a:pt x="26473" y="557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76166" y="2647456"/>
            <a:ext cx="326384" cy="400084"/>
            <a:chOff x="4676166" y="2647456"/>
            <a:chExt cx="326384" cy="400084"/>
          </a:xfrm>
        </p:grpSpPr>
        <p:sp>
          <p:nvSpPr>
            <p:cNvPr id="35" name="Freeform 34"/>
            <p:cNvSpPr/>
            <p:nvPr/>
          </p:nvSpPr>
          <p:spPr>
            <a:xfrm>
              <a:off x="4676166" y="2731684"/>
              <a:ext cx="176704" cy="315856"/>
            </a:xfrm>
            <a:custGeom>
              <a:avLst/>
              <a:gdLst/>
              <a:ahLst/>
              <a:cxnLst/>
              <a:rect l="0" t="0" r="0" b="0"/>
              <a:pathLst>
                <a:path w="176704" h="315856">
                  <a:moveTo>
                    <a:pt x="0" y="0"/>
                  </a:moveTo>
                  <a:lnTo>
                    <a:pt x="55045" y="16788"/>
                  </a:lnTo>
                  <a:lnTo>
                    <a:pt x="109572" y="20214"/>
                  </a:lnTo>
                  <a:lnTo>
                    <a:pt x="139946" y="18343"/>
                  </a:lnTo>
                  <a:lnTo>
                    <a:pt x="165143" y="9712"/>
                  </a:lnTo>
                  <a:lnTo>
                    <a:pt x="172097" y="9984"/>
                  </a:lnTo>
                  <a:lnTo>
                    <a:pt x="175563" y="13675"/>
                  </a:lnTo>
                  <a:lnTo>
                    <a:pt x="176703" y="19645"/>
                  </a:lnTo>
                  <a:lnTo>
                    <a:pt x="164130" y="80089"/>
                  </a:lnTo>
                  <a:lnTo>
                    <a:pt x="138959" y="139445"/>
                  </a:lnTo>
                  <a:lnTo>
                    <a:pt x="112362" y="198994"/>
                  </a:lnTo>
                  <a:lnTo>
                    <a:pt x="91717" y="258135"/>
                  </a:lnTo>
                  <a:lnTo>
                    <a:pt x="842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18322" y="2679042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84228"/>
                  </a:moveTo>
                  <a:lnTo>
                    <a:pt x="0" y="256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92021" y="264745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94757"/>
                  </a:moveTo>
                  <a:lnTo>
                    <a:pt x="2195" y="572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23523" y="3774005"/>
            <a:ext cx="379027" cy="442198"/>
            <a:chOff x="4623523" y="3774005"/>
            <a:chExt cx="379027" cy="442198"/>
          </a:xfrm>
        </p:grpSpPr>
        <p:sp>
          <p:nvSpPr>
            <p:cNvPr id="39" name="Freeform 38"/>
            <p:cNvSpPr/>
            <p:nvPr/>
          </p:nvSpPr>
          <p:spPr>
            <a:xfrm>
              <a:off x="4623523" y="3864803"/>
              <a:ext cx="183021" cy="351400"/>
            </a:xfrm>
            <a:custGeom>
              <a:avLst/>
              <a:gdLst/>
              <a:ahLst/>
              <a:cxnLst/>
              <a:rect l="0" t="0" r="0" b="0"/>
              <a:pathLst>
                <a:path w="183021" h="351400">
                  <a:moveTo>
                    <a:pt x="0" y="35544"/>
                  </a:moveTo>
                  <a:lnTo>
                    <a:pt x="53028" y="20890"/>
                  </a:lnTo>
                  <a:lnTo>
                    <a:pt x="109305" y="14582"/>
                  </a:lnTo>
                  <a:lnTo>
                    <a:pt x="167600" y="0"/>
                  </a:lnTo>
                  <a:lnTo>
                    <a:pt x="174905" y="2489"/>
                  </a:lnTo>
                  <a:lnTo>
                    <a:pt x="179774" y="8828"/>
                  </a:lnTo>
                  <a:lnTo>
                    <a:pt x="183020" y="17734"/>
                  </a:lnTo>
                  <a:lnTo>
                    <a:pt x="182845" y="27180"/>
                  </a:lnTo>
                  <a:lnTo>
                    <a:pt x="165225" y="83533"/>
                  </a:lnTo>
                  <a:lnTo>
                    <a:pt x="144316" y="146456"/>
                  </a:lnTo>
                  <a:lnTo>
                    <a:pt x="124304" y="206541"/>
                  </a:lnTo>
                  <a:lnTo>
                    <a:pt x="107916" y="262301"/>
                  </a:lnTo>
                  <a:lnTo>
                    <a:pt x="82220" y="319173"/>
                  </a:lnTo>
                  <a:lnTo>
                    <a:pt x="73700" y="351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97265" y="380559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105285"/>
                  </a:moveTo>
                  <a:lnTo>
                    <a:pt x="4939" y="88517"/>
                  </a:lnTo>
                  <a:lnTo>
                    <a:pt x="5314" y="70927"/>
                  </a:lnTo>
                  <a:lnTo>
                    <a:pt x="9498" y="25449"/>
                  </a:lnTo>
                  <a:lnTo>
                    <a:pt x="6951" y="113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92021" y="377400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115814"/>
                  </a:moveTo>
                  <a:lnTo>
                    <a:pt x="10528" y="571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376260" y="1305390"/>
            <a:ext cx="236236" cy="395029"/>
          </a:xfrm>
          <a:custGeom>
            <a:avLst/>
            <a:gdLst/>
            <a:ahLst/>
            <a:cxnLst/>
            <a:rect l="0" t="0" r="0" b="0"/>
            <a:pathLst>
              <a:path w="236236" h="395029">
                <a:moveTo>
                  <a:pt x="4608" y="395028"/>
                </a:moveTo>
                <a:lnTo>
                  <a:pt x="1808" y="386226"/>
                </a:lnTo>
                <a:lnTo>
                  <a:pt x="306" y="377880"/>
                </a:lnTo>
                <a:lnTo>
                  <a:pt x="0" y="369176"/>
                </a:lnTo>
                <a:lnTo>
                  <a:pt x="679" y="359883"/>
                </a:lnTo>
                <a:lnTo>
                  <a:pt x="2147" y="349739"/>
                </a:lnTo>
                <a:lnTo>
                  <a:pt x="4216" y="338694"/>
                </a:lnTo>
                <a:lnTo>
                  <a:pt x="6725" y="326855"/>
                </a:lnTo>
                <a:lnTo>
                  <a:pt x="9548" y="314384"/>
                </a:lnTo>
                <a:lnTo>
                  <a:pt x="12590" y="301437"/>
                </a:lnTo>
                <a:lnTo>
                  <a:pt x="15783" y="287982"/>
                </a:lnTo>
                <a:lnTo>
                  <a:pt x="19079" y="273811"/>
                </a:lnTo>
                <a:lnTo>
                  <a:pt x="22445" y="258870"/>
                </a:lnTo>
                <a:lnTo>
                  <a:pt x="25859" y="243243"/>
                </a:lnTo>
                <a:lnTo>
                  <a:pt x="29304" y="227068"/>
                </a:lnTo>
                <a:lnTo>
                  <a:pt x="32770" y="210489"/>
                </a:lnTo>
                <a:lnTo>
                  <a:pt x="36251" y="193950"/>
                </a:lnTo>
                <a:lnTo>
                  <a:pt x="39741" y="178152"/>
                </a:lnTo>
                <a:lnTo>
                  <a:pt x="43238" y="163409"/>
                </a:lnTo>
                <a:lnTo>
                  <a:pt x="46739" y="149375"/>
                </a:lnTo>
                <a:lnTo>
                  <a:pt x="50243" y="135264"/>
                </a:lnTo>
                <a:lnTo>
                  <a:pt x="53748" y="120615"/>
                </a:lnTo>
                <a:lnTo>
                  <a:pt x="57255" y="105316"/>
                </a:lnTo>
                <a:lnTo>
                  <a:pt x="60763" y="89427"/>
                </a:lnTo>
                <a:lnTo>
                  <a:pt x="64276" y="73073"/>
                </a:lnTo>
                <a:lnTo>
                  <a:pt x="67958" y="56700"/>
                </a:lnTo>
                <a:lnTo>
                  <a:pt x="72115" y="41020"/>
                </a:lnTo>
                <a:lnTo>
                  <a:pt x="76882" y="26397"/>
                </a:lnTo>
                <a:lnTo>
                  <a:pt x="82390" y="13803"/>
                </a:lnTo>
                <a:lnTo>
                  <a:pt x="88844" y="4918"/>
                </a:lnTo>
                <a:lnTo>
                  <a:pt x="96253" y="331"/>
                </a:lnTo>
                <a:lnTo>
                  <a:pt x="104161" y="0"/>
                </a:lnTo>
                <a:lnTo>
                  <a:pt x="111775" y="3791"/>
                </a:lnTo>
                <a:lnTo>
                  <a:pt x="118668" y="11182"/>
                </a:lnTo>
                <a:lnTo>
                  <a:pt x="124768" y="21120"/>
                </a:lnTo>
                <a:lnTo>
                  <a:pt x="130173" y="32280"/>
                </a:lnTo>
                <a:lnTo>
                  <a:pt x="135030" y="43818"/>
                </a:lnTo>
                <a:lnTo>
                  <a:pt x="139479" y="55827"/>
                </a:lnTo>
                <a:lnTo>
                  <a:pt x="143635" y="69093"/>
                </a:lnTo>
                <a:lnTo>
                  <a:pt x="147586" y="83970"/>
                </a:lnTo>
                <a:lnTo>
                  <a:pt x="151394" y="99896"/>
                </a:lnTo>
                <a:lnTo>
                  <a:pt x="155106" y="115680"/>
                </a:lnTo>
                <a:lnTo>
                  <a:pt x="158751" y="130634"/>
                </a:lnTo>
                <a:lnTo>
                  <a:pt x="162351" y="144589"/>
                </a:lnTo>
                <a:lnTo>
                  <a:pt x="165922" y="157643"/>
                </a:lnTo>
                <a:lnTo>
                  <a:pt x="169472" y="169974"/>
                </a:lnTo>
                <a:lnTo>
                  <a:pt x="173009" y="181764"/>
                </a:lnTo>
                <a:lnTo>
                  <a:pt x="176537" y="193162"/>
                </a:lnTo>
                <a:lnTo>
                  <a:pt x="180058" y="204294"/>
                </a:lnTo>
                <a:lnTo>
                  <a:pt x="183576" y="215571"/>
                </a:lnTo>
                <a:lnTo>
                  <a:pt x="187091" y="227669"/>
                </a:lnTo>
                <a:lnTo>
                  <a:pt x="190609" y="240878"/>
                </a:lnTo>
                <a:lnTo>
                  <a:pt x="194293" y="254835"/>
                </a:lnTo>
                <a:lnTo>
                  <a:pt x="198453" y="268742"/>
                </a:lnTo>
                <a:lnTo>
                  <a:pt x="203212" y="282131"/>
                </a:lnTo>
                <a:lnTo>
                  <a:pt x="208375" y="294882"/>
                </a:lnTo>
                <a:lnTo>
                  <a:pt x="213533" y="307051"/>
                </a:lnTo>
                <a:lnTo>
                  <a:pt x="218441" y="318738"/>
                </a:lnTo>
                <a:lnTo>
                  <a:pt x="222886" y="329607"/>
                </a:lnTo>
                <a:lnTo>
                  <a:pt x="227039" y="339939"/>
                </a:lnTo>
                <a:lnTo>
                  <a:pt x="231262" y="350643"/>
                </a:lnTo>
                <a:lnTo>
                  <a:pt x="236235" y="3634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433510" y="1531962"/>
            <a:ext cx="136872" cy="31586"/>
          </a:xfrm>
          <a:custGeom>
            <a:avLst/>
            <a:gdLst/>
            <a:ahLst/>
            <a:cxnLst/>
            <a:rect l="0" t="0" r="0" b="0"/>
            <a:pathLst>
              <a:path w="136872" h="31586">
                <a:moveTo>
                  <a:pt x="136871" y="0"/>
                </a:moveTo>
                <a:lnTo>
                  <a:pt x="128002" y="2934"/>
                </a:lnTo>
                <a:lnTo>
                  <a:pt x="119016" y="5716"/>
                </a:lnTo>
                <a:lnTo>
                  <a:pt x="109020" y="8615"/>
                </a:lnTo>
                <a:lnTo>
                  <a:pt x="98040" y="11656"/>
                </a:lnTo>
                <a:lnTo>
                  <a:pt x="86228" y="14821"/>
                </a:lnTo>
                <a:lnTo>
                  <a:pt x="73779" y="18080"/>
                </a:lnTo>
                <a:lnTo>
                  <a:pt x="61082" y="21257"/>
                </a:lnTo>
                <a:lnTo>
                  <a:pt x="47258" y="24345"/>
                </a:lnTo>
                <a:lnTo>
                  <a:pt x="28859" y="27614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731022" y="1342449"/>
            <a:ext cx="15360" cy="284270"/>
          </a:xfrm>
          <a:custGeom>
            <a:avLst/>
            <a:gdLst/>
            <a:ahLst/>
            <a:cxnLst/>
            <a:rect l="0" t="0" r="0" b="0"/>
            <a:pathLst>
              <a:path w="15360" h="284270">
                <a:moveTo>
                  <a:pt x="7815" y="0"/>
                </a:moveTo>
                <a:lnTo>
                  <a:pt x="4948" y="8868"/>
                </a:lnTo>
                <a:lnTo>
                  <a:pt x="2806" y="17855"/>
                </a:lnTo>
                <a:lnTo>
                  <a:pt x="1208" y="27859"/>
                </a:lnTo>
                <a:lnTo>
                  <a:pt x="200" y="39186"/>
                </a:lnTo>
                <a:lnTo>
                  <a:pt x="0" y="52294"/>
                </a:lnTo>
                <a:lnTo>
                  <a:pt x="651" y="67254"/>
                </a:lnTo>
                <a:lnTo>
                  <a:pt x="1889" y="83670"/>
                </a:lnTo>
                <a:lnTo>
                  <a:pt x="3253" y="100896"/>
                </a:lnTo>
                <a:lnTo>
                  <a:pt x="4467" y="118472"/>
                </a:lnTo>
                <a:lnTo>
                  <a:pt x="5602" y="135998"/>
                </a:lnTo>
                <a:lnTo>
                  <a:pt x="6970" y="153064"/>
                </a:lnTo>
                <a:lnTo>
                  <a:pt x="8737" y="169503"/>
                </a:lnTo>
                <a:lnTo>
                  <a:pt x="10755" y="185337"/>
                </a:lnTo>
                <a:lnTo>
                  <a:pt x="12657" y="200670"/>
                </a:lnTo>
                <a:lnTo>
                  <a:pt x="14228" y="215607"/>
                </a:lnTo>
                <a:lnTo>
                  <a:pt x="15240" y="229838"/>
                </a:lnTo>
                <a:lnTo>
                  <a:pt x="15359" y="244142"/>
                </a:lnTo>
                <a:lnTo>
                  <a:pt x="13475" y="260897"/>
                </a:lnTo>
                <a:lnTo>
                  <a:pt x="7815" y="2842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633552" y="1437205"/>
            <a:ext cx="168457" cy="52644"/>
          </a:xfrm>
          <a:custGeom>
            <a:avLst/>
            <a:gdLst/>
            <a:ahLst/>
            <a:cxnLst/>
            <a:rect l="0" t="0" r="0" b="0"/>
            <a:pathLst>
              <a:path w="168457" h="52644">
                <a:moveTo>
                  <a:pt x="168456" y="0"/>
                </a:moveTo>
                <a:lnTo>
                  <a:pt x="159654" y="5801"/>
                </a:lnTo>
                <a:lnTo>
                  <a:pt x="151308" y="10725"/>
                </a:lnTo>
                <a:lnTo>
                  <a:pt x="142600" y="15223"/>
                </a:lnTo>
                <a:lnTo>
                  <a:pt x="133133" y="19271"/>
                </a:lnTo>
                <a:lnTo>
                  <a:pt x="122342" y="22636"/>
                </a:lnTo>
                <a:lnTo>
                  <a:pt x="110052" y="25249"/>
                </a:lnTo>
                <a:lnTo>
                  <a:pt x="96733" y="27349"/>
                </a:lnTo>
                <a:lnTo>
                  <a:pt x="83263" y="29376"/>
                </a:lnTo>
                <a:lnTo>
                  <a:pt x="70175" y="31596"/>
                </a:lnTo>
                <a:lnTo>
                  <a:pt x="57699" y="34127"/>
                </a:lnTo>
                <a:lnTo>
                  <a:pt x="44494" y="37385"/>
                </a:lnTo>
                <a:lnTo>
                  <a:pt x="27173" y="42778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1123783" y="1268749"/>
            <a:ext cx="46723" cy="336913"/>
          </a:xfrm>
          <a:custGeom>
            <a:avLst/>
            <a:gdLst/>
            <a:ahLst/>
            <a:cxnLst/>
            <a:rect l="0" t="0" r="0" b="0"/>
            <a:pathLst>
              <a:path w="46723" h="336913">
                <a:moveTo>
                  <a:pt x="4608" y="0"/>
                </a:moveTo>
                <a:lnTo>
                  <a:pt x="1809" y="11802"/>
                </a:lnTo>
                <a:lnTo>
                  <a:pt x="307" y="23572"/>
                </a:lnTo>
                <a:lnTo>
                  <a:pt x="0" y="36457"/>
                </a:lnTo>
                <a:lnTo>
                  <a:pt x="680" y="50133"/>
                </a:lnTo>
                <a:lnTo>
                  <a:pt x="2147" y="63812"/>
                </a:lnTo>
                <a:lnTo>
                  <a:pt x="4216" y="77028"/>
                </a:lnTo>
                <a:lnTo>
                  <a:pt x="6726" y="89653"/>
                </a:lnTo>
                <a:lnTo>
                  <a:pt x="9549" y="101732"/>
                </a:lnTo>
                <a:lnTo>
                  <a:pt x="12586" y="113380"/>
                </a:lnTo>
                <a:lnTo>
                  <a:pt x="15606" y="125032"/>
                </a:lnTo>
                <a:lnTo>
                  <a:pt x="18254" y="137394"/>
                </a:lnTo>
                <a:lnTo>
                  <a:pt x="20371" y="150787"/>
                </a:lnTo>
                <a:lnTo>
                  <a:pt x="22132" y="164870"/>
                </a:lnTo>
                <a:lnTo>
                  <a:pt x="23929" y="178864"/>
                </a:lnTo>
                <a:lnTo>
                  <a:pt x="25988" y="192316"/>
                </a:lnTo>
                <a:lnTo>
                  <a:pt x="28203" y="205279"/>
                </a:lnTo>
                <a:lnTo>
                  <a:pt x="30237" y="218122"/>
                </a:lnTo>
                <a:lnTo>
                  <a:pt x="31907" y="231090"/>
                </a:lnTo>
                <a:lnTo>
                  <a:pt x="33351" y="244104"/>
                </a:lnTo>
                <a:lnTo>
                  <a:pt x="34927" y="256855"/>
                </a:lnTo>
                <a:lnTo>
                  <a:pt x="36834" y="269174"/>
                </a:lnTo>
                <a:lnTo>
                  <a:pt x="38955" y="280986"/>
                </a:lnTo>
                <a:lnTo>
                  <a:pt x="41148" y="293601"/>
                </a:lnTo>
                <a:lnTo>
                  <a:pt x="43608" y="310360"/>
                </a:lnTo>
                <a:lnTo>
                  <a:pt x="46722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1211752" y="1437526"/>
            <a:ext cx="121292" cy="168136"/>
          </a:xfrm>
          <a:custGeom>
            <a:avLst/>
            <a:gdLst/>
            <a:ahLst/>
            <a:cxnLst/>
            <a:rect l="0" t="0" r="0" b="0"/>
            <a:pathLst>
              <a:path w="121292" h="168136">
                <a:moveTo>
                  <a:pt x="867" y="94436"/>
                </a:moveTo>
                <a:lnTo>
                  <a:pt x="9669" y="91502"/>
                </a:lnTo>
                <a:lnTo>
                  <a:pt x="18015" y="88720"/>
                </a:lnTo>
                <a:lnTo>
                  <a:pt x="26719" y="85820"/>
                </a:lnTo>
                <a:lnTo>
                  <a:pt x="36012" y="82780"/>
                </a:lnTo>
                <a:lnTo>
                  <a:pt x="46156" y="79615"/>
                </a:lnTo>
                <a:lnTo>
                  <a:pt x="57196" y="76346"/>
                </a:lnTo>
                <a:lnTo>
                  <a:pt x="68863" y="72836"/>
                </a:lnTo>
                <a:lnTo>
                  <a:pt x="80685" y="68796"/>
                </a:lnTo>
                <a:lnTo>
                  <a:pt x="92356" y="64105"/>
                </a:lnTo>
                <a:lnTo>
                  <a:pt x="103122" y="58479"/>
                </a:lnTo>
                <a:lnTo>
                  <a:pt x="111754" y="51413"/>
                </a:lnTo>
                <a:lnTo>
                  <a:pt x="117764" y="42780"/>
                </a:lnTo>
                <a:lnTo>
                  <a:pt x="121000" y="33236"/>
                </a:lnTo>
                <a:lnTo>
                  <a:pt x="121291" y="23985"/>
                </a:lnTo>
                <a:lnTo>
                  <a:pt x="118853" y="15706"/>
                </a:lnTo>
                <a:lnTo>
                  <a:pt x="113999" y="8864"/>
                </a:lnTo>
                <a:lnTo>
                  <a:pt x="106946" y="3951"/>
                </a:lnTo>
                <a:lnTo>
                  <a:pt x="98030" y="1029"/>
                </a:lnTo>
                <a:lnTo>
                  <a:pt x="87811" y="0"/>
                </a:lnTo>
                <a:lnTo>
                  <a:pt x="76970" y="807"/>
                </a:lnTo>
                <a:lnTo>
                  <a:pt x="65947" y="3231"/>
                </a:lnTo>
                <a:lnTo>
                  <a:pt x="55108" y="6955"/>
                </a:lnTo>
                <a:lnTo>
                  <a:pt x="44829" y="11662"/>
                </a:lnTo>
                <a:lnTo>
                  <a:pt x="35254" y="17091"/>
                </a:lnTo>
                <a:lnTo>
                  <a:pt x="26503" y="23362"/>
                </a:lnTo>
                <a:lnTo>
                  <a:pt x="18763" y="30934"/>
                </a:lnTo>
                <a:lnTo>
                  <a:pt x="12044" y="39953"/>
                </a:lnTo>
                <a:lnTo>
                  <a:pt x="6530" y="50111"/>
                </a:lnTo>
                <a:lnTo>
                  <a:pt x="2648" y="60848"/>
                </a:lnTo>
                <a:lnTo>
                  <a:pt x="486" y="71773"/>
                </a:lnTo>
                <a:lnTo>
                  <a:pt x="0" y="82701"/>
                </a:lnTo>
                <a:lnTo>
                  <a:pt x="1185" y="93565"/>
                </a:lnTo>
                <a:lnTo>
                  <a:pt x="3871" y="104346"/>
                </a:lnTo>
                <a:lnTo>
                  <a:pt x="7774" y="114890"/>
                </a:lnTo>
                <a:lnTo>
                  <a:pt x="12602" y="124904"/>
                </a:lnTo>
                <a:lnTo>
                  <a:pt x="18117" y="134263"/>
                </a:lnTo>
                <a:lnTo>
                  <a:pt x="24616" y="142685"/>
                </a:lnTo>
                <a:lnTo>
                  <a:pt x="32873" y="149664"/>
                </a:lnTo>
                <a:lnTo>
                  <a:pt x="43160" y="155060"/>
                </a:lnTo>
                <a:lnTo>
                  <a:pt x="54923" y="159047"/>
                </a:lnTo>
                <a:lnTo>
                  <a:pt x="68405" y="162329"/>
                </a:lnTo>
                <a:lnTo>
                  <a:pt x="87028" y="165194"/>
                </a:lnTo>
                <a:lnTo>
                  <a:pt x="116681" y="16813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1375419" y="1439633"/>
            <a:ext cx="184642" cy="153106"/>
          </a:xfrm>
          <a:custGeom>
            <a:avLst/>
            <a:gdLst/>
            <a:ahLst/>
            <a:cxnLst/>
            <a:rect l="0" t="0" r="0" b="0"/>
            <a:pathLst>
              <a:path w="184642" h="153106">
                <a:moveTo>
                  <a:pt x="89884" y="92329"/>
                </a:moveTo>
                <a:lnTo>
                  <a:pt x="95685" y="86394"/>
                </a:lnTo>
                <a:lnTo>
                  <a:pt x="100609" y="80190"/>
                </a:lnTo>
                <a:lnTo>
                  <a:pt x="105103" y="73094"/>
                </a:lnTo>
                <a:lnTo>
                  <a:pt x="108978" y="65153"/>
                </a:lnTo>
                <a:lnTo>
                  <a:pt x="111695" y="56507"/>
                </a:lnTo>
                <a:lnTo>
                  <a:pt x="113045" y="47317"/>
                </a:lnTo>
                <a:lnTo>
                  <a:pt x="112974" y="37890"/>
                </a:lnTo>
                <a:lnTo>
                  <a:pt x="111408" y="28649"/>
                </a:lnTo>
                <a:lnTo>
                  <a:pt x="108456" y="19823"/>
                </a:lnTo>
                <a:lnTo>
                  <a:pt x="104033" y="11933"/>
                </a:lnTo>
                <a:lnTo>
                  <a:pt x="97792" y="5845"/>
                </a:lnTo>
                <a:lnTo>
                  <a:pt x="89710" y="1871"/>
                </a:lnTo>
                <a:lnTo>
                  <a:pt x="80199" y="0"/>
                </a:lnTo>
                <a:lnTo>
                  <a:pt x="69907" y="174"/>
                </a:lnTo>
                <a:lnTo>
                  <a:pt x="59292" y="2146"/>
                </a:lnTo>
                <a:lnTo>
                  <a:pt x="48914" y="5721"/>
                </a:lnTo>
                <a:lnTo>
                  <a:pt x="39485" y="10853"/>
                </a:lnTo>
                <a:lnTo>
                  <a:pt x="31298" y="17373"/>
                </a:lnTo>
                <a:lnTo>
                  <a:pt x="24294" y="25019"/>
                </a:lnTo>
                <a:lnTo>
                  <a:pt x="18266" y="33521"/>
                </a:lnTo>
                <a:lnTo>
                  <a:pt x="12989" y="42655"/>
                </a:lnTo>
                <a:lnTo>
                  <a:pt x="8424" y="52567"/>
                </a:lnTo>
                <a:lnTo>
                  <a:pt x="4722" y="63739"/>
                </a:lnTo>
                <a:lnTo>
                  <a:pt x="1902" y="76318"/>
                </a:lnTo>
                <a:lnTo>
                  <a:pt x="177" y="89681"/>
                </a:lnTo>
                <a:lnTo>
                  <a:pt x="0" y="102658"/>
                </a:lnTo>
                <a:lnTo>
                  <a:pt x="1483" y="114600"/>
                </a:lnTo>
                <a:lnTo>
                  <a:pt x="4598" y="125226"/>
                </a:lnTo>
                <a:lnTo>
                  <a:pt x="9356" y="134366"/>
                </a:lnTo>
                <a:lnTo>
                  <a:pt x="15593" y="142087"/>
                </a:lnTo>
                <a:lnTo>
                  <a:pt x="23034" y="148137"/>
                </a:lnTo>
                <a:lnTo>
                  <a:pt x="31390" y="151860"/>
                </a:lnTo>
                <a:lnTo>
                  <a:pt x="40405" y="153105"/>
                </a:lnTo>
                <a:lnTo>
                  <a:pt x="49557" y="151994"/>
                </a:lnTo>
                <a:lnTo>
                  <a:pt x="58089" y="148666"/>
                </a:lnTo>
                <a:lnTo>
                  <a:pt x="65641" y="143424"/>
                </a:lnTo>
                <a:lnTo>
                  <a:pt x="72372" y="136499"/>
                </a:lnTo>
                <a:lnTo>
                  <a:pt x="78742" y="127965"/>
                </a:lnTo>
                <a:lnTo>
                  <a:pt x="85059" y="118007"/>
                </a:lnTo>
                <a:lnTo>
                  <a:pt x="91134" y="106900"/>
                </a:lnTo>
                <a:lnTo>
                  <a:pt x="96389" y="94921"/>
                </a:lnTo>
                <a:lnTo>
                  <a:pt x="100544" y="82403"/>
                </a:lnTo>
                <a:lnTo>
                  <a:pt x="103225" y="72894"/>
                </a:lnTo>
                <a:lnTo>
                  <a:pt x="104663" y="70369"/>
                </a:lnTo>
                <a:lnTo>
                  <a:pt x="106249" y="72894"/>
                </a:lnTo>
                <a:lnTo>
                  <a:pt x="108734" y="78091"/>
                </a:lnTo>
                <a:lnTo>
                  <a:pt x="112266" y="84535"/>
                </a:lnTo>
                <a:lnTo>
                  <a:pt x="116730" y="91664"/>
                </a:lnTo>
                <a:lnTo>
                  <a:pt x="121931" y="99453"/>
                </a:lnTo>
                <a:lnTo>
                  <a:pt x="127686" y="107873"/>
                </a:lnTo>
                <a:lnTo>
                  <a:pt x="134113" y="116380"/>
                </a:lnTo>
                <a:lnTo>
                  <a:pt x="142575" y="124791"/>
                </a:lnTo>
                <a:lnTo>
                  <a:pt x="157165" y="133844"/>
                </a:lnTo>
                <a:lnTo>
                  <a:pt x="184641" y="1449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1594517" y="1432103"/>
            <a:ext cx="151354" cy="167466"/>
          </a:xfrm>
          <a:custGeom>
            <a:avLst/>
            <a:gdLst/>
            <a:ahLst/>
            <a:cxnLst/>
            <a:rect l="0" t="0" r="0" b="0"/>
            <a:pathLst>
              <a:path w="151354" h="167466">
                <a:moveTo>
                  <a:pt x="102413" y="15631"/>
                </a:moveTo>
                <a:lnTo>
                  <a:pt x="96412" y="9897"/>
                </a:lnTo>
                <a:lnTo>
                  <a:pt x="89567" y="5613"/>
                </a:lnTo>
                <a:lnTo>
                  <a:pt x="81179" y="2416"/>
                </a:lnTo>
                <a:lnTo>
                  <a:pt x="71552" y="401"/>
                </a:lnTo>
                <a:lnTo>
                  <a:pt x="61237" y="0"/>
                </a:lnTo>
                <a:lnTo>
                  <a:pt x="50634" y="1312"/>
                </a:lnTo>
                <a:lnTo>
                  <a:pt x="40109" y="4134"/>
                </a:lnTo>
                <a:lnTo>
                  <a:pt x="30057" y="8159"/>
                </a:lnTo>
                <a:lnTo>
                  <a:pt x="20651" y="13089"/>
                </a:lnTo>
                <a:lnTo>
                  <a:pt x="12357" y="18837"/>
                </a:lnTo>
                <a:lnTo>
                  <a:pt x="5989" y="25517"/>
                </a:lnTo>
                <a:lnTo>
                  <a:pt x="1828" y="33111"/>
                </a:lnTo>
                <a:lnTo>
                  <a:pt x="0" y="41158"/>
                </a:lnTo>
                <a:lnTo>
                  <a:pt x="735" y="48873"/>
                </a:lnTo>
                <a:lnTo>
                  <a:pt x="3900" y="55833"/>
                </a:lnTo>
                <a:lnTo>
                  <a:pt x="9261" y="61809"/>
                </a:lnTo>
                <a:lnTo>
                  <a:pt x="16663" y="66600"/>
                </a:lnTo>
                <a:lnTo>
                  <a:pt x="25817" y="70231"/>
                </a:lnTo>
                <a:lnTo>
                  <a:pt x="36197" y="73043"/>
                </a:lnTo>
                <a:lnTo>
                  <a:pt x="47147" y="75562"/>
                </a:lnTo>
                <a:lnTo>
                  <a:pt x="58252" y="78117"/>
                </a:lnTo>
                <a:lnTo>
                  <a:pt x="69486" y="80837"/>
                </a:lnTo>
                <a:lnTo>
                  <a:pt x="81094" y="83744"/>
                </a:lnTo>
                <a:lnTo>
                  <a:pt x="93192" y="86818"/>
                </a:lnTo>
                <a:lnTo>
                  <a:pt x="105436" y="90187"/>
                </a:lnTo>
                <a:lnTo>
                  <a:pt x="117131" y="94128"/>
                </a:lnTo>
                <a:lnTo>
                  <a:pt x="127911" y="98745"/>
                </a:lnTo>
                <a:lnTo>
                  <a:pt x="137268" y="104151"/>
                </a:lnTo>
                <a:lnTo>
                  <a:pt x="144417" y="110536"/>
                </a:lnTo>
                <a:lnTo>
                  <a:pt x="149135" y="117904"/>
                </a:lnTo>
                <a:lnTo>
                  <a:pt x="151353" y="125953"/>
                </a:lnTo>
                <a:lnTo>
                  <a:pt x="150886" y="134194"/>
                </a:lnTo>
                <a:lnTo>
                  <a:pt x="147904" y="142317"/>
                </a:lnTo>
                <a:lnTo>
                  <a:pt x="142667" y="149888"/>
                </a:lnTo>
                <a:lnTo>
                  <a:pt x="135350" y="156286"/>
                </a:lnTo>
                <a:lnTo>
                  <a:pt x="126252" y="161284"/>
                </a:lnTo>
                <a:lnTo>
                  <a:pt x="115911" y="164825"/>
                </a:lnTo>
                <a:lnTo>
                  <a:pt x="104986" y="166842"/>
                </a:lnTo>
                <a:lnTo>
                  <a:pt x="93903" y="167465"/>
                </a:lnTo>
                <a:lnTo>
                  <a:pt x="82728" y="167101"/>
                </a:lnTo>
                <a:lnTo>
                  <a:pt x="69867" y="166302"/>
                </a:lnTo>
                <a:lnTo>
                  <a:pt x="50845" y="165003"/>
                </a:lnTo>
                <a:lnTo>
                  <a:pt x="18185" y="16303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1844329" y="1289806"/>
            <a:ext cx="31587" cy="305328"/>
          </a:xfrm>
          <a:custGeom>
            <a:avLst/>
            <a:gdLst/>
            <a:ahLst/>
            <a:cxnLst/>
            <a:rect l="0" t="0" r="0" b="0"/>
            <a:pathLst>
              <a:path w="31587" h="305328">
                <a:moveTo>
                  <a:pt x="0" y="0"/>
                </a:moveTo>
                <a:lnTo>
                  <a:pt x="0" y="14736"/>
                </a:lnTo>
                <a:lnTo>
                  <a:pt x="0" y="29287"/>
                </a:lnTo>
                <a:lnTo>
                  <a:pt x="5" y="45073"/>
                </a:lnTo>
                <a:lnTo>
                  <a:pt x="177" y="61788"/>
                </a:lnTo>
                <a:lnTo>
                  <a:pt x="826" y="78633"/>
                </a:lnTo>
                <a:lnTo>
                  <a:pt x="2074" y="95122"/>
                </a:lnTo>
                <a:lnTo>
                  <a:pt x="3727" y="111431"/>
                </a:lnTo>
                <a:lnTo>
                  <a:pt x="5375" y="128198"/>
                </a:lnTo>
                <a:lnTo>
                  <a:pt x="6783" y="145758"/>
                </a:lnTo>
                <a:lnTo>
                  <a:pt x="8048" y="163651"/>
                </a:lnTo>
                <a:lnTo>
                  <a:pt x="9504" y="180838"/>
                </a:lnTo>
                <a:lnTo>
                  <a:pt x="11336" y="196775"/>
                </a:lnTo>
                <a:lnTo>
                  <a:pt x="13566" y="211578"/>
                </a:lnTo>
                <a:lnTo>
                  <a:pt x="16142" y="225741"/>
                </a:lnTo>
                <a:lnTo>
                  <a:pt x="18985" y="239625"/>
                </a:lnTo>
                <a:lnTo>
                  <a:pt x="21871" y="253009"/>
                </a:lnTo>
                <a:lnTo>
                  <a:pt x="24728" y="266586"/>
                </a:lnTo>
                <a:lnTo>
                  <a:pt x="27805" y="282673"/>
                </a:lnTo>
                <a:lnTo>
                  <a:pt x="31586" y="3053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1749573" y="1395091"/>
            <a:ext cx="210571" cy="21058"/>
          </a:xfrm>
          <a:custGeom>
            <a:avLst/>
            <a:gdLst/>
            <a:ahLst/>
            <a:cxnLst/>
            <a:rect l="0" t="0" r="0" b="0"/>
            <a:pathLst>
              <a:path w="210571" h="21058">
                <a:moveTo>
                  <a:pt x="210570" y="0"/>
                </a:moveTo>
                <a:lnTo>
                  <a:pt x="198835" y="2867"/>
                </a:lnTo>
                <a:lnTo>
                  <a:pt x="187706" y="5009"/>
                </a:lnTo>
                <a:lnTo>
                  <a:pt x="176107" y="6617"/>
                </a:lnTo>
                <a:lnTo>
                  <a:pt x="163946" y="7970"/>
                </a:lnTo>
                <a:lnTo>
                  <a:pt x="151286" y="9467"/>
                </a:lnTo>
                <a:lnTo>
                  <a:pt x="138230" y="11313"/>
                </a:lnTo>
                <a:lnTo>
                  <a:pt x="124878" y="13380"/>
                </a:lnTo>
                <a:lnTo>
                  <a:pt x="111313" y="15312"/>
                </a:lnTo>
                <a:lnTo>
                  <a:pt x="97598" y="16909"/>
                </a:lnTo>
                <a:lnTo>
                  <a:pt x="83779" y="18132"/>
                </a:lnTo>
                <a:lnTo>
                  <a:pt x="69889" y="19028"/>
                </a:lnTo>
                <a:lnTo>
                  <a:pt x="55968" y="19666"/>
                </a:lnTo>
                <a:lnTo>
                  <a:pt x="42640" y="20111"/>
                </a:lnTo>
                <a:lnTo>
                  <a:pt x="29792" y="20466"/>
                </a:lnTo>
                <a:lnTo>
                  <a:pt x="16297" y="20764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2341882" y="1258221"/>
            <a:ext cx="28873" cy="357970"/>
          </a:xfrm>
          <a:custGeom>
            <a:avLst/>
            <a:gdLst/>
            <a:ahLst/>
            <a:cxnLst/>
            <a:rect l="0" t="0" r="0" b="0"/>
            <a:pathLst>
              <a:path w="28873" h="357970">
                <a:moveTo>
                  <a:pt x="7815" y="0"/>
                </a:moveTo>
                <a:lnTo>
                  <a:pt x="4948" y="8868"/>
                </a:lnTo>
                <a:lnTo>
                  <a:pt x="2806" y="17855"/>
                </a:lnTo>
                <a:lnTo>
                  <a:pt x="1207" y="27859"/>
                </a:lnTo>
                <a:lnTo>
                  <a:pt x="200" y="39186"/>
                </a:lnTo>
                <a:lnTo>
                  <a:pt x="0" y="52294"/>
                </a:lnTo>
                <a:lnTo>
                  <a:pt x="655" y="67259"/>
                </a:lnTo>
                <a:lnTo>
                  <a:pt x="2066" y="83847"/>
                </a:lnTo>
                <a:lnTo>
                  <a:pt x="4079" y="101721"/>
                </a:lnTo>
                <a:lnTo>
                  <a:pt x="6537" y="120555"/>
                </a:lnTo>
                <a:lnTo>
                  <a:pt x="9152" y="140080"/>
                </a:lnTo>
                <a:lnTo>
                  <a:pt x="11520" y="160091"/>
                </a:lnTo>
                <a:lnTo>
                  <a:pt x="13446" y="180434"/>
                </a:lnTo>
                <a:lnTo>
                  <a:pt x="15077" y="200839"/>
                </a:lnTo>
                <a:lnTo>
                  <a:pt x="16786" y="220926"/>
                </a:lnTo>
                <a:lnTo>
                  <a:pt x="18786" y="240508"/>
                </a:lnTo>
                <a:lnTo>
                  <a:pt x="20961" y="259422"/>
                </a:lnTo>
                <a:lnTo>
                  <a:pt x="22969" y="277437"/>
                </a:lnTo>
                <a:lnTo>
                  <a:pt x="24616" y="294502"/>
                </a:lnTo>
                <a:lnTo>
                  <a:pt x="25878" y="310134"/>
                </a:lnTo>
                <a:lnTo>
                  <a:pt x="26936" y="324868"/>
                </a:lnTo>
                <a:lnTo>
                  <a:pt x="27881" y="340000"/>
                </a:lnTo>
                <a:lnTo>
                  <a:pt x="28872" y="3579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2233883" y="1384563"/>
            <a:ext cx="273742" cy="21058"/>
          </a:xfrm>
          <a:custGeom>
            <a:avLst/>
            <a:gdLst/>
            <a:ahLst/>
            <a:cxnLst/>
            <a:rect l="0" t="0" r="0" b="0"/>
            <a:pathLst>
              <a:path w="273742" h="21058">
                <a:moveTo>
                  <a:pt x="273741" y="0"/>
                </a:moveTo>
                <a:lnTo>
                  <a:pt x="259005" y="0"/>
                </a:lnTo>
                <a:lnTo>
                  <a:pt x="244454" y="0"/>
                </a:lnTo>
                <a:lnTo>
                  <a:pt x="228669" y="4"/>
                </a:lnTo>
                <a:lnTo>
                  <a:pt x="211953" y="177"/>
                </a:lnTo>
                <a:lnTo>
                  <a:pt x="195108" y="826"/>
                </a:lnTo>
                <a:lnTo>
                  <a:pt x="178624" y="2074"/>
                </a:lnTo>
                <a:lnTo>
                  <a:pt x="162488" y="3727"/>
                </a:lnTo>
                <a:lnTo>
                  <a:pt x="146369" y="5375"/>
                </a:lnTo>
                <a:lnTo>
                  <a:pt x="130054" y="6782"/>
                </a:lnTo>
                <a:lnTo>
                  <a:pt x="113640" y="8048"/>
                </a:lnTo>
                <a:lnTo>
                  <a:pt x="97453" y="9504"/>
                </a:lnTo>
                <a:lnTo>
                  <a:pt x="81679" y="11331"/>
                </a:lnTo>
                <a:lnTo>
                  <a:pt x="66552" y="13398"/>
                </a:lnTo>
                <a:lnTo>
                  <a:pt x="50739" y="15549"/>
                </a:lnTo>
                <a:lnTo>
                  <a:pt x="30616" y="1797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2457695" y="1458262"/>
            <a:ext cx="200745" cy="168700"/>
          </a:xfrm>
          <a:custGeom>
            <a:avLst/>
            <a:gdLst/>
            <a:ahLst/>
            <a:cxnLst/>
            <a:rect l="0" t="0" r="0" b="0"/>
            <a:pathLst>
              <a:path w="200745" h="168700">
                <a:moveTo>
                  <a:pt x="7815" y="0"/>
                </a:moveTo>
                <a:lnTo>
                  <a:pt x="4949" y="11735"/>
                </a:lnTo>
                <a:lnTo>
                  <a:pt x="2807" y="22864"/>
                </a:lnTo>
                <a:lnTo>
                  <a:pt x="1208" y="34458"/>
                </a:lnTo>
                <a:lnTo>
                  <a:pt x="200" y="46446"/>
                </a:lnTo>
                <a:lnTo>
                  <a:pt x="0" y="58458"/>
                </a:lnTo>
                <a:lnTo>
                  <a:pt x="656" y="70261"/>
                </a:lnTo>
                <a:lnTo>
                  <a:pt x="2067" y="81787"/>
                </a:lnTo>
                <a:lnTo>
                  <a:pt x="4079" y="93056"/>
                </a:lnTo>
                <a:lnTo>
                  <a:pt x="6551" y="104097"/>
                </a:lnTo>
                <a:lnTo>
                  <a:pt x="9684" y="114306"/>
                </a:lnTo>
                <a:lnTo>
                  <a:pt x="13997" y="122499"/>
                </a:lnTo>
                <a:lnTo>
                  <a:pt x="19670" y="128181"/>
                </a:lnTo>
                <a:lnTo>
                  <a:pt x="26258" y="131181"/>
                </a:lnTo>
                <a:lnTo>
                  <a:pt x="32912" y="131308"/>
                </a:lnTo>
                <a:lnTo>
                  <a:pt x="39125" y="128760"/>
                </a:lnTo>
                <a:lnTo>
                  <a:pt x="44752" y="124001"/>
                </a:lnTo>
                <a:lnTo>
                  <a:pt x="49831" y="117543"/>
                </a:lnTo>
                <a:lnTo>
                  <a:pt x="54481" y="109873"/>
                </a:lnTo>
                <a:lnTo>
                  <a:pt x="59316" y="102584"/>
                </a:lnTo>
                <a:lnTo>
                  <a:pt x="65018" y="99124"/>
                </a:lnTo>
                <a:lnTo>
                  <a:pt x="70897" y="100841"/>
                </a:lnTo>
                <a:lnTo>
                  <a:pt x="76039" y="105790"/>
                </a:lnTo>
                <a:lnTo>
                  <a:pt x="80650" y="112654"/>
                </a:lnTo>
                <a:lnTo>
                  <a:pt x="85302" y="120741"/>
                </a:lnTo>
                <a:lnTo>
                  <a:pt x="90328" y="129627"/>
                </a:lnTo>
                <a:lnTo>
                  <a:pt x="95970" y="138717"/>
                </a:lnTo>
                <a:lnTo>
                  <a:pt x="102495" y="147218"/>
                </a:lnTo>
                <a:lnTo>
                  <a:pt x="109951" y="154742"/>
                </a:lnTo>
                <a:lnTo>
                  <a:pt x="118225" y="160947"/>
                </a:lnTo>
                <a:lnTo>
                  <a:pt x="127147" y="165368"/>
                </a:lnTo>
                <a:lnTo>
                  <a:pt x="136548" y="167928"/>
                </a:lnTo>
                <a:lnTo>
                  <a:pt x="146130" y="168699"/>
                </a:lnTo>
                <a:lnTo>
                  <a:pt x="155481" y="167712"/>
                </a:lnTo>
                <a:lnTo>
                  <a:pt x="164389" y="165155"/>
                </a:lnTo>
                <a:lnTo>
                  <a:pt x="172505" y="161001"/>
                </a:lnTo>
                <a:lnTo>
                  <a:pt x="179277" y="154940"/>
                </a:lnTo>
                <a:lnTo>
                  <a:pt x="184539" y="146979"/>
                </a:lnTo>
                <a:lnTo>
                  <a:pt x="188597" y="137550"/>
                </a:lnTo>
                <a:lnTo>
                  <a:pt x="192028" y="127312"/>
                </a:lnTo>
                <a:lnTo>
                  <a:pt x="195221" y="116725"/>
                </a:lnTo>
                <a:lnTo>
                  <a:pt x="198048" y="106025"/>
                </a:lnTo>
                <a:lnTo>
                  <a:pt x="199968" y="95316"/>
                </a:lnTo>
                <a:lnTo>
                  <a:pt x="200744" y="84643"/>
                </a:lnTo>
                <a:lnTo>
                  <a:pt x="200399" y="74275"/>
                </a:lnTo>
                <a:lnTo>
                  <a:pt x="198930" y="63598"/>
                </a:lnTo>
                <a:lnTo>
                  <a:pt x="195086" y="50557"/>
                </a:lnTo>
                <a:lnTo>
                  <a:pt x="18680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2703312" y="1468791"/>
            <a:ext cx="163108" cy="157915"/>
          </a:xfrm>
          <a:custGeom>
            <a:avLst/>
            <a:gdLst/>
            <a:ahLst/>
            <a:cxnLst/>
            <a:rect l="0" t="0" r="0" b="0"/>
            <a:pathLst>
              <a:path w="163108" h="157915">
                <a:moveTo>
                  <a:pt x="78053" y="10528"/>
                </a:moveTo>
                <a:lnTo>
                  <a:pt x="69252" y="7796"/>
                </a:lnTo>
                <a:lnTo>
                  <a:pt x="60905" y="6934"/>
                </a:lnTo>
                <a:lnTo>
                  <a:pt x="52211" y="7929"/>
                </a:lnTo>
                <a:lnTo>
                  <a:pt x="43263" y="10640"/>
                </a:lnTo>
                <a:lnTo>
                  <a:pt x="34416" y="15073"/>
                </a:lnTo>
                <a:lnTo>
                  <a:pt x="25887" y="21066"/>
                </a:lnTo>
                <a:lnTo>
                  <a:pt x="18044" y="28497"/>
                </a:lnTo>
                <a:lnTo>
                  <a:pt x="11463" y="37372"/>
                </a:lnTo>
                <a:lnTo>
                  <a:pt x="6344" y="47555"/>
                </a:lnTo>
                <a:lnTo>
                  <a:pt x="2722" y="58643"/>
                </a:lnTo>
                <a:lnTo>
                  <a:pt x="650" y="70076"/>
                </a:lnTo>
                <a:lnTo>
                  <a:pt x="0" y="81504"/>
                </a:lnTo>
                <a:lnTo>
                  <a:pt x="680" y="92787"/>
                </a:lnTo>
                <a:lnTo>
                  <a:pt x="2723" y="103895"/>
                </a:lnTo>
                <a:lnTo>
                  <a:pt x="6029" y="114840"/>
                </a:lnTo>
                <a:lnTo>
                  <a:pt x="10704" y="125326"/>
                </a:lnTo>
                <a:lnTo>
                  <a:pt x="17123" y="134769"/>
                </a:lnTo>
                <a:lnTo>
                  <a:pt x="25332" y="142927"/>
                </a:lnTo>
                <a:lnTo>
                  <a:pt x="35099" y="149558"/>
                </a:lnTo>
                <a:lnTo>
                  <a:pt x="46097" y="154265"/>
                </a:lnTo>
                <a:lnTo>
                  <a:pt x="58008" y="157015"/>
                </a:lnTo>
                <a:lnTo>
                  <a:pt x="70410" y="157914"/>
                </a:lnTo>
                <a:lnTo>
                  <a:pt x="82802" y="157013"/>
                </a:lnTo>
                <a:lnTo>
                  <a:pt x="94905" y="154521"/>
                </a:lnTo>
                <a:lnTo>
                  <a:pt x="106488" y="150750"/>
                </a:lnTo>
                <a:lnTo>
                  <a:pt x="117273" y="146011"/>
                </a:lnTo>
                <a:lnTo>
                  <a:pt x="127191" y="140565"/>
                </a:lnTo>
                <a:lnTo>
                  <a:pt x="136174" y="134452"/>
                </a:lnTo>
                <a:lnTo>
                  <a:pt x="144070" y="127518"/>
                </a:lnTo>
                <a:lnTo>
                  <a:pt x="150894" y="119742"/>
                </a:lnTo>
                <a:lnTo>
                  <a:pt x="156478" y="111231"/>
                </a:lnTo>
                <a:lnTo>
                  <a:pt x="160407" y="102140"/>
                </a:lnTo>
                <a:lnTo>
                  <a:pt x="162600" y="92615"/>
                </a:lnTo>
                <a:lnTo>
                  <a:pt x="163107" y="82779"/>
                </a:lnTo>
                <a:lnTo>
                  <a:pt x="161935" y="72722"/>
                </a:lnTo>
                <a:lnTo>
                  <a:pt x="159259" y="62519"/>
                </a:lnTo>
                <a:lnTo>
                  <a:pt x="155362" y="52379"/>
                </a:lnTo>
                <a:lnTo>
                  <a:pt x="150539" y="42645"/>
                </a:lnTo>
                <a:lnTo>
                  <a:pt x="145040" y="33476"/>
                </a:lnTo>
                <a:lnTo>
                  <a:pt x="138981" y="25156"/>
                </a:lnTo>
                <a:lnTo>
                  <a:pt x="131551" y="17359"/>
                </a:lnTo>
                <a:lnTo>
                  <a:pt x="119864" y="9402"/>
                </a:lnTo>
                <a:lnTo>
                  <a:pt x="9911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2346379" y="1679485"/>
            <a:ext cx="519215" cy="84056"/>
          </a:xfrm>
          <a:custGeom>
            <a:avLst/>
            <a:gdLst/>
            <a:ahLst/>
            <a:cxnLst/>
            <a:rect l="0" t="0" r="0" b="0"/>
            <a:pathLst>
              <a:path w="519215" h="84056">
                <a:moveTo>
                  <a:pt x="519214" y="20933"/>
                </a:moveTo>
                <a:lnTo>
                  <a:pt x="504613" y="18066"/>
                </a:lnTo>
                <a:lnTo>
                  <a:pt x="491342" y="15924"/>
                </a:lnTo>
                <a:lnTo>
                  <a:pt x="478136" y="14321"/>
                </a:lnTo>
                <a:lnTo>
                  <a:pt x="464621" y="13140"/>
                </a:lnTo>
                <a:lnTo>
                  <a:pt x="450464" y="12292"/>
                </a:lnTo>
                <a:lnTo>
                  <a:pt x="435562" y="11694"/>
                </a:lnTo>
                <a:lnTo>
                  <a:pt x="420143" y="11280"/>
                </a:lnTo>
                <a:lnTo>
                  <a:pt x="404645" y="10996"/>
                </a:lnTo>
                <a:lnTo>
                  <a:pt x="389325" y="10802"/>
                </a:lnTo>
                <a:lnTo>
                  <a:pt x="373937" y="10671"/>
                </a:lnTo>
                <a:lnTo>
                  <a:pt x="357854" y="10583"/>
                </a:lnTo>
                <a:lnTo>
                  <a:pt x="340785" y="10519"/>
                </a:lnTo>
                <a:lnTo>
                  <a:pt x="323237" y="10307"/>
                </a:lnTo>
                <a:lnTo>
                  <a:pt x="306289" y="9632"/>
                </a:lnTo>
                <a:lnTo>
                  <a:pt x="290516" y="8366"/>
                </a:lnTo>
                <a:lnTo>
                  <a:pt x="275823" y="6701"/>
                </a:lnTo>
                <a:lnTo>
                  <a:pt x="261735" y="5045"/>
                </a:lnTo>
                <a:lnTo>
                  <a:pt x="247879" y="3637"/>
                </a:lnTo>
                <a:lnTo>
                  <a:pt x="233741" y="2541"/>
                </a:lnTo>
                <a:lnTo>
                  <a:pt x="218630" y="1730"/>
                </a:lnTo>
                <a:lnTo>
                  <a:pt x="202274" y="1151"/>
                </a:lnTo>
                <a:lnTo>
                  <a:pt x="185065" y="745"/>
                </a:lnTo>
                <a:lnTo>
                  <a:pt x="167828" y="464"/>
                </a:lnTo>
                <a:lnTo>
                  <a:pt x="151048" y="273"/>
                </a:lnTo>
                <a:lnTo>
                  <a:pt x="134698" y="143"/>
                </a:lnTo>
                <a:lnTo>
                  <a:pt x="118428" y="55"/>
                </a:lnTo>
                <a:lnTo>
                  <a:pt x="102012" y="0"/>
                </a:lnTo>
                <a:lnTo>
                  <a:pt x="85699" y="133"/>
                </a:lnTo>
                <a:lnTo>
                  <a:pt x="70112" y="755"/>
                </a:lnTo>
                <a:lnTo>
                  <a:pt x="55614" y="2015"/>
                </a:lnTo>
                <a:lnTo>
                  <a:pt x="44481" y="4711"/>
                </a:lnTo>
                <a:lnTo>
                  <a:pt x="39697" y="8977"/>
                </a:lnTo>
                <a:lnTo>
                  <a:pt x="40486" y="13269"/>
                </a:lnTo>
                <a:lnTo>
                  <a:pt x="45021" y="17215"/>
                </a:lnTo>
                <a:lnTo>
                  <a:pt x="52196" y="20748"/>
                </a:lnTo>
                <a:lnTo>
                  <a:pt x="61719" y="23679"/>
                </a:lnTo>
                <a:lnTo>
                  <a:pt x="73307" y="25948"/>
                </a:lnTo>
                <a:lnTo>
                  <a:pt x="86733" y="27624"/>
                </a:lnTo>
                <a:lnTo>
                  <a:pt x="101906" y="28823"/>
                </a:lnTo>
                <a:lnTo>
                  <a:pt x="118617" y="29663"/>
                </a:lnTo>
                <a:lnTo>
                  <a:pt x="136728" y="30243"/>
                </a:lnTo>
                <a:lnTo>
                  <a:pt x="156243" y="30640"/>
                </a:lnTo>
                <a:lnTo>
                  <a:pt x="177035" y="30909"/>
                </a:lnTo>
                <a:lnTo>
                  <a:pt x="198708" y="31091"/>
                </a:lnTo>
                <a:lnTo>
                  <a:pt x="220710" y="31213"/>
                </a:lnTo>
                <a:lnTo>
                  <a:pt x="242693" y="31295"/>
                </a:lnTo>
                <a:lnTo>
                  <a:pt x="264523" y="31350"/>
                </a:lnTo>
                <a:lnTo>
                  <a:pt x="286173" y="31387"/>
                </a:lnTo>
                <a:lnTo>
                  <a:pt x="307659" y="31412"/>
                </a:lnTo>
                <a:lnTo>
                  <a:pt x="328851" y="31428"/>
                </a:lnTo>
                <a:lnTo>
                  <a:pt x="349475" y="31439"/>
                </a:lnTo>
                <a:lnTo>
                  <a:pt x="369422" y="31447"/>
                </a:lnTo>
                <a:lnTo>
                  <a:pt x="388582" y="31452"/>
                </a:lnTo>
                <a:lnTo>
                  <a:pt x="406763" y="31455"/>
                </a:lnTo>
                <a:lnTo>
                  <a:pt x="423854" y="31485"/>
                </a:lnTo>
                <a:lnTo>
                  <a:pt x="436388" y="32513"/>
                </a:lnTo>
                <a:lnTo>
                  <a:pt x="439756" y="34919"/>
                </a:lnTo>
                <a:lnTo>
                  <a:pt x="435109" y="37142"/>
                </a:lnTo>
                <a:lnTo>
                  <a:pt x="425342" y="38582"/>
                </a:lnTo>
                <a:lnTo>
                  <a:pt x="413284" y="39025"/>
                </a:lnTo>
                <a:lnTo>
                  <a:pt x="400615" y="38504"/>
                </a:lnTo>
                <a:lnTo>
                  <a:pt x="388081" y="37502"/>
                </a:lnTo>
                <a:lnTo>
                  <a:pt x="375925" y="36818"/>
                </a:lnTo>
                <a:lnTo>
                  <a:pt x="364163" y="36873"/>
                </a:lnTo>
                <a:lnTo>
                  <a:pt x="352571" y="37571"/>
                </a:lnTo>
                <a:lnTo>
                  <a:pt x="340765" y="38503"/>
                </a:lnTo>
                <a:lnTo>
                  <a:pt x="328546" y="39389"/>
                </a:lnTo>
                <a:lnTo>
                  <a:pt x="315892" y="40118"/>
                </a:lnTo>
                <a:lnTo>
                  <a:pt x="302863" y="40673"/>
                </a:lnTo>
                <a:lnTo>
                  <a:pt x="289527" y="41078"/>
                </a:lnTo>
                <a:lnTo>
                  <a:pt x="275469" y="41365"/>
                </a:lnTo>
                <a:lnTo>
                  <a:pt x="259829" y="41565"/>
                </a:lnTo>
                <a:lnTo>
                  <a:pt x="242264" y="41702"/>
                </a:lnTo>
                <a:lnTo>
                  <a:pt x="222908" y="41796"/>
                </a:lnTo>
                <a:lnTo>
                  <a:pt x="202087" y="41860"/>
                </a:lnTo>
                <a:lnTo>
                  <a:pt x="180162" y="41902"/>
                </a:lnTo>
                <a:lnTo>
                  <a:pt x="157763" y="41931"/>
                </a:lnTo>
                <a:lnTo>
                  <a:pt x="135740" y="41951"/>
                </a:lnTo>
                <a:lnTo>
                  <a:pt x="114569" y="41959"/>
                </a:lnTo>
                <a:lnTo>
                  <a:pt x="95836" y="41783"/>
                </a:lnTo>
                <a:lnTo>
                  <a:pt x="84088" y="40738"/>
                </a:lnTo>
                <a:lnTo>
                  <a:pt x="82059" y="39061"/>
                </a:lnTo>
                <a:lnTo>
                  <a:pt x="87529" y="38205"/>
                </a:lnTo>
                <a:lnTo>
                  <a:pt x="98297" y="38326"/>
                </a:lnTo>
                <a:lnTo>
                  <a:pt x="112997" y="38928"/>
                </a:lnTo>
                <a:lnTo>
                  <a:pt x="130603" y="39636"/>
                </a:lnTo>
                <a:lnTo>
                  <a:pt x="149664" y="40436"/>
                </a:lnTo>
                <a:lnTo>
                  <a:pt x="168334" y="41582"/>
                </a:lnTo>
                <a:lnTo>
                  <a:pt x="185644" y="43203"/>
                </a:lnTo>
                <a:lnTo>
                  <a:pt x="201559" y="45123"/>
                </a:lnTo>
                <a:lnTo>
                  <a:pt x="216561" y="46960"/>
                </a:lnTo>
                <a:lnTo>
                  <a:pt x="231063" y="48498"/>
                </a:lnTo>
                <a:lnTo>
                  <a:pt x="245146" y="49853"/>
                </a:lnTo>
                <a:lnTo>
                  <a:pt x="258633" y="51370"/>
                </a:lnTo>
                <a:lnTo>
                  <a:pt x="271463" y="53237"/>
                </a:lnTo>
                <a:lnTo>
                  <a:pt x="283864" y="55323"/>
                </a:lnTo>
                <a:lnTo>
                  <a:pt x="296258" y="57269"/>
                </a:lnTo>
                <a:lnTo>
                  <a:pt x="308903" y="58880"/>
                </a:lnTo>
                <a:lnTo>
                  <a:pt x="322192" y="60284"/>
                </a:lnTo>
                <a:lnTo>
                  <a:pt x="336717" y="61833"/>
                </a:lnTo>
                <a:lnTo>
                  <a:pt x="352678" y="63722"/>
                </a:lnTo>
                <a:lnTo>
                  <a:pt x="369788" y="65822"/>
                </a:lnTo>
                <a:lnTo>
                  <a:pt x="387490" y="67778"/>
                </a:lnTo>
                <a:lnTo>
                  <a:pt x="405359" y="69386"/>
                </a:lnTo>
                <a:lnTo>
                  <a:pt x="421854" y="70434"/>
                </a:lnTo>
                <a:lnTo>
                  <a:pt x="433003" y="70170"/>
                </a:lnTo>
                <a:lnTo>
                  <a:pt x="435971" y="68586"/>
                </a:lnTo>
                <a:lnTo>
                  <a:pt x="431714" y="66971"/>
                </a:lnTo>
                <a:lnTo>
                  <a:pt x="422451" y="65735"/>
                </a:lnTo>
                <a:lnTo>
                  <a:pt x="410421" y="64865"/>
                </a:lnTo>
                <a:lnTo>
                  <a:pt x="397050" y="64269"/>
                </a:lnTo>
                <a:lnTo>
                  <a:pt x="382607" y="63866"/>
                </a:lnTo>
                <a:lnTo>
                  <a:pt x="366528" y="63595"/>
                </a:lnTo>
                <a:lnTo>
                  <a:pt x="348594" y="63414"/>
                </a:lnTo>
                <a:lnTo>
                  <a:pt x="329456" y="63292"/>
                </a:lnTo>
                <a:lnTo>
                  <a:pt x="310358" y="63210"/>
                </a:lnTo>
                <a:lnTo>
                  <a:pt x="292024" y="63156"/>
                </a:lnTo>
                <a:lnTo>
                  <a:pt x="274645" y="63120"/>
                </a:lnTo>
                <a:lnTo>
                  <a:pt x="258138" y="63095"/>
                </a:lnTo>
                <a:lnTo>
                  <a:pt x="242335" y="63079"/>
                </a:lnTo>
                <a:lnTo>
                  <a:pt x="227061" y="63068"/>
                </a:lnTo>
                <a:lnTo>
                  <a:pt x="212169" y="63061"/>
                </a:lnTo>
                <a:lnTo>
                  <a:pt x="197548" y="63056"/>
                </a:lnTo>
                <a:lnTo>
                  <a:pt x="183114" y="63053"/>
                </a:lnTo>
                <a:lnTo>
                  <a:pt x="168809" y="63051"/>
                </a:lnTo>
                <a:lnTo>
                  <a:pt x="154582" y="63050"/>
                </a:lnTo>
                <a:lnTo>
                  <a:pt x="140078" y="63049"/>
                </a:lnTo>
                <a:lnTo>
                  <a:pt x="124662" y="63048"/>
                </a:lnTo>
                <a:lnTo>
                  <a:pt x="108077" y="63052"/>
                </a:lnTo>
                <a:lnTo>
                  <a:pt x="90870" y="63225"/>
                </a:lnTo>
                <a:lnTo>
                  <a:pt x="74160" y="63873"/>
                </a:lnTo>
                <a:lnTo>
                  <a:pt x="58549" y="65121"/>
                </a:lnTo>
                <a:lnTo>
                  <a:pt x="43967" y="66774"/>
                </a:lnTo>
                <a:lnTo>
                  <a:pt x="29955" y="68422"/>
                </a:lnTo>
                <a:lnTo>
                  <a:pt x="16224" y="69849"/>
                </a:lnTo>
                <a:lnTo>
                  <a:pt x="4943" y="71813"/>
                </a:lnTo>
                <a:lnTo>
                  <a:pt x="0" y="74736"/>
                </a:lnTo>
                <a:lnTo>
                  <a:pt x="2113" y="77419"/>
                </a:lnTo>
                <a:lnTo>
                  <a:pt x="9964" y="79468"/>
                </a:lnTo>
                <a:lnTo>
                  <a:pt x="22155" y="80933"/>
                </a:lnTo>
                <a:lnTo>
                  <a:pt x="37732" y="81953"/>
                </a:lnTo>
                <a:lnTo>
                  <a:pt x="55910" y="82652"/>
                </a:lnTo>
                <a:lnTo>
                  <a:pt x="76014" y="83127"/>
                </a:lnTo>
                <a:lnTo>
                  <a:pt x="97505" y="83448"/>
                </a:lnTo>
                <a:lnTo>
                  <a:pt x="119966" y="83665"/>
                </a:lnTo>
                <a:lnTo>
                  <a:pt x="142934" y="83810"/>
                </a:lnTo>
                <a:lnTo>
                  <a:pt x="165890" y="83907"/>
                </a:lnTo>
                <a:lnTo>
                  <a:pt x="188551" y="83973"/>
                </a:lnTo>
                <a:lnTo>
                  <a:pt x="210684" y="84016"/>
                </a:lnTo>
                <a:lnTo>
                  <a:pt x="232015" y="84045"/>
                </a:lnTo>
                <a:lnTo>
                  <a:pt x="252440" y="84055"/>
                </a:lnTo>
                <a:lnTo>
                  <a:pt x="270743" y="83704"/>
                </a:lnTo>
                <a:lnTo>
                  <a:pt x="284351" y="81725"/>
                </a:lnTo>
                <a:lnTo>
                  <a:pt x="291440" y="77936"/>
                </a:lnTo>
                <a:lnTo>
                  <a:pt x="291548" y="74089"/>
                </a:lnTo>
                <a:lnTo>
                  <a:pt x="285733" y="70933"/>
                </a:lnTo>
                <a:lnTo>
                  <a:pt x="276323" y="68551"/>
                </a:lnTo>
                <a:lnTo>
                  <a:pt x="265508" y="66576"/>
                </a:lnTo>
                <a:lnTo>
                  <a:pt x="252369" y="64839"/>
                </a:lnTo>
                <a:lnTo>
                  <a:pt x="234945" y="6304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3126852" y="1441806"/>
            <a:ext cx="146363" cy="154909"/>
          </a:xfrm>
          <a:custGeom>
            <a:avLst/>
            <a:gdLst/>
            <a:ahLst/>
            <a:cxnLst/>
            <a:rect l="0" t="0" r="0" b="0"/>
            <a:pathLst>
              <a:path w="146363" h="154909">
                <a:moveTo>
                  <a:pt x="128296" y="16456"/>
                </a:moveTo>
                <a:lnTo>
                  <a:pt x="119427" y="10723"/>
                </a:lnTo>
                <a:lnTo>
                  <a:pt x="110440" y="6439"/>
                </a:lnTo>
                <a:lnTo>
                  <a:pt x="100445" y="3237"/>
                </a:lnTo>
                <a:lnTo>
                  <a:pt x="89464" y="1049"/>
                </a:lnTo>
                <a:lnTo>
                  <a:pt x="77653" y="0"/>
                </a:lnTo>
                <a:lnTo>
                  <a:pt x="65204" y="63"/>
                </a:lnTo>
                <a:lnTo>
                  <a:pt x="52612" y="1233"/>
                </a:lnTo>
                <a:lnTo>
                  <a:pt x="40627" y="3609"/>
                </a:lnTo>
                <a:lnTo>
                  <a:pt x="29621" y="7141"/>
                </a:lnTo>
                <a:lnTo>
                  <a:pt x="19930" y="11969"/>
                </a:lnTo>
                <a:lnTo>
                  <a:pt x="12018" y="18490"/>
                </a:lnTo>
                <a:lnTo>
                  <a:pt x="5966" y="26759"/>
                </a:lnTo>
                <a:lnTo>
                  <a:pt x="1868" y="36226"/>
                </a:lnTo>
                <a:lnTo>
                  <a:pt x="0" y="45958"/>
                </a:lnTo>
                <a:lnTo>
                  <a:pt x="301" y="55383"/>
                </a:lnTo>
                <a:lnTo>
                  <a:pt x="2602" y="64148"/>
                </a:lnTo>
                <a:lnTo>
                  <a:pt x="6803" y="71955"/>
                </a:lnTo>
                <a:lnTo>
                  <a:pt x="12668" y="78748"/>
                </a:lnTo>
                <a:lnTo>
                  <a:pt x="20027" y="84325"/>
                </a:lnTo>
                <a:lnTo>
                  <a:pt x="28861" y="88256"/>
                </a:lnTo>
                <a:lnTo>
                  <a:pt x="39019" y="90459"/>
                </a:lnTo>
                <a:lnTo>
                  <a:pt x="50092" y="91144"/>
                </a:lnTo>
                <a:lnTo>
                  <a:pt x="61516" y="90625"/>
                </a:lnTo>
                <a:lnTo>
                  <a:pt x="72939" y="89219"/>
                </a:lnTo>
                <a:lnTo>
                  <a:pt x="84219" y="87668"/>
                </a:lnTo>
                <a:lnTo>
                  <a:pt x="95325" y="87088"/>
                </a:lnTo>
                <a:lnTo>
                  <a:pt x="106268" y="88010"/>
                </a:lnTo>
                <a:lnTo>
                  <a:pt x="116753" y="90600"/>
                </a:lnTo>
                <a:lnTo>
                  <a:pt x="126195" y="94932"/>
                </a:lnTo>
                <a:lnTo>
                  <a:pt x="134349" y="100843"/>
                </a:lnTo>
                <a:lnTo>
                  <a:pt x="140807" y="107877"/>
                </a:lnTo>
                <a:lnTo>
                  <a:pt x="144865" y="115420"/>
                </a:lnTo>
                <a:lnTo>
                  <a:pt x="146362" y="123073"/>
                </a:lnTo>
                <a:lnTo>
                  <a:pt x="145435" y="130494"/>
                </a:lnTo>
                <a:lnTo>
                  <a:pt x="142237" y="137323"/>
                </a:lnTo>
                <a:lnTo>
                  <a:pt x="137085" y="143423"/>
                </a:lnTo>
                <a:lnTo>
                  <a:pt x="130223" y="148518"/>
                </a:lnTo>
                <a:lnTo>
                  <a:pt x="121731" y="152118"/>
                </a:lnTo>
                <a:lnTo>
                  <a:pt x="111807" y="154100"/>
                </a:lnTo>
                <a:lnTo>
                  <a:pt x="100762" y="154801"/>
                </a:lnTo>
                <a:lnTo>
                  <a:pt x="87554" y="154908"/>
                </a:lnTo>
                <a:lnTo>
                  <a:pt x="67674" y="154429"/>
                </a:lnTo>
                <a:lnTo>
                  <a:pt x="33539" y="1533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3318319" y="1510905"/>
            <a:ext cx="21058" cy="105286"/>
          </a:xfrm>
          <a:custGeom>
            <a:avLst/>
            <a:gdLst/>
            <a:ahLst/>
            <a:cxnLst/>
            <a:rect l="0" t="0" r="0" b="0"/>
            <a:pathLst>
              <a:path w="21058" h="105286">
                <a:moveTo>
                  <a:pt x="0" y="0"/>
                </a:moveTo>
                <a:lnTo>
                  <a:pt x="2866" y="8868"/>
                </a:lnTo>
                <a:lnTo>
                  <a:pt x="5009" y="17855"/>
                </a:lnTo>
                <a:lnTo>
                  <a:pt x="6616" y="27846"/>
                </a:lnTo>
                <a:lnTo>
                  <a:pt x="7970" y="38654"/>
                </a:lnTo>
                <a:lnTo>
                  <a:pt x="9467" y="49817"/>
                </a:lnTo>
                <a:lnTo>
                  <a:pt x="11313" y="61008"/>
                </a:lnTo>
                <a:lnTo>
                  <a:pt x="13390" y="71640"/>
                </a:lnTo>
                <a:lnTo>
                  <a:pt x="15546" y="81835"/>
                </a:lnTo>
                <a:lnTo>
                  <a:pt x="17975" y="92483"/>
                </a:lnTo>
                <a:lnTo>
                  <a:pt x="21057" y="1052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3307790" y="1416148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0" y="0"/>
                </a:moveTo>
                <a:lnTo>
                  <a:pt x="10529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3408075" y="1309402"/>
            <a:ext cx="268214" cy="324630"/>
          </a:xfrm>
          <a:custGeom>
            <a:avLst/>
            <a:gdLst/>
            <a:ahLst/>
            <a:cxnLst/>
            <a:rect l="0" t="0" r="0" b="0"/>
            <a:pathLst>
              <a:path w="268214" h="324630">
                <a:moveTo>
                  <a:pt x="110285" y="233088"/>
                </a:moveTo>
                <a:lnTo>
                  <a:pt x="104418" y="227221"/>
                </a:lnTo>
                <a:lnTo>
                  <a:pt x="98853" y="221656"/>
                </a:lnTo>
                <a:lnTo>
                  <a:pt x="93045" y="215871"/>
                </a:lnTo>
                <a:lnTo>
                  <a:pt x="86619" y="210309"/>
                </a:lnTo>
                <a:lnTo>
                  <a:pt x="78992" y="205924"/>
                </a:lnTo>
                <a:lnTo>
                  <a:pt x="69966" y="203160"/>
                </a:lnTo>
                <a:lnTo>
                  <a:pt x="59985" y="202133"/>
                </a:lnTo>
                <a:lnTo>
                  <a:pt x="49906" y="202889"/>
                </a:lnTo>
                <a:lnTo>
                  <a:pt x="40247" y="205257"/>
                </a:lnTo>
                <a:lnTo>
                  <a:pt x="31325" y="209101"/>
                </a:lnTo>
                <a:lnTo>
                  <a:pt x="23413" y="214414"/>
                </a:lnTo>
                <a:lnTo>
                  <a:pt x="16545" y="221061"/>
                </a:lnTo>
                <a:lnTo>
                  <a:pt x="10748" y="228961"/>
                </a:lnTo>
                <a:lnTo>
                  <a:pt x="6137" y="238166"/>
                </a:lnTo>
                <a:lnTo>
                  <a:pt x="2669" y="248577"/>
                </a:lnTo>
                <a:lnTo>
                  <a:pt x="490" y="259821"/>
                </a:lnTo>
                <a:lnTo>
                  <a:pt x="0" y="271361"/>
                </a:lnTo>
                <a:lnTo>
                  <a:pt x="1269" y="282851"/>
                </a:lnTo>
                <a:lnTo>
                  <a:pt x="4239" y="293837"/>
                </a:lnTo>
                <a:lnTo>
                  <a:pt x="8899" y="303681"/>
                </a:lnTo>
                <a:lnTo>
                  <a:pt x="15071" y="312137"/>
                </a:lnTo>
                <a:lnTo>
                  <a:pt x="22467" y="318813"/>
                </a:lnTo>
                <a:lnTo>
                  <a:pt x="30794" y="323025"/>
                </a:lnTo>
                <a:lnTo>
                  <a:pt x="39789" y="324629"/>
                </a:lnTo>
                <a:lnTo>
                  <a:pt x="48928" y="323775"/>
                </a:lnTo>
                <a:lnTo>
                  <a:pt x="57451" y="320627"/>
                </a:lnTo>
                <a:lnTo>
                  <a:pt x="64997" y="315513"/>
                </a:lnTo>
                <a:lnTo>
                  <a:pt x="71725" y="308846"/>
                </a:lnTo>
                <a:lnTo>
                  <a:pt x="78091" y="301018"/>
                </a:lnTo>
                <a:lnTo>
                  <a:pt x="84411" y="292343"/>
                </a:lnTo>
                <a:lnTo>
                  <a:pt x="90657" y="282741"/>
                </a:lnTo>
                <a:lnTo>
                  <a:pt x="96561" y="271780"/>
                </a:lnTo>
                <a:lnTo>
                  <a:pt x="101975" y="259323"/>
                </a:lnTo>
                <a:lnTo>
                  <a:pt x="106748" y="245363"/>
                </a:lnTo>
                <a:lnTo>
                  <a:pt x="110649" y="229857"/>
                </a:lnTo>
                <a:lnTo>
                  <a:pt x="113634" y="212944"/>
                </a:lnTo>
                <a:lnTo>
                  <a:pt x="115655" y="195045"/>
                </a:lnTo>
                <a:lnTo>
                  <a:pt x="116569" y="176738"/>
                </a:lnTo>
                <a:lnTo>
                  <a:pt x="116411" y="158391"/>
                </a:lnTo>
                <a:lnTo>
                  <a:pt x="115511" y="140158"/>
                </a:lnTo>
                <a:lnTo>
                  <a:pt x="114376" y="122077"/>
                </a:lnTo>
                <a:lnTo>
                  <a:pt x="113317" y="104145"/>
                </a:lnTo>
                <a:lnTo>
                  <a:pt x="112287" y="86662"/>
                </a:lnTo>
                <a:lnTo>
                  <a:pt x="110989" y="70214"/>
                </a:lnTo>
                <a:lnTo>
                  <a:pt x="109264" y="55037"/>
                </a:lnTo>
                <a:lnTo>
                  <a:pt x="107105" y="41048"/>
                </a:lnTo>
                <a:lnTo>
                  <a:pt x="104576" y="28031"/>
                </a:lnTo>
                <a:lnTo>
                  <a:pt x="101747" y="15795"/>
                </a:lnTo>
                <a:lnTo>
                  <a:pt x="98241" y="5681"/>
                </a:lnTo>
                <a:lnTo>
                  <a:pt x="94011" y="276"/>
                </a:lnTo>
                <a:lnTo>
                  <a:pt x="90222" y="0"/>
                </a:lnTo>
                <a:lnTo>
                  <a:pt x="87652" y="3561"/>
                </a:lnTo>
                <a:lnTo>
                  <a:pt x="86469" y="9655"/>
                </a:lnTo>
                <a:lnTo>
                  <a:pt x="86360" y="17853"/>
                </a:lnTo>
                <a:lnTo>
                  <a:pt x="86765" y="28488"/>
                </a:lnTo>
                <a:lnTo>
                  <a:pt x="87308" y="41581"/>
                </a:lnTo>
                <a:lnTo>
                  <a:pt x="87982" y="56805"/>
                </a:lnTo>
                <a:lnTo>
                  <a:pt x="89035" y="73710"/>
                </a:lnTo>
                <a:lnTo>
                  <a:pt x="90593" y="91864"/>
                </a:lnTo>
                <a:lnTo>
                  <a:pt x="92640" y="110751"/>
                </a:lnTo>
                <a:lnTo>
                  <a:pt x="95092" y="129797"/>
                </a:lnTo>
                <a:lnTo>
                  <a:pt x="97856" y="148671"/>
                </a:lnTo>
                <a:lnTo>
                  <a:pt x="100849" y="167106"/>
                </a:lnTo>
                <a:lnTo>
                  <a:pt x="104004" y="184798"/>
                </a:lnTo>
                <a:lnTo>
                  <a:pt x="107272" y="201660"/>
                </a:lnTo>
                <a:lnTo>
                  <a:pt x="110619" y="217611"/>
                </a:lnTo>
                <a:lnTo>
                  <a:pt x="114018" y="232493"/>
                </a:lnTo>
                <a:lnTo>
                  <a:pt x="117459" y="246294"/>
                </a:lnTo>
                <a:lnTo>
                  <a:pt x="121115" y="258176"/>
                </a:lnTo>
                <a:lnTo>
                  <a:pt x="126084" y="265969"/>
                </a:lnTo>
                <a:lnTo>
                  <a:pt x="132729" y="268818"/>
                </a:lnTo>
                <a:lnTo>
                  <a:pt x="139661" y="268004"/>
                </a:lnTo>
                <a:lnTo>
                  <a:pt x="146506" y="264862"/>
                </a:lnTo>
                <a:lnTo>
                  <a:pt x="153465" y="260448"/>
                </a:lnTo>
                <a:lnTo>
                  <a:pt x="160909" y="255622"/>
                </a:lnTo>
                <a:lnTo>
                  <a:pt x="168991" y="250843"/>
                </a:lnTo>
                <a:lnTo>
                  <a:pt x="177522" y="246118"/>
                </a:lnTo>
                <a:lnTo>
                  <a:pt x="186085" y="241165"/>
                </a:lnTo>
                <a:lnTo>
                  <a:pt x="194437" y="235823"/>
                </a:lnTo>
                <a:lnTo>
                  <a:pt x="202671" y="230077"/>
                </a:lnTo>
                <a:lnTo>
                  <a:pt x="211111" y="223985"/>
                </a:lnTo>
                <a:lnTo>
                  <a:pt x="219919" y="217613"/>
                </a:lnTo>
                <a:lnTo>
                  <a:pt x="228461" y="210706"/>
                </a:lnTo>
                <a:lnTo>
                  <a:pt x="235451" y="202705"/>
                </a:lnTo>
                <a:lnTo>
                  <a:pt x="240288" y="193402"/>
                </a:lnTo>
                <a:lnTo>
                  <a:pt x="242702" y="183223"/>
                </a:lnTo>
                <a:lnTo>
                  <a:pt x="242427" y="173006"/>
                </a:lnTo>
                <a:lnTo>
                  <a:pt x="239602" y="163261"/>
                </a:lnTo>
                <a:lnTo>
                  <a:pt x="234485" y="154619"/>
                </a:lnTo>
                <a:lnTo>
                  <a:pt x="227255" y="147958"/>
                </a:lnTo>
                <a:lnTo>
                  <a:pt x="218223" y="143567"/>
                </a:lnTo>
                <a:lnTo>
                  <a:pt x="208097" y="141401"/>
                </a:lnTo>
                <a:lnTo>
                  <a:pt x="197851" y="141370"/>
                </a:lnTo>
                <a:lnTo>
                  <a:pt x="188041" y="143195"/>
                </a:lnTo>
                <a:lnTo>
                  <a:pt x="178829" y="146501"/>
                </a:lnTo>
                <a:lnTo>
                  <a:pt x="170182" y="150920"/>
                </a:lnTo>
                <a:lnTo>
                  <a:pt x="162005" y="156152"/>
                </a:lnTo>
                <a:lnTo>
                  <a:pt x="154512" y="162289"/>
                </a:lnTo>
                <a:lnTo>
                  <a:pt x="148223" y="169770"/>
                </a:lnTo>
                <a:lnTo>
                  <a:pt x="143327" y="178733"/>
                </a:lnTo>
                <a:lnTo>
                  <a:pt x="139869" y="189024"/>
                </a:lnTo>
                <a:lnTo>
                  <a:pt x="137913" y="200381"/>
                </a:lnTo>
                <a:lnTo>
                  <a:pt x="137345" y="212537"/>
                </a:lnTo>
                <a:lnTo>
                  <a:pt x="138081" y="225106"/>
                </a:lnTo>
                <a:lnTo>
                  <a:pt x="140161" y="237609"/>
                </a:lnTo>
                <a:lnTo>
                  <a:pt x="143488" y="249787"/>
                </a:lnTo>
                <a:lnTo>
                  <a:pt x="148008" y="261420"/>
                </a:lnTo>
                <a:lnTo>
                  <a:pt x="153790" y="272240"/>
                </a:lnTo>
                <a:lnTo>
                  <a:pt x="160759" y="282176"/>
                </a:lnTo>
                <a:lnTo>
                  <a:pt x="168879" y="291001"/>
                </a:lnTo>
                <a:lnTo>
                  <a:pt x="178232" y="298259"/>
                </a:lnTo>
                <a:lnTo>
                  <a:pt x="188742" y="303836"/>
                </a:lnTo>
                <a:lnTo>
                  <a:pt x="200053" y="307599"/>
                </a:lnTo>
                <a:lnTo>
                  <a:pt x="211638" y="309234"/>
                </a:lnTo>
                <a:lnTo>
                  <a:pt x="223154" y="308787"/>
                </a:lnTo>
                <a:lnTo>
                  <a:pt x="234025" y="306881"/>
                </a:lnTo>
                <a:lnTo>
                  <a:pt x="244417" y="304350"/>
                </a:lnTo>
                <a:lnTo>
                  <a:pt x="255236" y="300973"/>
                </a:lnTo>
                <a:lnTo>
                  <a:pt x="268213" y="29625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3697345" y="1447734"/>
            <a:ext cx="116708" cy="173908"/>
          </a:xfrm>
          <a:custGeom>
            <a:avLst/>
            <a:gdLst/>
            <a:ahLst/>
            <a:cxnLst/>
            <a:rect l="0" t="0" r="0" b="0"/>
            <a:pathLst>
              <a:path w="116708" h="173908">
                <a:moveTo>
                  <a:pt x="115814" y="0"/>
                </a:moveTo>
                <a:lnTo>
                  <a:pt x="104146" y="134"/>
                </a:lnTo>
                <a:lnTo>
                  <a:pt x="93657" y="1414"/>
                </a:lnTo>
                <a:lnTo>
                  <a:pt x="83356" y="4007"/>
                </a:lnTo>
                <a:lnTo>
                  <a:pt x="73054" y="7727"/>
                </a:lnTo>
                <a:lnTo>
                  <a:pt x="62710" y="12360"/>
                </a:lnTo>
                <a:lnTo>
                  <a:pt x="52338" y="17702"/>
                </a:lnTo>
                <a:lnTo>
                  <a:pt x="42601" y="23895"/>
                </a:lnTo>
                <a:lnTo>
                  <a:pt x="34737" y="31406"/>
                </a:lnTo>
                <a:lnTo>
                  <a:pt x="29284" y="40365"/>
                </a:lnTo>
                <a:lnTo>
                  <a:pt x="26609" y="49972"/>
                </a:lnTo>
                <a:lnTo>
                  <a:pt x="27235" y="58741"/>
                </a:lnTo>
                <a:lnTo>
                  <a:pt x="31100" y="65886"/>
                </a:lnTo>
                <a:lnTo>
                  <a:pt x="37559" y="71154"/>
                </a:lnTo>
                <a:lnTo>
                  <a:pt x="45697" y="74472"/>
                </a:lnTo>
                <a:lnTo>
                  <a:pt x="54825" y="76045"/>
                </a:lnTo>
                <a:lnTo>
                  <a:pt x="64522" y="76696"/>
                </a:lnTo>
                <a:lnTo>
                  <a:pt x="74548" y="77691"/>
                </a:lnTo>
                <a:lnTo>
                  <a:pt x="84754" y="79722"/>
                </a:lnTo>
                <a:lnTo>
                  <a:pt x="94571" y="83248"/>
                </a:lnTo>
                <a:lnTo>
                  <a:pt x="103033" y="88749"/>
                </a:lnTo>
                <a:lnTo>
                  <a:pt x="109715" y="96267"/>
                </a:lnTo>
                <a:lnTo>
                  <a:pt x="114370" y="105366"/>
                </a:lnTo>
                <a:lnTo>
                  <a:pt x="116680" y="115367"/>
                </a:lnTo>
                <a:lnTo>
                  <a:pt x="116707" y="125779"/>
                </a:lnTo>
                <a:lnTo>
                  <a:pt x="114643" y="136018"/>
                </a:lnTo>
                <a:lnTo>
                  <a:pt x="110607" y="145352"/>
                </a:lnTo>
                <a:lnTo>
                  <a:pt x="104857" y="153470"/>
                </a:lnTo>
                <a:lnTo>
                  <a:pt x="97578" y="160257"/>
                </a:lnTo>
                <a:lnTo>
                  <a:pt x="88797" y="165607"/>
                </a:lnTo>
                <a:lnTo>
                  <a:pt x="78675" y="169612"/>
                </a:lnTo>
                <a:lnTo>
                  <a:pt x="67626" y="172338"/>
                </a:lnTo>
                <a:lnTo>
                  <a:pt x="56218" y="173735"/>
                </a:lnTo>
                <a:lnTo>
                  <a:pt x="44819" y="173907"/>
                </a:lnTo>
                <a:lnTo>
                  <a:pt x="34028" y="173221"/>
                </a:lnTo>
                <a:lnTo>
                  <a:pt x="23698" y="172165"/>
                </a:lnTo>
                <a:lnTo>
                  <a:pt x="12930" y="170648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4011059" y="1468406"/>
            <a:ext cx="181127" cy="134432"/>
          </a:xfrm>
          <a:custGeom>
            <a:avLst/>
            <a:gdLst/>
            <a:ahLst/>
            <a:cxnLst/>
            <a:rect l="0" t="0" r="0" b="0"/>
            <a:pathLst>
              <a:path w="181127" h="134432">
                <a:moveTo>
                  <a:pt x="128483" y="63556"/>
                </a:moveTo>
                <a:lnTo>
                  <a:pt x="125482" y="54754"/>
                </a:lnTo>
                <a:lnTo>
                  <a:pt x="122060" y="46408"/>
                </a:lnTo>
                <a:lnTo>
                  <a:pt x="117859" y="37718"/>
                </a:lnTo>
                <a:lnTo>
                  <a:pt x="112786" y="28943"/>
                </a:lnTo>
                <a:lnTo>
                  <a:pt x="106657" y="20744"/>
                </a:lnTo>
                <a:lnTo>
                  <a:pt x="99473" y="13468"/>
                </a:lnTo>
                <a:lnTo>
                  <a:pt x="91386" y="7451"/>
                </a:lnTo>
                <a:lnTo>
                  <a:pt x="82591" y="3167"/>
                </a:lnTo>
                <a:lnTo>
                  <a:pt x="73276" y="703"/>
                </a:lnTo>
                <a:lnTo>
                  <a:pt x="63751" y="0"/>
                </a:lnTo>
                <a:lnTo>
                  <a:pt x="54438" y="1032"/>
                </a:lnTo>
                <a:lnTo>
                  <a:pt x="45551" y="3617"/>
                </a:lnTo>
                <a:lnTo>
                  <a:pt x="37281" y="7620"/>
                </a:lnTo>
                <a:lnTo>
                  <a:pt x="29872" y="13047"/>
                </a:lnTo>
                <a:lnTo>
                  <a:pt x="23369" y="19773"/>
                </a:lnTo>
                <a:lnTo>
                  <a:pt x="17663" y="27729"/>
                </a:lnTo>
                <a:lnTo>
                  <a:pt x="12588" y="36971"/>
                </a:lnTo>
                <a:lnTo>
                  <a:pt x="7994" y="47407"/>
                </a:lnTo>
                <a:lnTo>
                  <a:pt x="4076" y="58668"/>
                </a:lnTo>
                <a:lnTo>
                  <a:pt x="1348" y="70219"/>
                </a:lnTo>
                <a:lnTo>
                  <a:pt x="0" y="81722"/>
                </a:lnTo>
                <a:lnTo>
                  <a:pt x="79" y="92886"/>
                </a:lnTo>
                <a:lnTo>
                  <a:pt x="1653" y="103382"/>
                </a:lnTo>
                <a:lnTo>
                  <a:pt x="4611" y="113093"/>
                </a:lnTo>
                <a:lnTo>
                  <a:pt x="9037" y="121597"/>
                </a:lnTo>
                <a:lnTo>
                  <a:pt x="15283" y="128106"/>
                </a:lnTo>
                <a:lnTo>
                  <a:pt x="23367" y="132366"/>
                </a:lnTo>
                <a:lnTo>
                  <a:pt x="32879" y="134431"/>
                </a:lnTo>
                <a:lnTo>
                  <a:pt x="43173" y="134388"/>
                </a:lnTo>
                <a:lnTo>
                  <a:pt x="53789" y="132504"/>
                </a:lnTo>
                <a:lnTo>
                  <a:pt x="64168" y="128988"/>
                </a:lnTo>
                <a:lnTo>
                  <a:pt x="73597" y="123896"/>
                </a:lnTo>
                <a:lnTo>
                  <a:pt x="81784" y="117402"/>
                </a:lnTo>
                <a:lnTo>
                  <a:pt x="88788" y="109773"/>
                </a:lnTo>
                <a:lnTo>
                  <a:pt x="94815" y="101283"/>
                </a:lnTo>
                <a:lnTo>
                  <a:pt x="100112" y="92199"/>
                </a:lnTo>
                <a:lnTo>
                  <a:pt x="105404" y="83903"/>
                </a:lnTo>
                <a:lnTo>
                  <a:pt x="111606" y="79536"/>
                </a:lnTo>
                <a:lnTo>
                  <a:pt x="118354" y="80106"/>
                </a:lnTo>
                <a:lnTo>
                  <a:pt x="124886" y="83490"/>
                </a:lnTo>
                <a:lnTo>
                  <a:pt x="131402" y="88174"/>
                </a:lnTo>
                <a:lnTo>
                  <a:pt x="138398" y="93210"/>
                </a:lnTo>
                <a:lnTo>
                  <a:pt x="146089" y="98127"/>
                </a:lnTo>
                <a:lnTo>
                  <a:pt x="154007" y="102623"/>
                </a:lnTo>
                <a:lnTo>
                  <a:pt x="161911" y="106836"/>
                </a:lnTo>
                <a:lnTo>
                  <a:pt x="170499" y="111132"/>
                </a:lnTo>
                <a:lnTo>
                  <a:pt x="181126" y="1161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4202713" y="1458262"/>
            <a:ext cx="84229" cy="108086"/>
          </a:xfrm>
          <a:custGeom>
            <a:avLst/>
            <a:gdLst/>
            <a:ahLst/>
            <a:cxnLst/>
            <a:rect l="0" t="0" r="0" b="0"/>
            <a:pathLst>
              <a:path w="84229" h="108086">
                <a:moveTo>
                  <a:pt x="0" y="31586"/>
                </a:moveTo>
                <a:lnTo>
                  <a:pt x="66" y="43254"/>
                </a:lnTo>
                <a:lnTo>
                  <a:pt x="707" y="53743"/>
                </a:lnTo>
                <a:lnTo>
                  <a:pt x="2008" y="64044"/>
                </a:lnTo>
                <a:lnTo>
                  <a:pt x="4041" y="74346"/>
                </a:lnTo>
                <a:lnTo>
                  <a:pt x="7006" y="84689"/>
                </a:lnTo>
                <a:lnTo>
                  <a:pt x="10875" y="95033"/>
                </a:lnTo>
                <a:lnTo>
                  <a:pt x="13799" y="103747"/>
                </a:lnTo>
                <a:lnTo>
                  <a:pt x="13844" y="108085"/>
                </a:lnTo>
                <a:lnTo>
                  <a:pt x="12115" y="107674"/>
                </a:lnTo>
                <a:lnTo>
                  <a:pt x="9680" y="103543"/>
                </a:lnTo>
                <a:lnTo>
                  <a:pt x="7286" y="96590"/>
                </a:lnTo>
                <a:lnTo>
                  <a:pt x="5282" y="87536"/>
                </a:lnTo>
                <a:lnTo>
                  <a:pt x="3904" y="77120"/>
                </a:lnTo>
                <a:lnTo>
                  <a:pt x="3413" y="66095"/>
                </a:lnTo>
                <a:lnTo>
                  <a:pt x="3859" y="54924"/>
                </a:lnTo>
                <a:lnTo>
                  <a:pt x="5291" y="43973"/>
                </a:lnTo>
                <a:lnTo>
                  <a:pt x="7845" y="33613"/>
                </a:lnTo>
                <a:lnTo>
                  <a:pt x="11497" y="23991"/>
                </a:lnTo>
                <a:lnTo>
                  <a:pt x="16405" y="15546"/>
                </a:lnTo>
                <a:lnTo>
                  <a:pt x="22981" y="9075"/>
                </a:lnTo>
                <a:lnTo>
                  <a:pt x="31282" y="4830"/>
                </a:lnTo>
                <a:lnTo>
                  <a:pt x="40669" y="2437"/>
                </a:lnTo>
                <a:lnTo>
                  <a:pt x="51015" y="928"/>
                </a:lnTo>
                <a:lnTo>
                  <a:pt x="64345" y="173"/>
                </a:lnTo>
                <a:lnTo>
                  <a:pt x="8422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4285835" y="1467349"/>
            <a:ext cx="127448" cy="143696"/>
          </a:xfrm>
          <a:custGeom>
            <a:avLst/>
            <a:gdLst/>
            <a:ahLst/>
            <a:cxnLst/>
            <a:rect l="0" t="0" r="0" b="0"/>
            <a:pathLst>
              <a:path w="127448" h="143696">
                <a:moveTo>
                  <a:pt x="32691" y="54084"/>
                </a:moveTo>
                <a:lnTo>
                  <a:pt x="41493" y="56884"/>
                </a:lnTo>
                <a:lnTo>
                  <a:pt x="49839" y="58386"/>
                </a:lnTo>
                <a:lnTo>
                  <a:pt x="58529" y="58683"/>
                </a:lnTo>
                <a:lnTo>
                  <a:pt x="67304" y="57658"/>
                </a:lnTo>
                <a:lnTo>
                  <a:pt x="75503" y="54894"/>
                </a:lnTo>
                <a:lnTo>
                  <a:pt x="82779" y="50318"/>
                </a:lnTo>
                <a:lnTo>
                  <a:pt x="88796" y="44158"/>
                </a:lnTo>
                <a:lnTo>
                  <a:pt x="93081" y="36742"/>
                </a:lnTo>
                <a:lnTo>
                  <a:pt x="95535" y="28402"/>
                </a:lnTo>
                <a:lnTo>
                  <a:pt x="95892" y="19890"/>
                </a:lnTo>
                <a:lnTo>
                  <a:pt x="93563" y="12330"/>
                </a:lnTo>
                <a:lnTo>
                  <a:pt x="88481" y="6265"/>
                </a:lnTo>
                <a:lnTo>
                  <a:pt x="81173" y="2027"/>
                </a:lnTo>
                <a:lnTo>
                  <a:pt x="72450" y="0"/>
                </a:lnTo>
                <a:lnTo>
                  <a:pt x="62927" y="158"/>
                </a:lnTo>
                <a:lnTo>
                  <a:pt x="53131" y="2177"/>
                </a:lnTo>
                <a:lnTo>
                  <a:pt x="43570" y="5650"/>
                </a:lnTo>
                <a:lnTo>
                  <a:pt x="34485" y="10204"/>
                </a:lnTo>
                <a:lnTo>
                  <a:pt x="26064" y="15697"/>
                </a:lnTo>
                <a:lnTo>
                  <a:pt x="18547" y="22206"/>
                </a:lnTo>
                <a:lnTo>
                  <a:pt x="11979" y="29698"/>
                </a:lnTo>
                <a:lnTo>
                  <a:pt x="6565" y="38186"/>
                </a:lnTo>
                <a:lnTo>
                  <a:pt x="2750" y="47794"/>
                </a:lnTo>
                <a:lnTo>
                  <a:pt x="629" y="58479"/>
                </a:lnTo>
                <a:lnTo>
                  <a:pt x="0" y="69909"/>
                </a:lnTo>
                <a:lnTo>
                  <a:pt x="557" y="81573"/>
                </a:lnTo>
                <a:lnTo>
                  <a:pt x="2016" y="93148"/>
                </a:lnTo>
                <a:lnTo>
                  <a:pt x="4621" y="104190"/>
                </a:lnTo>
                <a:lnTo>
                  <a:pt x="9104" y="114073"/>
                </a:lnTo>
                <a:lnTo>
                  <a:pt x="15714" y="122563"/>
                </a:lnTo>
                <a:lnTo>
                  <a:pt x="24254" y="129601"/>
                </a:lnTo>
                <a:lnTo>
                  <a:pt x="34354" y="135121"/>
                </a:lnTo>
                <a:lnTo>
                  <a:pt x="45626" y="139239"/>
                </a:lnTo>
                <a:lnTo>
                  <a:pt x="57583" y="142041"/>
                </a:lnTo>
                <a:lnTo>
                  <a:pt x="69667" y="143489"/>
                </a:lnTo>
                <a:lnTo>
                  <a:pt x="81552" y="143695"/>
                </a:lnTo>
                <a:lnTo>
                  <a:pt x="92686" y="143032"/>
                </a:lnTo>
                <a:lnTo>
                  <a:pt x="103289" y="141993"/>
                </a:lnTo>
                <a:lnTo>
                  <a:pt x="114289" y="140491"/>
                </a:lnTo>
                <a:lnTo>
                  <a:pt x="127447" y="1383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4634381" y="1300335"/>
            <a:ext cx="21058" cy="294799"/>
          </a:xfrm>
          <a:custGeom>
            <a:avLst/>
            <a:gdLst/>
            <a:ahLst/>
            <a:cxnLst/>
            <a:rect l="0" t="0" r="0" b="0"/>
            <a:pathLst>
              <a:path w="21058" h="294799">
                <a:moveTo>
                  <a:pt x="0" y="0"/>
                </a:moveTo>
                <a:lnTo>
                  <a:pt x="0" y="8678"/>
                </a:lnTo>
                <a:lnTo>
                  <a:pt x="0" y="21199"/>
                </a:lnTo>
                <a:lnTo>
                  <a:pt x="0" y="36025"/>
                </a:lnTo>
                <a:lnTo>
                  <a:pt x="5" y="52542"/>
                </a:lnTo>
                <a:lnTo>
                  <a:pt x="177" y="70352"/>
                </a:lnTo>
                <a:lnTo>
                  <a:pt x="825" y="89130"/>
                </a:lnTo>
                <a:lnTo>
                  <a:pt x="2075" y="108606"/>
                </a:lnTo>
                <a:lnTo>
                  <a:pt x="3727" y="128409"/>
                </a:lnTo>
                <a:lnTo>
                  <a:pt x="5375" y="148084"/>
                </a:lnTo>
                <a:lnTo>
                  <a:pt x="6782" y="167382"/>
                </a:lnTo>
                <a:lnTo>
                  <a:pt x="8049" y="185933"/>
                </a:lnTo>
                <a:lnTo>
                  <a:pt x="9505" y="203172"/>
                </a:lnTo>
                <a:lnTo>
                  <a:pt x="11331" y="218911"/>
                </a:lnTo>
                <a:lnTo>
                  <a:pt x="13398" y="233227"/>
                </a:lnTo>
                <a:lnTo>
                  <a:pt x="15549" y="247893"/>
                </a:lnTo>
                <a:lnTo>
                  <a:pt x="17976" y="266431"/>
                </a:lnTo>
                <a:lnTo>
                  <a:pt x="21057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4529096" y="1405620"/>
            <a:ext cx="210571" cy="10529"/>
          </a:xfrm>
          <a:custGeom>
            <a:avLst/>
            <a:gdLst/>
            <a:ahLst/>
            <a:cxnLst/>
            <a:rect l="0" t="0" r="0" b="0"/>
            <a:pathLst>
              <a:path w="210571" h="10529">
                <a:moveTo>
                  <a:pt x="210570" y="0"/>
                </a:moveTo>
                <a:lnTo>
                  <a:pt x="198835" y="0"/>
                </a:lnTo>
                <a:lnTo>
                  <a:pt x="187706" y="0"/>
                </a:lnTo>
                <a:lnTo>
                  <a:pt x="176108" y="0"/>
                </a:lnTo>
                <a:lnTo>
                  <a:pt x="163946" y="0"/>
                </a:lnTo>
                <a:lnTo>
                  <a:pt x="151287" y="0"/>
                </a:lnTo>
                <a:lnTo>
                  <a:pt x="138231" y="4"/>
                </a:lnTo>
                <a:lnTo>
                  <a:pt x="124879" y="177"/>
                </a:lnTo>
                <a:lnTo>
                  <a:pt x="111314" y="825"/>
                </a:lnTo>
                <a:lnTo>
                  <a:pt x="97598" y="2074"/>
                </a:lnTo>
                <a:lnTo>
                  <a:pt x="83779" y="3727"/>
                </a:lnTo>
                <a:lnTo>
                  <a:pt x="69889" y="5375"/>
                </a:lnTo>
                <a:lnTo>
                  <a:pt x="55969" y="6778"/>
                </a:lnTo>
                <a:lnTo>
                  <a:pt x="42641" y="7873"/>
                </a:lnTo>
                <a:lnTo>
                  <a:pt x="29793" y="8801"/>
                </a:lnTo>
                <a:lnTo>
                  <a:pt x="16298" y="9640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4729138" y="1247692"/>
            <a:ext cx="263213" cy="336913"/>
          </a:xfrm>
          <a:custGeom>
            <a:avLst/>
            <a:gdLst/>
            <a:ahLst/>
            <a:cxnLst/>
            <a:rect l="0" t="0" r="0" b="0"/>
            <a:pathLst>
              <a:path w="263213" h="336913">
                <a:moveTo>
                  <a:pt x="0" y="0"/>
                </a:moveTo>
                <a:lnTo>
                  <a:pt x="67" y="11735"/>
                </a:lnTo>
                <a:lnTo>
                  <a:pt x="707" y="22864"/>
                </a:lnTo>
                <a:lnTo>
                  <a:pt x="1999" y="34463"/>
                </a:lnTo>
                <a:lnTo>
                  <a:pt x="3686" y="46624"/>
                </a:lnTo>
                <a:lnTo>
                  <a:pt x="5354" y="59284"/>
                </a:lnTo>
                <a:lnTo>
                  <a:pt x="6772" y="72335"/>
                </a:lnTo>
                <a:lnTo>
                  <a:pt x="8043" y="85514"/>
                </a:lnTo>
                <a:lnTo>
                  <a:pt x="9502" y="98431"/>
                </a:lnTo>
                <a:lnTo>
                  <a:pt x="11335" y="110898"/>
                </a:lnTo>
                <a:lnTo>
                  <a:pt x="13565" y="123064"/>
                </a:lnTo>
                <a:lnTo>
                  <a:pt x="16142" y="135306"/>
                </a:lnTo>
                <a:lnTo>
                  <a:pt x="18984" y="147846"/>
                </a:lnTo>
                <a:lnTo>
                  <a:pt x="21860" y="160897"/>
                </a:lnTo>
                <a:lnTo>
                  <a:pt x="24404" y="174731"/>
                </a:lnTo>
                <a:lnTo>
                  <a:pt x="26448" y="189414"/>
                </a:lnTo>
                <a:lnTo>
                  <a:pt x="28159" y="204853"/>
                </a:lnTo>
                <a:lnTo>
                  <a:pt x="29921" y="220895"/>
                </a:lnTo>
                <a:lnTo>
                  <a:pt x="31957" y="237384"/>
                </a:lnTo>
                <a:lnTo>
                  <a:pt x="34156" y="254032"/>
                </a:lnTo>
                <a:lnTo>
                  <a:pt x="36179" y="270434"/>
                </a:lnTo>
                <a:lnTo>
                  <a:pt x="37817" y="286292"/>
                </a:lnTo>
                <a:lnTo>
                  <a:pt x="38336" y="298092"/>
                </a:lnTo>
                <a:lnTo>
                  <a:pt x="37705" y="301422"/>
                </a:lnTo>
                <a:lnTo>
                  <a:pt x="37468" y="297582"/>
                </a:lnTo>
                <a:lnTo>
                  <a:pt x="37944" y="289042"/>
                </a:lnTo>
                <a:lnTo>
                  <a:pt x="38750" y="277841"/>
                </a:lnTo>
                <a:lnTo>
                  <a:pt x="39576" y="265246"/>
                </a:lnTo>
                <a:lnTo>
                  <a:pt x="40446" y="252106"/>
                </a:lnTo>
                <a:lnTo>
                  <a:pt x="41635" y="239083"/>
                </a:lnTo>
                <a:lnTo>
                  <a:pt x="43295" y="226503"/>
                </a:lnTo>
                <a:lnTo>
                  <a:pt x="45750" y="215077"/>
                </a:lnTo>
                <a:lnTo>
                  <a:pt x="49542" y="205978"/>
                </a:lnTo>
                <a:lnTo>
                  <a:pt x="54837" y="199640"/>
                </a:lnTo>
                <a:lnTo>
                  <a:pt x="61327" y="196009"/>
                </a:lnTo>
                <a:lnTo>
                  <a:pt x="68439" y="194917"/>
                </a:lnTo>
                <a:lnTo>
                  <a:pt x="75771" y="196000"/>
                </a:lnTo>
                <a:lnTo>
                  <a:pt x="82961" y="198959"/>
                </a:lnTo>
                <a:lnTo>
                  <a:pt x="89629" y="203669"/>
                </a:lnTo>
                <a:lnTo>
                  <a:pt x="95626" y="209903"/>
                </a:lnTo>
                <a:lnTo>
                  <a:pt x="100990" y="217355"/>
                </a:lnTo>
                <a:lnTo>
                  <a:pt x="105835" y="225726"/>
                </a:lnTo>
                <a:lnTo>
                  <a:pt x="110283" y="234764"/>
                </a:lnTo>
                <a:lnTo>
                  <a:pt x="114443" y="244272"/>
                </a:lnTo>
                <a:lnTo>
                  <a:pt x="118397" y="254107"/>
                </a:lnTo>
                <a:lnTo>
                  <a:pt x="122224" y="264136"/>
                </a:lnTo>
                <a:lnTo>
                  <a:pt x="126463" y="273104"/>
                </a:lnTo>
                <a:lnTo>
                  <a:pt x="132056" y="277965"/>
                </a:lnTo>
                <a:lnTo>
                  <a:pt x="138919" y="277732"/>
                </a:lnTo>
                <a:lnTo>
                  <a:pt x="146372" y="274560"/>
                </a:lnTo>
                <a:lnTo>
                  <a:pt x="154519" y="270171"/>
                </a:lnTo>
                <a:lnTo>
                  <a:pt x="163697" y="265856"/>
                </a:lnTo>
                <a:lnTo>
                  <a:pt x="173984" y="262226"/>
                </a:lnTo>
                <a:lnTo>
                  <a:pt x="185093" y="259252"/>
                </a:lnTo>
                <a:lnTo>
                  <a:pt x="196514" y="256543"/>
                </a:lnTo>
                <a:lnTo>
                  <a:pt x="207918" y="253817"/>
                </a:lnTo>
                <a:lnTo>
                  <a:pt x="219008" y="250792"/>
                </a:lnTo>
                <a:lnTo>
                  <a:pt x="229452" y="247140"/>
                </a:lnTo>
                <a:lnTo>
                  <a:pt x="239127" y="242743"/>
                </a:lnTo>
                <a:lnTo>
                  <a:pt x="247606" y="237499"/>
                </a:lnTo>
                <a:lnTo>
                  <a:pt x="254098" y="231228"/>
                </a:lnTo>
                <a:lnTo>
                  <a:pt x="258347" y="223941"/>
                </a:lnTo>
                <a:lnTo>
                  <a:pt x="260404" y="215947"/>
                </a:lnTo>
                <a:lnTo>
                  <a:pt x="260355" y="207743"/>
                </a:lnTo>
                <a:lnTo>
                  <a:pt x="258463" y="199645"/>
                </a:lnTo>
                <a:lnTo>
                  <a:pt x="254772" y="192092"/>
                </a:lnTo>
                <a:lnTo>
                  <a:pt x="249030" y="185705"/>
                </a:lnTo>
                <a:lnTo>
                  <a:pt x="241282" y="180719"/>
                </a:lnTo>
                <a:lnTo>
                  <a:pt x="231827" y="177357"/>
                </a:lnTo>
                <a:lnTo>
                  <a:pt x="221040" y="175991"/>
                </a:lnTo>
                <a:lnTo>
                  <a:pt x="209276" y="176633"/>
                </a:lnTo>
                <a:lnTo>
                  <a:pt x="197141" y="179164"/>
                </a:lnTo>
                <a:lnTo>
                  <a:pt x="185462" y="183520"/>
                </a:lnTo>
                <a:lnTo>
                  <a:pt x="174664" y="189489"/>
                </a:lnTo>
                <a:lnTo>
                  <a:pt x="165281" y="196918"/>
                </a:lnTo>
                <a:lnTo>
                  <a:pt x="158107" y="205798"/>
                </a:lnTo>
                <a:lnTo>
                  <a:pt x="153360" y="215987"/>
                </a:lnTo>
                <a:lnTo>
                  <a:pt x="150782" y="227081"/>
                </a:lnTo>
                <a:lnTo>
                  <a:pt x="149941" y="238520"/>
                </a:lnTo>
                <a:lnTo>
                  <a:pt x="150409" y="249947"/>
                </a:lnTo>
                <a:lnTo>
                  <a:pt x="151990" y="261060"/>
                </a:lnTo>
                <a:lnTo>
                  <a:pt x="154711" y="271522"/>
                </a:lnTo>
                <a:lnTo>
                  <a:pt x="158503" y="281220"/>
                </a:lnTo>
                <a:lnTo>
                  <a:pt x="163352" y="290053"/>
                </a:lnTo>
                <a:lnTo>
                  <a:pt x="169363" y="297849"/>
                </a:lnTo>
                <a:lnTo>
                  <a:pt x="176484" y="304614"/>
                </a:lnTo>
                <a:lnTo>
                  <a:pt x="184538" y="310498"/>
                </a:lnTo>
                <a:lnTo>
                  <a:pt x="193315" y="315693"/>
                </a:lnTo>
                <a:lnTo>
                  <a:pt x="202620" y="320372"/>
                </a:lnTo>
                <a:lnTo>
                  <a:pt x="212232" y="324531"/>
                </a:lnTo>
                <a:lnTo>
                  <a:pt x="223047" y="328396"/>
                </a:lnTo>
                <a:lnTo>
                  <a:pt x="238249" y="332310"/>
                </a:lnTo>
                <a:lnTo>
                  <a:pt x="263212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5258384" y="1321392"/>
            <a:ext cx="132417" cy="227035"/>
          </a:xfrm>
          <a:custGeom>
            <a:avLst/>
            <a:gdLst/>
            <a:ahLst/>
            <a:cxnLst/>
            <a:rect l="0" t="0" r="0" b="0"/>
            <a:pathLst>
              <a:path w="132417" h="227035">
                <a:moveTo>
                  <a:pt x="123520" y="0"/>
                </a:moveTo>
                <a:lnTo>
                  <a:pt x="111852" y="2934"/>
                </a:lnTo>
                <a:lnTo>
                  <a:pt x="101364" y="5716"/>
                </a:lnTo>
                <a:lnTo>
                  <a:pt x="91066" y="8620"/>
                </a:lnTo>
                <a:lnTo>
                  <a:pt x="80938" y="11833"/>
                </a:lnTo>
                <a:lnTo>
                  <a:pt x="71243" y="15646"/>
                </a:lnTo>
                <a:lnTo>
                  <a:pt x="62107" y="20164"/>
                </a:lnTo>
                <a:lnTo>
                  <a:pt x="53504" y="25327"/>
                </a:lnTo>
                <a:lnTo>
                  <a:pt x="45342" y="31015"/>
                </a:lnTo>
                <a:lnTo>
                  <a:pt x="37513" y="37100"/>
                </a:lnTo>
                <a:lnTo>
                  <a:pt x="29764" y="43473"/>
                </a:lnTo>
                <a:lnTo>
                  <a:pt x="21714" y="50050"/>
                </a:lnTo>
                <a:lnTo>
                  <a:pt x="13210" y="56764"/>
                </a:lnTo>
                <a:lnTo>
                  <a:pt x="5243" y="63425"/>
                </a:lnTo>
                <a:lnTo>
                  <a:pt x="358" y="70291"/>
                </a:lnTo>
                <a:lnTo>
                  <a:pt x="0" y="77148"/>
                </a:lnTo>
                <a:lnTo>
                  <a:pt x="3544" y="82607"/>
                </a:lnTo>
                <a:lnTo>
                  <a:pt x="10099" y="86518"/>
                </a:lnTo>
                <a:lnTo>
                  <a:pt x="18732" y="89382"/>
                </a:lnTo>
                <a:lnTo>
                  <a:pt x="28509" y="91856"/>
                </a:lnTo>
                <a:lnTo>
                  <a:pt x="38824" y="94340"/>
                </a:lnTo>
                <a:lnTo>
                  <a:pt x="49359" y="96992"/>
                </a:lnTo>
                <a:lnTo>
                  <a:pt x="59968" y="99842"/>
                </a:lnTo>
                <a:lnTo>
                  <a:pt x="70583" y="102873"/>
                </a:lnTo>
                <a:lnTo>
                  <a:pt x="81018" y="106212"/>
                </a:lnTo>
                <a:lnTo>
                  <a:pt x="90960" y="110130"/>
                </a:lnTo>
                <a:lnTo>
                  <a:pt x="100276" y="114732"/>
                </a:lnTo>
                <a:lnTo>
                  <a:pt x="108838" y="120128"/>
                </a:lnTo>
                <a:lnTo>
                  <a:pt x="116445" y="126506"/>
                </a:lnTo>
                <a:lnTo>
                  <a:pt x="123066" y="133873"/>
                </a:lnTo>
                <a:lnTo>
                  <a:pt x="128343" y="142092"/>
                </a:lnTo>
                <a:lnTo>
                  <a:pt x="131533" y="150979"/>
                </a:lnTo>
                <a:lnTo>
                  <a:pt x="132416" y="160359"/>
                </a:lnTo>
                <a:lnTo>
                  <a:pt x="131230" y="169926"/>
                </a:lnTo>
                <a:lnTo>
                  <a:pt x="128383" y="179269"/>
                </a:lnTo>
                <a:lnTo>
                  <a:pt x="124281" y="188175"/>
                </a:lnTo>
                <a:lnTo>
                  <a:pt x="119106" y="196460"/>
                </a:lnTo>
                <a:lnTo>
                  <a:pt x="112818" y="203878"/>
                </a:lnTo>
                <a:lnTo>
                  <a:pt x="105477" y="210382"/>
                </a:lnTo>
                <a:lnTo>
                  <a:pt x="97092" y="215919"/>
                </a:lnTo>
                <a:lnTo>
                  <a:pt x="87554" y="220349"/>
                </a:lnTo>
                <a:lnTo>
                  <a:pt x="76925" y="223696"/>
                </a:lnTo>
                <a:lnTo>
                  <a:pt x="65800" y="225938"/>
                </a:lnTo>
                <a:lnTo>
                  <a:pt x="54016" y="227034"/>
                </a:lnTo>
                <a:lnTo>
                  <a:pt x="39424" y="225962"/>
                </a:lnTo>
                <a:lnTo>
                  <a:pt x="18235" y="2210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5428620" y="1402800"/>
            <a:ext cx="490239" cy="151636"/>
          </a:xfrm>
          <a:custGeom>
            <a:avLst/>
            <a:gdLst/>
            <a:ahLst/>
            <a:cxnLst/>
            <a:rect l="0" t="0" r="0" b="0"/>
            <a:pathLst>
              <a:path w="490239" h="151636">
                <a:moveTo>
                  <a:pt x="69098" y="65991"/>
                </a:moveTo>
                <a:lnTo>
                  <a:pt x="71898" y="57122"/>
                </a:lnTo>
                <a:lnTo>
                  <a:pt x="73399" y="48136"/>
                </a:lnTo>
                <a:lnTo>
                  <a:pt x="73692" y="38158"/>
                </a:lnTo>
                <a:lnTo>
                  <a:pt x="72494" y="27869"/>
                </a:lnTo>
                <a:lnTo>
                  <a:pt x="69082" y="18651"/>
                </a:lnTo>
                <a:lnTo>
                  <a:pt x="63262" y="11219"/>
                </a:lnTo>
                <a:lnTo>
                  <a:pt x="55621" y="6102"/>
                </a:lnTo>
                <a:lnTo>
                  <a:pt x="47205" y="3952"/>
                </a:lnTo>
                <a:lnTo>
                  <a:pt x="38707" y="4819"/>
                </a:lnTo>
                <a:lnTo>
                  <a:pt x="30583" y="8453"/>
                </a:lnTo>
                <a:lnTo>
                  <a:pt x="23214" y="14607"/>
                </a:lnTo>
                <a:lnTo>
                  <a:pt x="16715" y="22885"/>
                </a:lnTo>
                <a:lnTo>
                  <a:pt x="11168" y="32828"/>
                </a:lnTo>
                <a:lnTo>
                  <a:pt x="6724" y="44007"/>
                </a:lnTo>
                <a:lnTo>
                  <a:pt x="3364" y="56071"/>
                </a:lnTo>
                <a:lnTo>
                  <a:pt x="1088" y="68592"/>
                </a:lnTo>
                <a:lnTo>
                  <a:pt x="0" y="81071"/>
                </a:lnTo>
                <a:lnTo>
                  <a:pt x="54" y="93231"/>
                </a:lnTo>
                <a:lnTo>
                  <a:pt x="1393" y="104684"/>
                </a:lnTo>
                <a:lnTo>
                  <a:pt x="4420" y="114851"/>
                </a:lnTo>
                <a:lnTo>
                  <a:pt x="9194" y="123527"/>
                </a:lnTo>
                <a:lnTo>
                  <a:pt x="15332" y="130353"/>
                </a:lnTo>
                <a:lnTo>
                  <a:pt x="22207" y="134665"/>
                </a:lnTo>
                <a:lnTo>
                  <a:pt x="29379" y="136337"/>
                </a:lnTo>
                <a:lnTo>
                  <a:pt x="36462" y="135528"/>
                </a:lnTo>
                <a:lnTo>
                  <a:pt x="43058" y="132411"/>
                </a:lnTo>
                <a:lnTo>
                  <a:pt x="49003" y="127313"/>
                </a:lnTo>
                <a:lnTo>
                  <a:pt x="54162" y="120487"/>
                </a:lnTo>
                <a:lnTo>
                  <a:pt x="58336" y="112020"/>
                </a:lnTo>
                <a:lnTo>
                  <a:pt x="61532" y="102140"/>
                </a:lnTo>
                <a:lnTo>
                  <a:pt x="64404" y="92359"/>
                </a:lnTo>
                <a:lnTo>
                  <a:pt x="67982" y="86392"/>
                </a:lnTo>
                <a:lnTo>
                  <a:pt x="72124" y="86114"/>
                </a:lnTo>
                <a:lnTo>
                  <a:pt x="76103" y="89731"/>
                </a:lnTo>
                <a:lnTo>
                  <a:pt x="80156" y="95598"/>
                </a:lnTo>
                <a:lnTo>
                  <a:pt x="85007" y="102532"/>
                </a:lnTo>
                <a:lnTo>
                  <a:pt x="91003" y="109849"/>
                </a:lnTo>
                <a:lnTo>
                  <a:pt x="98124" y="116746"/>
                </a:lnTo>
                <a:lnTo>
                  <a:pt x="106186" y="122179"/>
                </a:lnTo>
                <a:lnTo>
                  <a:pt x="114965" y="125716"/>
                </a:lnTo>
                <a:lnTo>
                  <a:pt x="123940" y="127126"/>
                </a:lnTo>
                <a:lnTo>
                  <a:pt x="132343" y="126113"/>
                </a:lnTo>
                <a:lnTo>
                  <a:pt x="139806" y="122816"/>
                </a:lnTo>
                <a:lnTo>
                  <a:pt x="146465" y="119357"/>
                </a:lnTo>
                <a:lnTo>
                  <a:pt x="152130" y="118824"/>
                </a:lnTo>
                <a:lnTo>
                  <a:pt x="156348" y="118939"/>
                </a:lnTo>
                <a:lnTo>
                  <a:pt x="159169" y="115736"/>
                </a:lnTo>
                <a:lnTo>
                  <a:pt x="160390" y="109878"/>
                </a:lnTo>
                <a:lnTo>
                  <a:pt x="160236" y="102358"/>
                </a:lnTo>
                <a:lnTo>
                  <a:pt x="159383" y="93788"/>
                </a:lnTo>
                <a:lnTo>
                  <a:pt x="158747" y="84543"/>
                </a:lnTo>
                <a:lnTo>
                  <a:pt x="158811" y="74859"/>
                </a:lnTo>
                <a:lnTo>
                  <a:pt x="159673" y="64889"/>
                </a:lnTo>
                <a:lnTo>
                  <a:pt x="161240" y="54730"/>
                </a:lnTo>
                <a:lnTo>
                  <a:pt x="163376" y="44474"/>
                </a:lnTo>
                <a:lnTo>
                  <a:pt x="166266" y="35146"/>
                </a:lnTo>
                <a:lnTo>
                  <a:pt x="170407" y="28615"/>
                </a:lnTo>
                <a:lnTo>
                  <a:pt x="175965" y="25678"/>
                </a:lnTo>
                <a:lnTo>
                  <a:pt x="182645" y="26151"/>
                </a:lnTo>
                <a:lnTo>
                  <a:pt x="189892" y="29433"/>
                </a:lnTo>
                <a:lnTo>
                  <a:pt x="197316" y="34862"/>
                </a:lnTo>
                <a:lnTo>
                  <a:pt x="204570" y="41858"/>
                </a:lnTo>
                <a:lnTo>
                  <a:pt x="211280" y="49966"/>
                </a:lnTo>
                <a:lnTo>
                  <a:pt x="217307" y="58848"/>
                </a:lnTo>
                <a:lnTo>
                  <a:pt x="222691" y="68263"/>
                </a:lnTo>
                <a:lnTo>
                  <a:pt x="227549" y="78042"/>
                </a:lnTo>
                <a:lnTo>
                  <a:pt x="231987" y="87983"/>
                </a:lnTo>
                <a:lnTo>
                  <a:pt x="235459" y="95074"/>
                </a:lnTo>
                <a:lnTo>
                  <a:pt x="237314" y="95529"/>
                </a:lnTo>
                <a:lnTo>
                  <a:pt x="238052" y="90280"/>
                </a:lnTo>
                <a:lnTo>
                  <a:pt x="238402" y="81166"/>
                </a:lnTo>
                <a:lnTo>
                  <a:pt x="238999" y="69790"/>
                </a:lnTo>
                <a:lnTo>
                  <a:pt x="240141" y="57191"/>
                </a:lnTo>
                <a:lnTo>
                  <a:pt x="242188" y="44273"/>
                </a:lnTo>
                <a:lnTo>
                  <a:pt x="245677" y="31958"/>
                </a:lnTo>
                <a:lnTo>
                  <a:pt x="250755" y="20685"/>
                </a:lnTo>
                <a:lnTo>
                  <a:pt x="257093" y="11127"/>
                </a:lnTo>
                <a:lnTo>
                  <a:pt x="264101" y="4356"/>
                </a:lnTo>
                <a:lnTo>
                  <a:pt x="271365" y="696"/>
                </a:lnTo>
                <a:lnTo>
                  <a:pt x="278679" y="0"/>
                </a:lnTo>
                <a:lnTo>
                  <a:pt x="285962" y="2024"/>
                </a:lnTo>
                <a:lnTo>
                  <a:pt x="293186" y="6343"/>
                </a:lnTo>
                <a:lnTo>
                  <a:pt x="300188" y="12458"/>
                </a:lnTo>
                <a:lnTo>
                  <a:pt x="306671" y="19907"/>
                </a:lnTo>
                <a:lnTo>
                  <a:pt x="312515" y="28315"/>
                </a:lnTo>
                <a:lnTo>
                  <a:pt x="317763" y="37397"/>
                </a:lnTo>
                <a:lnTo>
                  <a:pt x="322523" y="46944"/>
                </a:lnTo>
                <a:lnTo>
                  <a:pt x="326907" y="56815"/>
                </a:lnTo>
                <a:lnTo>
                  <a:pt x="330852" y="67071"/>
                </a:lnTo>
                <a:lnTo>
                  <a:pt x="334129" y="77949"/>
                </a:lnTo>
                <a:lnTo>
                  <a:pt x="336682" y="89432"/>
                </a:lnTo>
                <a:lnTo>
                  <a:pt x="339052" y="98036"/>
                </a:lnTo>
                <a:lnTo>
                  <a:pt x="341970" y="99800"/>
                </a:lnTo>
                <a:lnTo>
                  <a:pt x="345543" y="96601"/>
                </a:lnTo>
                <a:lnTo>
                  <a:pt x="350159" y="90957"/>
                </a:lnTo>
                <a:lnTo>
                  <a:pt x="356401" y="85021"/>
                </a:lnTo>
                <a:lnTo>
                  <a:pt x="364415" y="79879"/>
                </a:lnTo>
                <a:lnTo>
                  <a:pt x="373845" y="75676"/>
                </a:lnTo>
                <a:lnTo>
                  <a:pt x="384066" y="72037"/>
                </a:lnTo>
                <a:lnTo>
                  <a:pt x="394634" y="68635"/>
                </a:lnTo>
                <a:lnTo>
                  <a:pt x="405316" y="65133"/>
                </a:lnTo>
                <a:lnTo>
                  <a:pt x="416012" y="61149"/>
                </a:lnTo>
                <a:lnTo>
                  <a:pt x="426666" y="56524"/>
                </a:lnTo>
                <a:lnTo>
                  <a:pt x="436615" y="51125"/>
                </a:lnTo>
                <a:lnTo>
                  <a:pt x="444633" y="44749"/>
                </a:lnTo>
                <a:lnTo>
                  <a:pt x="450194" y="37400"/>
                </a:lnTo>
                <a:lnTo>
                  <a:pt x="452943" y="29704"/>
                </a:lnTo>
                <a:lnTo>
                  <a:pt x="452369" y="22765"/>
                </a:lnTo>
                <a:lnTo>
                  <a:pt x="448537" y="17152"/>
                </a:lnTo>
                <a:lnTo>
                  <a:pt x="442102" y="13236"/>
                </a:lnTo>
                <a:lnTo>
                  <a:pt x="433980" y="11432"/>
                </a:lnTo>
                <a:lnTo>
                  <a:pt x="424868" y="11748"/>
                </a:lnTo>
                <a:lnTo>
                  <a:pt x="415351" y="14045"/>
                </a:lnTo>
                <a:lnTo>
                  <a:pt x="405977" y="18237"/>
                </a:lnTo>
                <a:lnTo>
                  <a:pt x="397023" y="24092"/>
                </a:lnTo>
                <a:lnTo>
                  <a:pt x="388860" y="31443"/>
                </a:lnTo>
                <a:lnTo>
                  <a:pt x="382048" y="40270"/>
                </a:lnTo>
                <a:lnTo>
                  <a:pt x="376765" y="50423"/>
                </a:lnTo>
                <a:lnTo>
                  <a:pt x="373030" y="61494"/>
                </a:lnTo>
                <a:lnTo>
                  <a:pt x="370881" y="72916"/>
                </a:lnTo>
                <a:lnTo>
                  <a:pt x="370179" y="84332"/>
                </a:lnTo>
                <a:lnTo>
                  <a:pt x="370823" y="95438"/>
                </a:lnTo>
                <a:lnTo>
                  <a:pt x="372842" y="105895"/>
                </a:lnTo>
                <a:lnTo>
                  <a:pt x="376128" y="115590"/>
                </a:lnTo>
                <a:lnTo>
                  <a:pt x="380619" y="124421"/>
                </a:lnTo>
                <a:lnTo>
                  <a:pt x="386383" y="132215"/>
                </a:lnTo>
                <a:lnTo>
                  <a:pt x="393334" y="138970"/>
                </a:lnTo>
                <a:lnTo>
                  <a:pt x="401272" y="144508"/>
                </a:lnTo>
                <a:lnTo>
                  <a:pt x="409971" y="148406"/>
                </a:lnTo>
                <a:lnTo>
                  <a:pt x="419228" y="150588"/>
                </a:lnTo>
                <a:lnTo>
                  <a:pt x="429006" y="151423"/>
                </a:lnTo>
                <a:lnTo>
                  <a:pt x="440696" y="151635"/>
                </a:lnTo>
                <a:lnTo>
                  <a:pt x="458673" y="151241"/>
                </a:lnTo>
                <a:lnTo>
                  <a:pt x="490238" y="15021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6087313" y="1279278"/>
            <a:ext cx="21059" cy="273742"/>
          </a:xfrm>
          <a:custGeom>
            <a:avLst/>
            <a:gdLst/>
            <a:ahLst/>
            <a:cxnLst/>
            <a:rect l="0" t="0" r="0" b="0"/>
            <a:pathLst>
              <a:path w="21059" h="273742">
                <a:moveTo>
                  <a:pt x="1" y="0"/>
                </a:moveTo>
                <a:lnTo>
                  <a:pt x="0" y="11802"/>
                </a:lnTo>
                <a:lnTo>
                  <a:pt x="0" y="23571"/>
                </a:lnTo>
                <a:lnTo>
                  <a:pt x="0" y="36466"/>
                </a:lnTo>
                <a:lnTo>
                  <a:pt x="0" y="50487"/>
                </a:lnTo>
                <a:lnTo>
                  <a:pt x="0" y="65463"/>
                </a:lnTo>
                <a:lnTo>
                  <a:pt x="4" y="81186"/>
                </a:lnTo>
                <a:lnTo>
                  <a:pt x="178" y="97461"/>
                </a:lnTo>
                <a:lnTo>
                  <a:pt x="826" y="114134"/>
                </a:lnTo>
                <a:lnTo>
                  <a:pt x="2075" y="131080"/>
                </a:lnTo>
                <a:lnTo>
                  <a:pt x="3728" y="148050"/>
                </a:lnTo>
                <a:lnTo>
                  <a:pt x="5376" y="164676"/>
                </a:lnTo>
                <a:lnTo>
                  <a:pt x="6784" y="180782"/>
                </a:lnTo>
                <a:lnTo>
                  <a:pt x="8049" y="196208"/>
                </a:lnTo>
                <a:lnTo>
                  <a:pt x="9505" y="210728"/>
                </a:lnTo>
                <a:lnTo>
                  <a:pt x="11332" y="224298"/>
                </a:lnTo>
                <a:lnTo>
                  <a:pt x="13399" y="236587"/>
                </a:lnTo>
                <a:lnTo>
                  <a:pt x="15550" y="248101"/>
                </a:lnTo>
                <a:lnTo>
                  <a:pt x="17977" y="259852"/>
                </a:lnTo>
                <a:lnTo>
                  <a:pt x="21058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6139956" y="1418206"/>
            <a:ext cx="136872" cy="125309"/>
          </a:xfrm>
          <a:custGeom>
            <a:avLst/>
            <a:gdLst/>
            <a:ahLst/>
            <a:cxnLst/>
            <a:rect l="0" t="0" r="0" b="0"/>
            <a:pathLst>
              <a:path w="136872" h="125309">
                <a:moveTo>
                  <a:pt x="0" y="71642"/>
                </a:moveTo>
                <a:lnTo>
                  <a:pt x="8869" y="65908"/>
                </a:lnTo>
                <a:lnTo>
                  <a:pt x="17855" y="61624"/>
                </a:lnTo>
                <a:lnTo>
                  <a:pt x="27846" y="58409"/>
                </a:lnTo>
                <a:lnTo>
                  <a:pt x="38653" y="55702"/>
                </a:lnTo>
                <a:lnTo>
                  <a:pt x="49817" y="52708"/>
                </a:lnTo>
                <a:lnTo>
                  <a:pt x="61013" y="49002"/>
                </a:lnTo>
                <a:lnTo>
                  <a:pt x="71779" y="44350"/>
                </a:lnTo>
                <a:lnTo>
                  <a:pt x="81467" y="38540"/>
                </a:lnTo>
                <a:lnTo>
                  <a:pt x="89809" y="31597"/>
                </a:lnTo>
                <a:lnTo>
                  <a:pt x="96236" y="24019"/>
                </a:lnTo>
                <a:lnTo>
                  <a:pt x="99747" y="16634"/>
                </a:lnTo>
                <a:lnTo>
                  <a:pt x="100067" y="9911"/>
                </a:lnTo>
                <a:lnTo>
                  <a:pt x="97537" y="4436"/>
                </a:lnTo>
                <a:lnTo>
                  <a:pt x="92725" y="1049"/>
                </a:lnTo>
                <a:lnTo>
                  <a:pt x="86198" y="0"/>
                </a:lnTo>
                <a:lnTo>
                  <a:pt x="78431" y="1061"/>
                </a:lnTo>
                <a:lnTo>
                  <a:pt x="69790" y="3816"/>
                </a:lnTo>
                <a:lnTo>
                  <a:pt x="60557" y="7857"/>
                </a:lnTo>
                <a:lnTo>
                  <a:pt x="51412" y="13159"/>
                </a:lnTo>
                <a:lnTo>
                  <a:pt x="43411" y="20064"/>
                </a:lnTo>
                <a:lnTo>
                  <a:pt x="37037" y="28628"/>
                </a:lnTo>
                <a:lnTo>
                  <a:pt x="32420" y="38478"/>
                </a:lnTo>
                <a:lnTo>
                  <a:pt x="29605" y="49006"/>
                </a:lnTo>
                <a:lnTo>
                  <a:pt x="28420" y="59787"/>
                </a:lnTo>
                <a:lnTo>
                  <a:pt x="28722" y="70448"/>
                </a:lnTo>
                <a:lnTo>
                  <a:pt x="30504" y="80600"/>
                </a:lnTo>
                <a:lnTo>
                  <a:pt x="33627" y="90086"/>
                </a:lnTo>
                <a:lnTo>
                  <a:pt x="38008" y="98776"/>
                </a:lnTo>
                <a:lnTo>
                  <a:pt x="43697" y="106475"/>
                </a:lnTo>
                <a:lnTo>
                  <a:pt x="50598" y="113166"/>
                </a:lnTo>
                <a:lnTo>
                  <a:pt x="58502" y="118661"/>
                </a:lnTo>
                <a:lnTo>
                  <a:pt x="67178" y="122530"/>
                </a:lnTo>
                <a:lnTo>
                  <a:pt x="76416" y="124688"/>
                </a:lnTo>
                <a:lnTo>
                  <a:pt x="85983" y="125308"/>
                </a:lnTo>
                <a:lnTo>
                  <a:pt x="96762" y="124608"/>
                </a:lnTo>
                <a:lnTo>
                  <a:pt x="111934" y="121408"/>
                </a:lnTo>
                <a:lnTo>
                  <a:pt x="136871" y="1137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6308412" y="1433218"/>
            <a:ext cx="105286" cy="109273"/>
          </a:xfrm>
          <a:custGeom>
            <a:avLst/>
            <a:gdLst/>
            <a:ahLst/>
            <a:cxnLst/>
            <a:rect l="0" t="0" r="0" b="0"/>
            <a:pathLst>
              <a:path w="105286" h="109273">
                <a:moveTo>
                  <a:pt x="0" y="14516"/>
                </a:moveTo>
                <a:lnTo>
                  <a:pt x="67" y="29118"/>
                </a:lnTo>
                <a:lnTo>
                  <a:pt x="708" y="42389"/>
                </a:lnTo>
                <a:lnTo>
                  <a:pt x="1977" y="55482"/>
                </a:lnTo>
                <a:lnTo>
                  <a:pt x="2854" y="64819"/>
                </a:lnTo>
                <a:lnTo>
                  <a:pt x="2527" y="66148"/>
                </a:lnTo>
                <a:lnTo>
                  <a:pt x="2058" y="61741"/>
                </a:lnTo>
                <a:lnTo>
                  <a:pt x="2148" y="54199"/>
                </a:lnTo>
                <a:lnTo>
                  <a:pt x="2996" y="45079"/>
                </a:lnTo>
                <a:lnTo>
                  <a:pt x="4877" y="35361"/>
                </a:lnTo>
                <a:lnTo>
                  <a:pt x="8269" y="25757"/>
                </a:lnTo>
                <a:lnTo>
                  <a:pt x="13295" y="16610"/>
                </a:lnTo>
                <a:lnTo>
                  <a:pt x="19773" y="8634"/>
                </a:lnTo>
                <a:lnTo>
                  <a:pt x="27408" y="3002"/>
                </a:lnTo>
                <a:lnTo>
                  <a:pt x="35908" y="143"/>
                </a:lnTo>
                <a:lnTo>
                  <a:pt x="44867" y="0"/>
                </a:lnTo>
                <a:lnTo>
                  <a:pt x="53793" y="2403"/>
                </a:lnTo>
                <a:lnTo>
                  <a:pt x="62416" y="6980"/>
                </a:lnTo>
                <a:lnTo>
                  <a:pt x="70509" y="13269"/>
                </a:lnTo>
                <a:lnTo>
                  <a:pt x="77798" y="20836"/>
                </a:lnTo>
                <a:lnTo>
                  <a:pt x="84216" y="29328"/>
                </a:lnTo>
                <a:lnTo>
                  <a:pt x="89695" y="38635"/>
                </a:lnTo>
                <a:lnTo>
                  <a:pt x="94085" y="48866"/>
                </a:lnTo>
                <a:lnTo>
                  <a:pt x="97411" y="59991"/>
                </a:lnTo>
                <a:lnTo>
                  <a:pt x="99838" y="71268"/>
                </a:lnTo>
                <a:lnTo>
                  <a:pt x="101821" y="82434"/>
                </a:lnTo>
                <a:lnTo>
                  <a:pt x="103537" y="94468"/>
                </a:lnTo>
                <a:lnTo>
                  <a:pt x="105285" y="10927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6339998" y="1446399"/>
            <a:ext cx="208941" cy="232963"/>
          </a:xfrm>
          <a:custGeom>
            <a:avLst/>
            <a:gdLst/>
            <a:ahLst/>
            <a:cxnLst/>
            <a:rect l="0" t="0" r="0" b="0"/>
            <a:pathLst>
              <a:path w="208941" h="232963">
                <a:moveTo>
                  <a:pt x="147399" y="75034"/>
                </a:moveTo>
                <a:lnTo>
                  <a:pt x="156201" y="72100"/>
                </a:lnTo>
                <a:lnTo>
                  <a:pt x="164547" y="69318"/>
                </a:lnTo>
                <a:lnTo>
                  <a:pt x="173236" y="66410"/>
                </a:lnTo>
                <a:lnTo>
                  <a:pt x="182012" y="63024"/>
                </a:lnTo>
                <a:lnTo>
                  <a:pt x="190211" y="58562"/>
                </a:lnTo>
                <a:lnTo>
                  <a:pt x="197482" y="52792"/>
                </a:lnTo>
                <a:lnTo>
                  <a:pt x="203327" y="45802"/>
                </a:lnTo>
                <a:lnTo>
                  <a:pt x="206963" y="37818"/>
                </a:lnTo>
                <a:lnTo>
                  <a:pt x="208168" y="29091"/>
                </a:lnTo>
                <a:lnTo>
                  <a:pt x="206873" y="20318"/>
                </a:lnTo>
                <a:lnTo>
                  <a:pt x="202895" y="12582"/>
                </a:lnTo>
                <a:lnTo>
                  <a:pt x="196416" y="6398"/>
                </a:lnTo>
                <a:lnTo>
                  <a:pt x="188187" y="2080"/>
                </a:lnTo>
                <a:lnTo>
                  <a:pt x="179304" y="0"/>
                </a:lnTo>
                <a:lnTo>
                  <a:pt x="170451" y="122"/>
                </a:lnTo>
                <a:lnTo>
                  <a:pt x="161904" y="2118"/>
                </a:lnTo>
                <a:lnTo>
                  <a:pt x="153711" y="5575"/>
                </a:lnTo>
                <a:lnTo>
                  <a:pt x="145837" y="10123"/>
                </a:lnTo>
                <a:lnTo>
                  <a:pt x="138380" y="15782"/>
                </a:lnTo>
                <a:lnTo>
                  <a:pt x="131583" y="22934"/>
                </a:lnTo>
                <a:lnTo>
                  <a:pt x="125533" y="31667"/>
                </a:lnTo>
                <a:lnTo>
                  <a:pt x="120485" y="41633"/>
                </a:lnTo>
                <a:lnTo>
                  <a:pt x="116923" y="52239"/>
                </a:lnTo>
                <a:lnTo>
                  <a:pt x="114980" y="63073"/>
                </a:lnTo>
                <a:lnTo>
                  <a:pt x="114642" y="73770"/>
                </a:lnTo>
                <a:lnTo>
                  <a:pt x="115928" y="83945"/>
                </a:lnTo>
                <a:lnTo>
                  <a:pt x="118685" y="93433"/>
                </a:lnTo>
                <a:lnTo>
                  <a:pt x="122805" y="101615"/>
                </a:lnTo>
                <a:lnTo>
                  <a:pt x="128312" y="107376"/>
                </a:lnTo>
                <a:lnTo>
                  <a:pt x="135078" y="110317"/>
                </a:lnTo>
                <a:lnTo>
                  <a:pt x="142552" y="110511"/>
                </a:lnTo>
                <a:lnTo>
                  <a:pt x="149874" y="108141"/>
                </a:lnTo>
                <a:lnTo>
                  <a:pt x="156570" y="103585"/>
                </a:lnTo>
                <a:lnTo>
                  <a:pt x="162539" y="97310"/>
                </a:lnTo>
                <a:lnTo>
                  <a:pt x="167855" y="89752"/>
                </a:lnTo>
                <a:lnTo>
                  <a:pt x="172668" y="81305"/>
                </a:lnTo>
                <a:lnTo>
                  <a:pt x="177618" y="73458"/>
                </a:lnTo>
                <a:lnTo>
                  <a:pt x="183402" y="69586"/>
                </a:lnTo>
                <a:lnTo>
                  <a:pt x="189338" y="71022"/>
                </a:lnTo>
                <a:lnTo>
                  <a:pt x="194506" y="75807"/>
                </a:lnTo>
                <a:lnTo>
                  <a:pt x="198791" y="82914"/>
                </a:lnTo>
                <a:lnTo>
                  <a:pt x="202158" y="92237"/>
                </a:lnTo>
                <a:lnTo>
                  <a:pt x="204680" y="103602"/>
                </a:lnTo>
                <a:lnTo>
                  <a:pt x="206503" y="116667"/>
                </a:lnTo>
                <a:lnTo>
                  <a:pt x="207789" y="131044"/>
                </a:lnTo>
                <a:lnTo>
                  <a:pt x="208673" y="146373"/>
                </a:lnTo>
                <a:lnTo>
                  <a:pt x="208940" y="161888"/>
                </a:lnTo>
                <a:lnTo>
                  <a:pt x="208059" y="176459"/>
                </a:lnTo>
                <a:lnTo>
                  <a:pt x="205827" y="189540"/>
                </a:lnTo>
                <a:lnTo>
                  <a:pt x="202020" y="200794"/>
                </a:lnTo>
                <a:lnTo>
                  <a:pt x="196258" y="209839"/>
                </a:lnTo>
                <a:lnTo>
                  <a:pt x="188525" y="216699"/>
                </a:lnTo>
                <a:lnTo>
                  <a:pt x="179094" y="221698"/>
                </a:lnTo>
                <a:lnTo>
                  <a:pt x="168331" y="225245"/>
                </a:lnTo>
                <a:lnTo>
                  <a:pt x="156572" y="227714"/>
                </a:lnTo>
                <a:lnTo>
                  <a:pt x="143934" y="229413"/>
                </a:lnTo>
                <a:lnTo>
                  <a:pt x="130320" y="230571"/>
                </a:lnTo>
                <a:lnTo>
                  <a:pt x="115759" y="231355"/>
                </a:lnTo>
                <a:lnTo>
                  <a:pt x="100560" y="231885"/>
                </a:lnTo>
                <a:lnTo>
                  <a:pt x="85203" y="232241"/>
                </a:lnTo>
                <a:lnTo>
                  <a:pt x="69997" y="232480"/>
                </a:lnTo>
                <a:lnTo>
                  <a:pt x="55453" y="232640"/>
                </a:lnTo>
                <a:lnTo>
                  <a:pt x="40840" y="232764"/>
                </a:lnTo>
                <a:lnTo>
                  <a:pt x="23760" y="232865"/>
                </a:lnTo>
                <a:lnTo>
                  <a:pt x="0" y="23296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6624267" y="1247692"/>
            <a:ext cx="10529" cy="294799"/>
          </a:xfrm>
          <a:custGeom>
            <a:avLst/>
            <a:gdLst/>
            <a:ahLst/>
            <a:cxnLst/>
            <a:rect l="0" t="0" r="0" b="0"/>
            <a:pathLst>
              <a:path w="10529" h="294799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0" y="36467"/>
                </a:lnTo>
                <a:lnTo>
                  <a:pt x="0" y="50487"/>
                </a:lnTo>
                <a:lnTo>
                  <a:pt x="0" y="65464"/>
                </a:lnTo>
                <a:lnTo>
                  <a:pt x="0" y="81182"/>
                </a:lnTo>
                <a:lnTo>
                  <a:pt x="0" y="97284"/>
                </a:lnTo>
                <a:lnTo>
                  <a:pt x="0" y="113308"/>
                </a:lnTo>
                <a:lnTo>
                  <a:pt x="0" y="129010"/>
                </a:lnTo>
                <a:lnTo>
                  <a:pt x="0" y="144501"/>
                </a:lnTo>
                <a:lnTo>
                  <a:pt x="0" y="160127"/>
                </a:lnTo>
                <a:lnTo>
                  <a:pt x="0" y="176084"/>
                </a:lnTo>
                <a:lnTo>
                  <a:pt x="0" y="192242"/>
                </a:lnTo>
                <a:lnTo>
                  <a:pt x="0" y="208251"/>
                </a:lnTo>
                <a:lnTo>
                  <a:pt x="5" y="223898"/>
                </a:lnTo>
                <a:lnTo>
                  <a:pt x="206" y="238740"/>
                </a:lnTo>
                <a:lnTo>
                  <a:pt x="1109" y="253587"/>
                </a:lnTo>
                <a:lnTo>
                  <a:pt x="3907" y="270857"/>
                </a:lnTo>
                <a:lnTo>
                  <a:pt x="10528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6540039" y="1384563"/>
            <a:ext cx="168457" cy="21058"/>
          </a:xfrm>
          <a:custGeom>
            <a:avLst/>
            <a:gdLst/>
            <a:ahLst/>
            <a:cxnLst/>
            <a:rect l="0" t="0" r="0" b="0"/>
            <a:pathLst>
              <a:path w="168457" h="21058">
                <a:moveTo>
                  <a:pt x="168456" y="0"/>
                </a:moveTo>
                <a:lnTo>
                  <a:pt x="156722" y="67"/>
                </a:lnTo>
                <a:lnTo>
                  <a:pt x="145592" y="707"/>
                </a:lnTo>
                <a:lnTo>
                  <a:pt x="133993" y="2003"/>
                </a:lnTo>
                <a:lnTo>
                  <a:pt x="121833" y="3863"/>
                </a:lnTo>
                <a:lnTo>
                  <a:pt x="109172" y="6180"/>
                </a:lnTo>
                <a:lnTo>
                  <a:pt x="96116" y="8842"/>
                </a:lnTo>
                <a:lnTo>
                  <a:pt x="82764" y="11592"/>
                </a:lnTo>
                <a:lnTo>
                  <a:pt x="69199" y="14051"/>
                </a:lnTo>
                <a:lnTo>
                  <a:pt x="55501" y="16033"/>
                </a:lnTo>
                <a:lnTo>
                  <a:pt x="42326" y="17535"/>
                </a:lnTo>
                <a:lnTo>
                  <a:pt x="29599" y="18788"/>
                </a:lnTo>
                <a:lnTo>
                  <a:pt x="16203" y="1989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6729552" y="1226635"/>
            <a:ext cx="136871" cy="357970"/>
          </a:xfrm>
          <a:custGeom>
            <a:avLst/>
            <a:gdLst/>
            <a:ahLst/>
            <a:cxnLst/>
            <a:rect l="0" t="0" r="0" b="0"/>
            <a:pathLst>
              <a:path w="136871" h="357970">
                <a:moveTo>
                  <a:pt x="0" y="0"/>
                </a:moveTo>
                <a:lnTo>
                  <a:pt x="0" y="11735"/>
                </a:lnTo>
                <a:lnTo>
                  <a:pt x="0" y="22864"/>
                </a:lnTo>
                <a:lnTo>
                  <a:pt x="5" y="34458"/>
                </a:lnTo>
                <a:lnTo>
                  <a:pt x="178" y="46446"/>
                </a:lnTo>
                <a:lnTo>
                  <a:pt x="826" y="58458"/>
                </a:lnTo>
                <a:lnTo>
                  <a:pt x="2075" y="70265"/>
                </a:lnTo>
                <a:lnTo>
                  <a:pt x="3728" y="81965"/>
                </a:lnTo>
                <a:lnTo>
                  <a:pt x="5375" y="93882"/>
                </a:lnTo>
                <a:lnTo>
                  <a:pt x="6783" y="106199"/>
                </a:lnTo>
                <a:lnTo>
                  <a:pt x="8048" y="119098"/>
                </a:lnTo>
                <a:lnTo>
                  <a:pt x="9504" y="132828"/>
                </a:lnTo>
                <a:lnTo>
                  <a:pt x="11331" y="147442"/>
                </a:lnTo>
                <a:lnTo>
                  <a:pt x="13389" y="162834"/>
                </a:lnTo>
                <a:lnTo>
                  <a:pt x="15316" y="178844"/>
                </a:lnTo>
                <a:lnTo>
                  <a:pt x="16916" y="195312"/>
                </a:lnTo>
                <a:lnTo>
                  <a:pt x="18311" y="211946"/>
                </a:lnTo>
                <a:lnTo>
                  <a:pt x="19855" y="228339"/>
                </a:lnTo>
                <a:lnTo>
                  <a:pt x="21740" y="244290"/>
                </a:lnTo>
                <a:lnTo>
                  <a:pt x="23838" y="259780"/>
                </a:lnTo>
                <a:lnTo>
                  <a:pt x="25793" y="274875"/>
                </a:lnTo>
                <a:lnTo>
                  <a:pt x="27378" y="289565"/>
                </a:lnTo>
                <a:lnTo>
                  <a:pt x="27692" y="300516"/>
                </a:lnTo>
                <a:lnTo>
                  <a:pt x="26388" y="303632"/>
                </a:lnTo>
                <a:lnTo>
                  <a:pt x="24886" y="300466"/>
                </a:lnTo>
                <a:lnTo>
                  <a:pt x="23700" y="293239"/>
                </a:lnTo>
                <a:lnTo>
                  <a:pt x="22854" y="283492"/>
                </a:lnTo>
                <a:lnTo>
                  <a:pt x="22279" y="272193"/>
                </a:lnTo>
                <a:lnTo>
                  <a:pt x="22226" y="260254"/>
                </a:lnTo>
                <a:lnTo>
                  <a:pt x="23254" y="248649"/>
                </a:lnTo>
                <a:lnTo>
                  <a:pt x="25585" y="237873"/>
                </a:lnTo>
                <a:lnTo>
                  <a:pt x="29287" y="228491"/>
                </a:lnTo>
                <a:lnTo>
                  <a:pt x="34448" y="221311"/>
                </a:lnTo>
                <a:lnTo>
                  <a:pt x="40954" y="216561"/>
                </a:lnTo>
                <a:lnTo>
                  <a:pt x="48407" y="214149"/>
                </a:lnTo>
                <a:lnTo>
                  <a:pt x="56240" y="213951"/>
                </a:lnTo>
                <a:lnTo>
                  <a:pt x="64095" y="215668"/>
                </a:lnTo>
                <a:lnTo>
                  <a:pt x="71824" y="219071"/>
                </a:lnTo>
                <a:lnTo>
                  <a:pt x="79392" y="224087"/>
                </a:lnTo>
                <a:lnTo>
                  <a:pt x="86812" y="230529"/>
                </a:lnTo>
                <a:lnTo>
                  <a:pt x="93947" y="238123"/>
                </a:lnTo>
                <a:lnTo>
                  <a:pt x="100520" y="246589"/>
                </a:lnTo>
                <a:lnTo>
                  <a:pt x="106424" y="255691"/>
                </a:lnTo>
                <a:lnTo>
                  <a:pt x="111713" y="265242"/>
                </a:lnTo>
                <a:lnTo>
                  <a:pt x="116499" y="275106"/>
                </a:lnTo>
                <a:lnTo>
                  <a:pt x="120901" y="285186"/>
                </a:lnTo>
                <a:lnTo>
                  <a:pt x="124871" y="295535"/>
                </a:lnTo>
                <a:lnTo>
                  <a:pt x="128589" y="307678"/>
                </a:lnTo>
                <a:lnTo>
                  <a:pt x="132384" y="326033"/>
                </a:lnTo>
                <a:lnTo>
                  <a:pt x="136870" y="3579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6961179" y="1553019"/>
            <a:ext cx="10529" cy="21058"/>
          </a:xfrm>
          <a:custGeom>
            <a:avLst/>
            <a:gdLst/>
            <a:ahLst/>
            <a:cxnLst/>
            <a:rect l="0" t="0" r="0" b="0"/>
            <a:pathLst>
              <a:path w="10529" h="21058">
                <a:moveTo>
                  <a:pt x="10528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6314532" y="4410980"/>
            <a:ext cx="2316270" cy="389555"/>
          </a:xfrm>
          <a:custGeom>
            <a:avLst/>
            <a:gdLst/>
            <a:ahLst/>
            <a:cxnLst/>
            <a:rect l="0" t="0" r="0" b="0"/>
            <a:pathLst>
              <a:path w="2316270" h="389555">
                <a:moveTo>
                  <a:pt x="1158327" y="0"/>
                </a:moveTo>
                <a:lnTo>
                  <a:pt x="2316269" y="389554"/>
                </a:lnTo>
                <a:lnTo>
                  <a:pt x="0" y="38955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7001450" y="4443026"/>
            <a:ext cx="52644" cy="168457"/>
          </a:xfrm>
          <a:custGeom>
            <a:avLst/>
            <a:gdLst/>
            <a:ahLst/>
            <a:cxnLst/>
            <a:rect l="0" t="0" r="0" b="0"/>
            <a:pathLst>
              <a:path w="52644" h="168457">
                <a:moveTo>
                  <a:pt x="0" y="0"/>
                </a:moveTo>
                <a:lnTo>
                  <a:pt x="3120" y="42691"/>
                </a:lnTo>
                <a:lnTo>
                  <a:pt x="14573" y="73870"/>
                </a:lnTo>
                <a:lnTo>
                  <a:pt x="41546" y="136885"/>
                </a:lnTo>
                <a:lnTo>
                  <a:pt x="52643" y="168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7938487" y="4453554"/>
            <a:ext cx="73700" cy="157929"/>
          </a:xfrm>
          <a:custGeom>
            <a:avLst/>
            <a:gdLst/>
            <a:ahLst/>
            <a:cxnLst/>
            <a:rect l="0" t="0" r="0" b="0"/>
            <a:pathLst>
              <a:path w="73700" h="157929">
                <a:moveTo>
                  <a:pt x="73699" y="0"/>
                </a:moveTo>
                <a:lnTo>
                  <a:pt x="47335" y="61110"/>
                </a:lnTo>
                <a:lnTo>
                  <a:pt x="13801" y="115542"/>
                </a:lnTo>
                <a:lnTo>
                  <a:pt x="0" y="1579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971010" y="140884"/>
            <a:ext cx="2925182" cy="589597"/>
            <a:chOff x="2971010" y="140884"/>
            <a:chExt cx="2925182" cy="589597"/>
          </a:xfrm>
        </p:grpSpPr>
        <p:sp>
          <p:nvSpPr>
            <p:cNvPr id="2" name="Freeform 1"/>
            <p:cNvSpPr/>
            <p:nvPr/>
          </p:nvSpPr>
          <p:spPr>
            <a:xfrm>
              <a:off x="2981538" y="151412"/>
              <a:ext cx="317182" cy="431670"/>
            </a:xfrm>
            <a:custGeom>
              <a:avLst/>
              <a:gdLst/>
              <a:ahLst/>
              <a:cxnLst/>
              <a:rect l="0" t="0" r="0" b="0"/>
              <a:pathLst>
                <a:path w="317182" h="431670">
                  <a:moveTo>
                    <a:pt x="252684" y="0"/>
                  </a:moveTo>
                  <a:lnTo>
                    <a:pt x="241016" y="68"/>
                  </a:lnTo>
                  <a:lnTo>
                    <a:pt x="230528" y="708"/>
                  </a:lnTo>
                  <a:lnTo>
                    <a:pt x="220217" y="2004"/>
                  </a:lnTo>
                  <a:lnTo>
                    <a:pt x="209570" y="3864"/>
                  </a:lnTo>
                  <a:lnTo>
                    <a:pt x="197929" y="6180"/>
                  </a:lnTo>
                  <a:lnTo>
                    <a:pt x="185042" y="8847"/>
                  </a:lnTo>
                  <a:lnTo>
                    <a:pt x="171309" y="11771"/>
                  </a:lnTo>
                  <a:lnTo>
                    <a:pt x="157554" y="14878"/>
                  </a:lnTo>
                  <a:lnTo>
                    <a:pt x="144269" y="18118"/>
                  </a:lnTo>
                  <a:lnTo>
                    <a:pt x="131588" y="21614"/>
                  </a:lnTo>
                  <a:lnTo>
                    <a:pt x="119466" y="25647"/>
                  </a:lnTo>
                  <a:lnTo>
                    <a:pt x="107797" y="30326"/>
                  </a:lnTo>
                  <a:lnTo>
                    <a:pt x="96469" y="35604"/>
                  </a:lnTo>
                  <a:lnTo>
                    <a:pt x="85389" y="41373"/>
                  </a:lnTo>
                  <a:lnTo>
                    <a:pt x="74487" y="47517"/>
                  </a:lnTo>
                  <a:lnTo>
                    <a:pt x="63875" y="54101"/>
                  </a:lnTo>
                  <a:lnTo>
                    <a:pt x="53822" y="61352"/>
                  </a:lnTo>
                  <a:lnTo>
                    <a:pt x="44434" y="69341"/>
                  </a:lnTo>
                  <a:lnTo>
                    <a:pt x="35826" y="77995"/>
                  </a:lnTo>
                  <a:lnTo>
                    <a:pt x="28190" y="87181"/>
                  </a:lnTo>
                  <a:lnTo>
                    <a:pt x="21545" y="96770"/>
                  </a:lnTo>
                  <a:lnTo>
                    <a:pt x="16082" y="106649"/>
                  </a:lnTo>
                  <a:lnTo>
                    <a:pt x="12236" y="116734"/>
                  </a:lnTo>
                  <a:lnTo>
                    <a:pt x="10102" y="126952"/>
                  </a:lnTo>
                  <a:lnTo>
                    <a:pt x="9805" y="136931"/>
                  </a:lnTo>
                  <a:lnTo>
                    <a:pt x="11650" y="146026"/>
                  </a:lnTo>
                  <a:lnTo>
                    <a:pt x="15601" y="153951"/>
                  </a:lnTo>
                  <a:lnTo>
                    <a:pt x="21507" y="160594"/>
                  </a:lnTo>
                  <a:lnTo>
                    <a:pt x="29284" y="165840"/>
                  </a:lnTo>
                  <a:lnTo>
                    <a:pt x="38692" y="169771"/>
                  </a:lnTo>
                  <a:lnTo>
                    <a:pt x="49245" y="172446"/>
                  </a:lnTo>
                  <a:lnTo>
                    <a:pt x="60311" y="173809"/>
                  </a:lnTo>
                  <a:lnTo>
                    <a:pt x="71494" y="173952"/>
                  </a:lnTo>
                  <a:lnTo>
                    <a:pt x="82781" y="173084"/>
                  </a:lnTo>
                  <a:lnTo>
                    <a:pt x="94424" y="171440"/>
                  </a:lnTo>
                  <a:lnTo>
                    <a:pt x="106555" y="169235"/>
                  </a:lnTo>
                  <a:lnTo>
                    <a:pt x="119161" y="166960"/>
                  </a:lnTo>
                  <a:lnTo>
                    <a:pt x="132163" y="165352"/>
                  </a:lnTo>
                  <a:lnTo>
                    <a:pt x="145470" y="164758"/>
                  </a:lnTo>
                  <a:lnTo>
                    <a:pt x="159000" y="165176"/>
                  </a:lnTo>
                  <a:lnTo>
                    <a:pt x="172690" y="166445"/>
                  </a:lnTo>
                  <a:lnTo>
                    <a:pt x="186487" y="168372"/>
                  </a:lnTo>
                  <a:lnTo>
                    <a:pt x="200192" y="170782"/>
                  </a:lnTo>
                  <a:lnTo>
                    <a:pt x="213474" y="173538"/>
                  </a:lnTo>
                  <a:lnTo>
                    <a:pt x="226182" y="176543"/>
                  </a:lnTo>
                  <a:lnTo>
                    <a:pt x="238172" y="180050"/>
                  </a:lnTo>
                  <a:lnTo>
                    <a:pt x="249233" y="184622"/>
                  </a:lnTo>
                  <a:lnTo>
                    <a:pt x="259340" y="190476"/>
                  </a:lnTo>
                  <a:lnTo>
                    <a:pt x="268620" y="197358"/>
                  </a:lnTo>
                  <a:lnTo>
                    <a:pt x="277247" y="204742"/>
                  </a:lnTo>
                  <a:lnTo>
                    <a:pt x="285384" y="212276"/>
                  </a:lnTo>
                  <a:lnTo>
                    <a:pt x="293003" y="220284"/>
                  </a:lnTo>
                  <a:lnTo>
                    <a:pt x="299901" y="229630"/>
                  </a:lnTo>
                  <a:lnTo>
                    <a:pt x="306015" y="240688"/>
                  </a:lnTo>
                  <a:lnTo>
                    <a:pt x="311105" y="253047"/>
                  </a:lnTo>
                  <a:lnTo>
                    <a:pt x="314693" y="265807"/>
                  </a:lnTo>
                  <a:lnTo>
                    <a:pt x="316659" y="278390"/>
                  </a:lnTo>
                  <a:lnTo>
                    <a:pt x="317181" y="290583"/>
                  </a:lnTo>
                  <a:lnTo>
                    <a:pt x="316551" y="302371"/>
                  </a:lnTo>
                  <a:lnTo>
                    <a:pt x="315048" y="313808"/>
                  </a:lnTo>
                  <a:lnTo>
                    <a:pt x="312583" y="324809"/>
                  </a:lnTo>
                  <a:lnTo>
                    <a:pt x="308727" y="335138"/>
                  </a:lnTo>
                  <a:lnTo>
                    <a:pt x="303351" y="344721"/>
                  </a:lnTo>
                  <a:lnTo>
                    <a:pt x="296453" y="353633"/>
                  </a:lnTo>
                  <a:lnTo>
                    <a:pt x="287996" y="362007"/>
                  </a:lnTo>
                  <a:lnTo>
                    <a:pt x="278118" y="369971"/>
                  </a:lnTo>
                  <a:lnTo>
                    <a:pt x="267078" y="377472"/>
                  </a:lnTo>
                  <a:lnTo>
                    <a:pt x="255151" y="384291"/>
                  </a:lnTo>
                  <a:lnTo>
                    <a:pt x="242571" y="390361"/>
                  </a:lnTo>
                  <a:lnTo>
                    <a:pt x="229364" y="395760"/>
                  </a:lnTo>
                  <a:lnTo>
                    <a:pt x="215360" y="400621"/>
                  </a:lnTo>
                  <a:lnTo>
                    <a:pt x="200530" y="405072"/>
                  </a:lnTo>
                  <a:lnTo>
                    <a:pt x="184977" y="409062"/>
                  </a:lnTo>
                  <a:lnTo>
                    <a:pt x="168852" y="412370"/>
                  </a:lnTo>
                  <a:lnTo>
                    <a:pt x="152302" y="414934"/>
                  </a:lnTo>
                  <a:lnTo>
                    <a:pt x="135613" y="416996"/>
                  </a:lnTo>
                  <a:lnTo>
                    <a:pt x="119181" y="418995"/>
                  </a:lnTo>
                  <a:lnTo>
                    <a:pt x="103204" y="421190"/>
                  </a:lnTo>
                  <a:lnTo>
                    <a:pt x="87697" y="423496"/>
                  </a:lnTo>
                  <a:lnTo>
                    <a:pt x="72590" y="425590"/>
                  </a:lnTo>
                  <a:lnTo>
                    <a:pt x="57813" y="427296"/>
                  </a:lnTo>
                  <a:lnTo>
                    <a:pt x="43890" y="428597"/>
                  </a:lnTo>
                  <a:lnTo>
                    <a:pt x="30571" y="429685"/>
                  </a:lnTo>
                  <a:lnTo>
                    <a:pt x="16684" y="43065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70026" y="366583"/>
              <a:ext cx="127410" cy="165187"/>
            </a:xfrm>
            <a:custGeom>
              <a:avLst/>
              <a:gdLst/>
              <a:ahLst/>
              <a:cxnLst/>
              <a:rect l="0" t="0" r="0" b="0"/>
              <a:pathLst>
                <a:path w="127410" h="165187">
                  <a:moveTo>
                    <a:pt x="116880" y="16456"/>
                  </a:moveTo>
                  <a:lnTo>
                    <a:pt x="110879" y="10723"/>
                  </a:lnTo>
                  <a:lnTo>
                    <a:pt x="104034" y="6439"/>
                  </a:lnTo>
                  <a:lnTo>
                    <a:pt x="95646" y="3237"/>
                  </a:lnTo>
                  <a:lnTo>
                    <a:pt x="86019" y="1049"/>
                  </a:lnTo>
                  <a:lnTo>
                    <a:pt x="75704" y="0"/>
                  </a:lnTo>
                  <a:lnTo>
                    <a:pt x="65101" y="63"/>
                  </a:lnTo>
                  <a:lnTo>
                    <a:pt x="54576" y="1233"/>
                  </a:lnTo>
                  <a:lnTo>
                    <a:pt x="44524" y="3609"/>
                  </a:lnTo>
                  <a:lnTo>
                    <a:pt x="35110" y="7136"/>
                  </a:lnTo>
                  <a:lnTo>
                    <a:pt x="26469" y="11791"/>
                  </a:lnTo>
                  <a:lnTo>
                    <a:pt x="18805" y="17664"/>
                  </a:lnTo>
                  <a:lnTo>
                    <a:pt x="12137" y="24689"/>
                  </a:lnTo>
                  <a:lnTo>
                    <a:pt x="6658" y="32677"/>
                  </a:lnTo>
                  <a:lnTo>
                    <a:pt x="2799" y="41409"/>
                  </a:lnTo>
                  <a:lnTo>
                    <a:pt x="649" y="50688"/>
                  </a:lnTo>
                  <a:lnTo>
                    <a:pt x="0" y="60359"/>
                  </a:lnTo>
                  <a:lnTo>
                    <a:pt x="545" y="70303"/>
                  </a:lnTo>
                  <a:lnTo>
                    <a:pt x="1987" y="80432"/>
                  </a:lnTo>
                  <a:lnTo>
                    <a:pt x="4240" y="90521"/>
                  </a:lnTo>
                  <a:lnTo>
                    <a:pt x="7422" y="100222"/>
                  </a:lnTo>
                  <a:lnTo>
                    <a:pt x="11523" y="109377"/>
                  </a:lnTo>
                  <a:lnTo>
                    <a:pt x="16410" y="117999"/>
                  </a:lnTo>
                  <a:lnTo>
                    <a:pt x="21916" y="126177"/>
                  </a:lnTo>
                  <a:lnTo>
                    <a:pt x="27884" y="134009"/>
                  </a:lnTo>
                  <a:lnTo>
                    <a:pt x="34349" y="141422"/>
                  </a:lnTo>
                  <a:lnTo>
                    <a:pt x="41521" y="148182"/>
                  </a:lnTo>
                  <a:lnTo>
                    <a:pt x="49457" y="154203"/>
                  </a:lnTo>
                  <a:lnTo>
                    <a:pt x="58075" y="159230"/>
                  </a:lnTo>
                  <a:lnTo>
                    <a:pt x="67238" y="162777"/>
                  </a:lnTo>
                  <a:lnTo>
                    <a:pt x="76802" y="164714"/>
                  </a:lnTo>
                  <a:lnTo>
                    <a:pt x="86389" y="165186"/>
                  </a:lnTo>
                  <a:lnTo>
                    <a:pt x="96442" y="164368"/>
                  </a:lnTo>
                  <a:lnTo>
                    <a:pt x="108958" y="161071"/>
                  </a:lnTo>
                  <a:lnTo>
                    <a:pt x="127409" y="153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65471" y="385437"/>
              <a:ext cx="195177" cy="141739"/>
            </a:xfrm>
            <a:custGeom>
              <a:avLst/>
              <a:gdLst/>
              <a:ahLst/>
              <a:cxnLst/>
              <a:rect l="0" t="0" r="0" b="0"/>
              <a:pathLst>
                <a:path w="195177" h="141739">
                  <a:moveTo>
                    <a:pt x="100420" y="60773"/>
                  </a:moveTo>
                  <a:lnTo>
                    <a:pt x="103153" y="51972"/>
                  </a:lnTo>
                  <a:lnTo>
                    <a:pt x="104014" y="43625"/>
                  </a:lnTo>
                  <a:lnTo>
                    <a:pt x="103015" y="34936"/>
                  </a:lnTo>
                  <a:lnTo>
                    <a:pt x="100130" y="26161"/>
                  </a:lnTo>
                  <a:lnTo>
                    <a:pt x="95049" y="17962"/>
                  </a:lnTo>
                  <a:lnTo>
                    <a:pt x="87812" y="10690"/>
                  </a:lnTo>
                  <a:lnTo>
                    <a:pt x="78901" y="4846"/>
                  </a:lnTo>
                  <a:lnTo>
                    <a:pt x="69026" y="1210"/>
                  </a:lnTo>
                  <a:lnTo>
                    <a:pt x="58699" y="0"/>
                  </a:lnTo>
                  <a:lnTo>
                    <a:pt x="48516" y="1122"/>
                  </a:lnTo>
                  <a:lnTo>
                    <a:pt x="39220" y="4451"/>
                  </a:lnTo>
                  <a:lnTo>
                    <a:pt x="31123" y="9686"/>
                  </a:lnTo>
                  <a:lnTo>
                    <a:pt x="24180" y="16435"/>
                  </a:lnTo>
                  <a:lnTo>
                    <a:pt x="18192" y="24318"/>
                  </a:lnTo>
                  <a:lnTo>
                    <a:pt x="12942" y="33025"/>
                  </a:lnTo>
                  <a:lnTo>
                    <a:pt x="8395" y="42479"/>
                  </a:lnTo>
                  <a:lnTo>
                    <a:pt x="4705" y="52809"/>
                  </a:lnTo>
                  <a:lnTo>
                    <a:pt x="1893" y="64014"/>
                  </a:lnTo>
                  <a:lnTo>
                    <a:pt x="174" y="75810"/>
                  </a:lnTo>
                  <a:lnTo>
                    <a:pt x="0" y="87728"/>
                  </a:lnTo>
                  <a:lnTo>
                    <a:pt x="1484" y="99477"/>
                  </a:lnTo>
                  <a:lnTo>
                    <a:pt x="4602" y="110637"/>
                  </a:lnTo>
                  <a:lnTo>
                    <a:pt x="9361" y="120599"/>
                  </a:lnTo>
                  <a:lnTo>
                    <a:pt x="15598" y="129134"/>
                  </a:lnTo>
                  <a:lnTo>
                    <a:pt x="23040" y="135863"/>
                  </a:lnTo>
                  <a:lnTo>
                    <a:pt x="31397" y="140110"/>
                  </a:lnTo>
                  <a:lnTo>
                    <a:pt x="40417" y="141738"/>
                  </a:lnTo>
                  <a:lnTo>
                    <a:pt x="49742" y="140900"/>
                  </a:lnTo>
                  <a:lnTo>
                    <a:pt x="58921" y="137762"/>
                  </a:lnTo>
                  <a:lnTo>
                    <a:pt x="67718" y="132656"/>
                  </a:lnTo>
                  <a:lnTo>
                    <a:pt x="75929" y="125994"/>
                  </a:lnTo>
                  <a:lnTo>
                    <a:pt x="83298" y="118169"/>
                  </a:lnTo>
                  <a:lnTo>
                    <a:pt x="89769" y="109500"/>
                  </a:lnTo>
                  <a:lnTo>
                    <a:pt x="95285" y="100073"/>
                  </a:lnTo>
                  <a:lnTo>
                    <a:pt x="99700" y="89760"/>
                  </a:lnTo>
                  <a:lnTo>
                    <a:pt x="103056" y="78656"/>
                  </a:lnTo>
                  <a:lnTo>
                    <a:pt x="106021" y="70155"/>
                  </a:lnTo>
                  <a:lnTo>
                    <a:pt x="109394" y="67948"/>
                  </a:lnTo>
                  <a:lnTo>
                    <a:pt x="113248" y="70042"/>
                  </a:lnTo>
                  <a:lnTo>
                    <a:pt x="117687" y="74626"/>
                  </a:lnTo>
                  <a:lnTo>
                    <a:pt x="122727" y="80902"/>
                  </a:lnTo>
                  <a:lnTo>
                    <a:pt x="128298" y="88401"/>
                  </a:lnTo>
                  <a:lnTo>
                    <a:pt x="134453" y="96138"/>
                  </a:lnTo>
                  <a:lnTo>
                    <a:pt x="141396" y="102624"/>
                  </a:lnTo>
                  <a:lnTo>
                    <a:pt x="149160" y="107154"/>
                  </a:lnTo>
                  <a:lnTo>
                    <a:pt x="157379" y="109883"/>
                  </a:lnTo>
                  <a:lnTo>
                    <a:pt x="166288" y="111723"/>
                  </a:lnTo>
                  <a:lnTo>
                    <a:pt x="177788" y="112827"/>
                  </a:lnTo>
                  <a:lnTo>
                    <a:pt x="195176" y="113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45511" y="140884"/>
              <a:ext cx="36194" cy="389555"/>
            </a:xfrm>
            <a:custGeom>
              <a:avLst/>
              <a:gdLst/>
              <a:ahLst/>
              <a:cxnLst/>
              <a:rect l="0" t="0" r="0" b="0"/>
              <a:pathLst>
                <a:path w="36194" h="389555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66"/>
                  </a:lnTo>
                  <a:lnTo>
                    <a:pt x="679" y="50487"/>
                  </a:lnTo>
                  <a:lnTo>
                    <a:pt x="2147" y="65463"/>
                  </a:lnTo>
                  <a:lnTo>
                    <a:pt x="4211" y="81191"/>
                  </a:lnTo>
                  <a:lnTo>
                    <a:pt x="6548" y="97639"/>
                  </a:lnTo>
                  <a:lnTo>
                    <a:pt x="8723" y="114960"/>
                  </a:lnTo>
                  <a:lnTo>
                    <a:pt x="10516" y="133159"/>
                  </a:lnTo>
                  <a:lnTo>
                    <a:pt x="12056" y="151954"/>
                  </a:lnTo>
                  <a:lnTo>
                    <a:pt x="13704" y="170877"/>
                  </a:lnTo>
                  <a:lnTo>
                    <a:pt x="15668" y="189644"/>
                  </a:lnTo>
                  <a:lnTo>
                    <a:pt x="17988" y="208161"/>
                  </a:lnTo>
                  <a:lnTo>
                    <a:pt x="20625" y="226434"/>
                  </a:lnTo>
                  <a:lnTo>
                    <a:pt x="23509" y="244500"/>
                  </a:lnTo>
                  <a:lnTo>
                    <a:pt x="26412" y="262242"/>
                  </a:lnTo>
                  <a:lnTo>
                    <a:pt x="28974" y="279397"/>
                  </a:lnTo>
                  <a:lnTo>
                    <a:pt x="31027" y="295861"/>
                  </a:lnTo>
                  <a:lnTo>
                    <a:pt x="32576" y="311668"/>
                  </a:lnTo>
                  <a:lnTo>
                    <a:pt x="33865" y="328764"/>
                  </a:lnTo>
                  <a:lnTo>
                    <a:pt x="35006" y="352003"/>
                  </a:lnTo>
                  <a:lnTo>
                    <a:pt x="3619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29113" y="359564"/>
              <a:ext cx="142105" cy="186253"/>
            </a:xfrm>
            <a:custGeom>
              <a:avLst/>
              <a:gdLst/>
              <a:ahLst/>
              <a:cxnLst/>
              <a:rect l="0" t="0" r="0" b="0"/>
              <a:pathLst>
                <a:path w="142105" h="186253">
                  <a:moveTo>
                    <a:pt x="68405" y="86646"/>
                  </a:moveTo>
                  <a:lnTo>
                    <a:pt x="80006" y="83646"/>
                  </a:lnTo>
                  <a:lnTo>
                    <a:pt x="89854" y="80223"/>
                  </a:lnTo>
                  <a:lnTo>
                    <a:pt x="98846" y="76018"/>
                  </a:lnTo>
                  <a:lnTo>
                    <a:pt x="106769" y="70772"/>
                  </a:lnTo>
                  <a:lnTo>
                    <a:pt x="112851" y="63994"/>
                  </a:lnTo>
                  <a:lnTo>
                    <a:pt x="116805" y="55566"/>
                  </a:lnTo>
                  <a:lnTo>
                    <a:pt x="118488" y="45999"/>
                  </a:lnTo>
                  <a:lnTo>
                    <a:pt x="117653" y="36204"/>
                  </a:lnTo>
                  <a:lnTo>
                    <a:pt x="114418" y="26744"/>
                  </a:lnTo>
                  <a:lnTo>
                    <a:pt x="109010" y="18125"/>
                  </a:lnTo>
                  <a:lnTo>
                    <a:pt x="101576" y="10949"/>
                  </a:lnTo>
                  <a:lnTo>
                    <a:pt x="92406" y="5398"/>
                  </a:lnTo>
                  <a:lnTo>
                    <a:pt x="82185" y="1639"/>
                  </a:lnTo>
                  <a:lnTo>
                    <a:pt x="71874" y="0"/>
                  </a:lnTo>
                  <a:lnTo>
                    <a:pt x="62020" y="450"/>
                  </a:lnTo>
                  <a:lnTo>
                    <a:pt x="52780" y="2681"/>
                  </a:lnTo>
                  <a:lnTo>
                    <a:pt x="44114" y="6304"/>
                  </a:lnTo>
                  <a:lnTo>
                    <a:pt x="35918" y="10966"/>
                  </a:lnTo>
                  <a:lnTo>
                    <a:pt x="28244" y="16703"/>
                  </a:lnTo>
                  <a:lnTo>
                    <a:pt x="21301" y="23909"/>
                  </a:lnTo>
                  <a:lnTo>
                    <a:pt x="15148" y="32682"/>
                  </a:lnTo>
                  <a:lnTo>
                    <a:pt x="9862" y="42845"/>
                  </a:lnTo>
                  <a:lnTo>
                    <a:pt x="5608" y="54116"/>
                  </a:lnTo>
                  <a:lnTo>
                    <a:pt x="2386" y="66218"/>
                  </a:lnTo>
                  <a:lnTo>
                    <a:pt x="376" y="78920"/>
                  </a:lnTo>
                  <a:lnTo>
                    <a:pt x="0" y="92046"/>
                  </a:lnTo>
                  <a:lnTo>
                    <a:pt x="1341" y="105455"/>
                  </a:lnTo>
                  <a:lnTo>
                    <a:pt x="4191" y="118729"/>
                  </a:lnTo>
                  <a:lnTo>
                    <a:pt x="8237" y="131189"/>
                  </a:lnTo>
                  <a:lnTo>
                    <a:pt x="13183" y="142527"/>
                  </a:lnTo>
                  <a:lnTo>
                    <a:pt x="18942" y="152615"/>
                  </a:lnTo>
                  <a:lnTo>
                    <a:pt x="25631" y="161327"/>
                  </a:lnTo>
                  <a:lnTo>
                    <a:pt x="33245" y="168738"/>
                  </a:lnTo>
                  <a:lnTo>
                    <a:pt x="41814" y="174903"/>
                  </a:lnTo>
                  <a:lnTo>
                    <a:pt x="51476" y="179762"/>
                  </a:lnTo>
                  <a:lnTo>
                    <a:pt x="62192" y="183397"/>
                  </a:lnTo>
                  <a:lnTo>
                    <a:pt x="73474" y="185687"/>
                  </a:lnTo>
                  <a:lnTo>
                    <a:pt x="84507" y="186252"/>
                  </a:lnTo>
                  <a:lnTo>
                    <a:pt x="94844" y="185047"/>
                  </a:lnTo>
                  <a:lnTo>
                    <a:pt x="104300" y="182613"/>
                  </a:lnTo>
                  <a:lnTo>
                    <a:pt x="113800" y="179662"/>
                  </a:lnTo>
                  <a:lnTo>
                    <a:pt x="125290" y="175933"/>
                  </a:lnTo>
                  <a:lnTo>
                    <a:pt x="142104" y="170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13331" y="374384"/>
              <a:ext cx="315856" cy="178714"/>
            </a:xfrm>
            <a:custGeom>
              <a:avLst/>
              <a:gdLst/>
              <a:ahLst/>
              <a:cxnLst/>
              <a:rect l="0" t="0" r="0" b="0"/>
              <a:pathLst>
                <a:path w="315856" h="178714">
                  <a:moveTo>
                    <a:pt x="0" y="61298"/>
                  </a:moveTo>
                  <a:lnTo>
                    <a:pt x="2867" y="70233"/>
                  </a:lnTo>
                  <a:lnTo>
                    <a:pt x="5009" y="79860"/>
                  </a:lnTo>
                  <a:lnTo>
                    <a:pt x="6612" y="91148"/>
                  </a:lnTo>
                  <a:lnTo>
                    <a:pt x="7792" y="103815"/>
                  </a:lnTo>
                  <a:lnTo>
                    <a:pt x="8641" y="117295"/>
                  </a:lnTo>
                  <a:lnTo>
                    <a:pt x="9227" y="131136"/>
                  </a:lnTo>
                  <a:lnTo>
                    <a:pt x="9199" y="143986"/>
                  </a:lnTo>
                  <a:lnTo>
                    <a:pt x="7959" y="152178"/>
                  </a:lnTo>
                  <a:lnTo>
                    <a:pt x="5970" y="153494"/>
                  </a:lnTo>
                  <a:lnTo>
                    <a:pt x="4193" y="149678"/>
                  </a:lnTo>
                  <a:lnTo>
                    <a:pt x="2871" y="142445"/>
                  </a:lnTo>
                  <a:lnTo>
                    <a:pt x="1945" y="132942"/>
                  </a:lnTo>
                  <a:lnTo>
                    <a:pt x="1315" y="121932"/>
                  </a:lnTo>
                  <a:lnTo>
                    <a:pt x="1057" y="110084"/>
                  </a:lnTo>
                  <a:lnTo>
                    <a:pt x="1415" y="98038"/>
                  </a:lnTo>
                  <a:lnTo>
                    <a:pt x="2473" y="86150"/>
                  </a:lnTo>
                  <a:lnTo>
                    <a:pt x="4168" y="74535"/>
                  </a:lnTo>
                  <a:lnTo>
                    <a:pt x="6377" y="63192"/>
                  </a:lnTo>
                  <a:lnTo>
                    <a:pt x="8984" y="52085"/>
                  </a:lnTo>
                  <a:lnTo>
                    <a:pt x="12208" y="41488"/>
                  </a:lnTo>
                  <a:lnTo>
                    <a:pt x="16583" y="31970"/>
                  </a:lnTo>
                  <a:lnTo>
                    <a:pt x="22307" y="23760"/>
                  </a:lnTo>
                  <a:lnTo>
                    <a:pt x="29269" y="17094"/>
                  </a:lnTo>
                  <a:lnTo>
                    <a:pt x="37239" y="12365"/>
                  </a:lnTo>
                  <a:lnTo>
                    <a:pt x="45966" y="9608"/>
                  </a:lnTo>
                  <a:lnTo>
                    <a:pt x="55080" y="9045"/>
                  </a:lnTo>
                  <a:lnTo>
                    <a:pt x="64110" y="11236"/>
                  </a:lnTo>
                  <a:lnTo>
                    <a:pt x="72803" y="16224"/>
                  </a:lnTo>
                  <a:lnTo>
                    <a:pt x="80943" y="23470"/>
                  </a:lnTo>
                  <a:lnTo>
                    <a:pt x="88263" y="32152"/>
                  </a:lnTo>
                  <a:lnTo>
                    <a:pt x="94707" y="41651"/>
                  </a:lnTo>
                  <a:lnTo>
                    <a:pt x="100373" y="51601"/>
                  </a:lnTo>
                  <a:lnTo>
                    <a:pt x="105421" y="61798"/>
                  </a:lnTo>
                  <a:lnTo>
                    <a:pt x="110006" y="72133"/>
                  </a:lnTo>
                  <a:lnTo>
                    <a:pt x="114258" y="82546"/>
                  </a:lnTo>
                  <a:lnTo>
                    <a:pt x="118274" y="93005"/>
                  </a:lnTo>
                  <a:lnTo>
                    <a:pt x="122142" y="103458"/>
                  </a:lnTo>
                  <a:lnTo>
                    <a:pt x="126409" y="112728"/>
                  </a:lnTo>
                  <a:lnTo>
                    <a:pt x="132022" y="117976"/>
                  </a:lnTo>
                  <a:lnTo>
                    <a:pt x="138899" y="118536"/>
                  </a:lnTo>
                  <a:lnTo>
                    <a:pt x="146356" y="116706"/>
                  </a:lnTo>
                  <a:lnTo>
                    <a:pt x="154335" y="114195"/>
                  </a:lnTo>
                  <a:lnTo>
                    <a:pt x="162867" y="112208"/>
                  </a:lnTo>
                  <a:lnTo>
                    <a:pt x="171912" y="111252"/>
                  </a:lnTo>
                  <a:lnTo>
                    <a:pt x="181542" y="111207"/>
                  </a:lnTo>
                  <a:lnTo>
                    <a:pt x="191965" y="111610"/>
                  </a:lnTo>
                  <a:lnTo>
                    <a:pt x="203219" y="112118"/>
                  </a:lnTo>
                  <a:lnTo>
                    <a:pt x="215042" y="112246"/>
                  </a:lnTo>
                  <a:lnTo>
                    <a:pt x="226975" y="111331"/>
                  </a:lnTo>
                  <a:lnTo>
                    <a:pt x="238742" y="109112"/>
                  </a:lnTo>
                  <a:lnTo>
                    <a:pt x="250252" y="105669"/>
                  </a:lnTo>
                  <a:lnTo>
                    <a:pt x="261513" y="101222"/>
                  </a:lnTo>
                  <a:lnTo>
                    <a:pt x="272552" y="96003"/>
                  </a:lnTo>
                  <a:lnTo>
                    <a:pt x="282761" y="89890"/>
                  </a:lnTo>
                  <a:lnTo>
                    <a:pt x="290953" y="82432"/>
                  </a:lnTo>
                  <a:lnTo>
                    <a:pt x="296640" y="73498"/>
                  </a:lnTo>
                  <a:lnTo>
                    <a:pt x="299813" y="63568"/>
                  </a:lnTo>
                  <a:lnTo>
                    <a:pt x="300589" y="53518"/>
                  </a:lnTo>
                  <a:lnTo>
                    <a:pt x="299290" y="43872"/>
                  </a:lnTo>
                  <a:lnTo>
                    <a:pt x="296183" y="34787"/>
                  </a:lnTo>
                  <a:lnTo>
                    <a:pt x="291374" y="26232"/>
                  </a:lnTo>
                  <a:lnTo>
                    <a:pt x="285073" y="18124"/>
                  </a:lnTo>
                  <a:lnTo>
                    <a:pt x="277575" y="10849"/>
                  </a:lnTo>
                  <a:lnTo>
                    <a:pt x="269174" y="5240"/>
                  </a:lnTo>
                  <a:lnTo>
                    <a:pt x="260117" y="1619"/>
                  </a:lnTo>
                  <a:lnTo>
                    <a:pt x="250595" y="0"/>
                  </a:lnTo>
                  <a:lnTo>
                    <a:pt x="240751" y="351"/>
                  </a:lnTo>
                  <a:lnTo>
                    <a:pt x="230689" y="2449"/>
                  </a:lnTo>
                  <a:lnTo>
                    <a:pt x="220644" y="6280"/>
                  </a:lnTo>
                  <a:lnTo>
                    <a:pt x="210974" y="12117"/>
                  </a:lnTo>
                  <a:lnTo>
                    <a:pt x="201843" y="19929"/>
                  </a:lnTo>
                  <a:lnTo>
                    <a:pt x="193407" y="29426"/>
                  </a:lnTo>
                  <a:lnTo>
                    <a:pt x="185886" y="40241"/>
                  </a:lnTo>
                  <a:lnTo>
                    <a:pt x="179317" y="52029"/>
                  </a:lnTo>
                  <a:lnTo>
                    <a:pt x="173907" y="64350"/>
                  </a:lnTo>
                  <a:lnTo>
                    <a:pt x="170094" y="76686"/>
                  </a:lnTo>
                  <a:lnTo>
                    <a:pt x="167980" y="88752"/>
                  </a:lnTo>
                  <a:lnTo>
                    <a:pt x="167525" y="100310"/>
                  </a:lnTo>
                  <a:lnTo>
                    <a:pt x="168731" y="111079"/>
                  </a:lnTo>
                  <a:lnTo>
                    <a:pt x="171431" y="120991"/>
                  </a:lnTo>
                  <a:lnTo>
                    <a:pt x="175343" y="130139"/>
                  </a:lnTo>
                  <a:lnTo>
                    <a:pt x="180178" y="138679"/>
                  </a:lnTo>
                  <a:lnTo>
                    <a:pt x="185694" y="146757"/>
                  </a:lnTo>
                  <a:lnTo>
                    <a:pt x="192021" y="154337"/>
                  </a:lnTo>
                  <a:lnTo>
                    <a:pt x="199632" y="161209"/>
                  </a:lnTo>
                  <a:lnTo>
                    <a:pt x="208677" y="167306"/>
                  </a:lnTo>
                  <a:lnTo>
                    <a:pt x="218854" y="172384"/>
                  </a:lnTo>
                  <a:lnTo>
                    <a:pt x="229602" y="175964"/>
                  </a:lnTo>
                  <a:lnTo>
                    <a:pt x="240535" y="177929"/>
                  </a:lnTo>
                  <a:lnTo>
                    <a:pt x="251593" y="178618"/>
                  </a:lnTo>
                  <a:lnTo>
                    <a:pt x="264355" y="178713"/>
                  </a:lnTo>
                  <a:lnTo>
                    <a:pt x="283288" y="178225"/>
                  </a:lnTo>
                  <a:lnTo>
                    <a:pt x="315855" y="177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55569" y="256697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1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3"/>
                  </a:lnTo>
                  <a:lnTo>
                    <a:pt x="0" y="66448"/>
                  </a:lnTo>
                  <a:lnTo>
                    <a:pt x="0" y="82930"/>
                  </a:lnTo>
                  <a:lnTo>
                    <a:pt x="5" y="99749"/>
                  </a:lnTo>
                  <a:lnTo>
                    <a:pt x="178" y="116635"/>
                  </a:lnTo>
                  <a:lnTo>
                    <a:pt x="827" y="133204"/>
                  </a:lnTo>
                  <a:lnTo>
                    <a:pt x="2080" y="149277"/>
                  </a:lnTo>
                  <a:lnTo>
                    <a:pt x="3905" y="164851"/>
                  </a:lnTo>
                  <a:lnTo>
                    <a:pt x="6202" y="180003"/>
                  </a:lnTo>
                  <a:lnTo>
                    <a:pt x="8853" y="194814"/>
                  </a:lnTo>
                  <a:lnTo>
                    <a:pt x="11610" y="208959"/>
                  </a:lnTo>
                  <a:lnTo>
                    <a:pt x="14364" y="223196"/>
                  </a:lnTo>
                  <a:lnTo>
                    <a:pt x="17357" y="239895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34471" y="182998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330843" y="5801"/>
                  </a:lnTo>
                  <a:lnTo>
                    <a:pt x="323358" y="10725"/>
                  </a:lnTo>
                  <a:lnTo>
                    <a:pt x="313674" y="15223"/>
                  </a:lnTo>
                  <a:lnTo>
                    <a:pt x="302187" y="19271"/>
                  </a:lnTo>
                  <a:lnTo>
                    <a:pt x="289557" y="22636"/>
                  </a:lnTo>
                  <a:lnTo>
                    <a:pt x="276282" y="25249"/>
                  </a:lnTo>
                  <a:lnTo>
                    <a:pt x="262661" y="27349"/>
                  </a:lnTo>
                  <a:lnTo>
                    <a:pt x="248853" y="29376"/>
                  </a:lnTo>
                  <a:lnTo>
                    <a:pt x="234940" y="31591"/>
                  </a:lnTo>
                  <a:lnTo>
                    <a:pt x="220805" y="33911"/>
                  </a:lnTo>
                  <a:lnTo>
                    <a:pt x="206163" y="36015"/>
                  </a:lnTo>
                  <a:lnTo>
                    <a:pt x="190898" y="37728"/>
                  </a:lnTo>
                  <a:lnTo>
                    <a:pt x="175051" y="39030"/>
                  </a:lnTo>
                  <a:lnTo>
                    <a:pt x="158727" y="39979"/>
                  </a:lnTo>
                  <a:lnTo>
                    <a:pt x="142044" y="40656"/>
                  </a:lnTo>
                  <a:lnTo>
                    <a:pt x="125265" y="41297"/>
                  </a:lnTo>
                  <a:lnTo>
                    <a:pt x="108773" y="42267"/>
                  </a:lnTo>
                  <a:lnTo>
                    <a:pt x="92761" y="43740"/>
                  </a:lnTo>
                  <a:lnTo>
                    <a:pt x="77399" y="45714"/>
                  </a:lnTo>
                  <a:lnTo>
                    <a:pt x="62923" y="48111"/>
                  </a:lnTo>
                  <a:lnTo>
                    <a:pt x="49383" y="50830"/>
                  </a:lnTo>
                  <a:lnTo>
                    <a:pt x="37113" y="53632"/>
                  </a:lnTo>
                  <a:lnTo>
                    <a:pt x="25615" y="56422"/>
                  </a:lnTo>
                  <a:lnTo>
                    <a:pt x="13876" y="5944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26311" y="378820"/>
              <a:ext cx="97716" cy="138858"/>
            </a:xfrm>
            <a:custGeom>
              <a:avLst/>
              <a:gdLst/>
              <a:ahLst/>
              <a:cxnLst/>
              <a:rect l="0" t="0" r="0" b="0"/>
              <a:pathLst>
                <a:path w="97716" h="138858">
                  <a:moveTo>
                    <a:pt x="2958" y="56862"/>
                  </a:moveTo>
                  <a:lnTo>
                    <a:pt x="5892" y="68597"/>
                  </a:lnTo>
                  <a:lnTo>
                    <a:pt x="8674" y="79726"/>
                  </a:lnTo>
                  <a:lnTo>
                    <a:pt x="11573" y="91320"/>
                  </a:lnTo>
                  <a:lnTo>
                    <a:pt x="14614" y="103308"/>
                  </a:lnTo>
                  <a:lnTo>
                    <a:pt x="17779" y="115320"/>
                  </a:lnTo>
                  <a:lnTo>
                    <a:pt x="21018" y="127051"/>
                  </a:lnTo>
                  <a:lnTo>
                    <a:pt x="23433" y="135933"/>
                  </a:lnTo>
                  <a:lnTo>
                    <a:pt x="23965" y="138857"/>
                  </a:lnTo>
                  <a:lnTo>
                    <a:pt x="23015" y="136879"/>
                  </a:lnTo>
                  <a:lnTo>
                    <a:pt x="21117" y="131695"/>
                  </a:lnTo>
                  <a:lnTo>
                    <a:pt x="18628" y="124520"/>
                  </a:lnTo>
                  <a:lnTo>
                    <a:pt x="15772" y="116117"/>
                  </a:lnTo>
                  <a:lnTo>
                    <a:pt x="12684" y="106949"/>
                  </a:lnTo>
                  <a:lnTo>
                    <a:pt x="9449" y="97300"/>
                  </a:lnTo>
                  <a:lnTo>
                    <a:pt x="6128" y="87343"/>
                  </a:lnTo>
                  <a:lnTo>
                    <a:pt x="3082" y="77189"/>
                  </a:lnTo>
                  <a:lnTo>
                    <a:pt x="947" y="66907"/>
                  </a:lnTo>
                  <a:lnTo>
                    <a:pt x="0" y="56546"/>
                  </a:lnTo>
                  <a:lnTo>
                    <a:pt x="348" y="46298"/>
                  </a:lnTo>
                  <a:lnTo>
                    <a:pt x="2103" y="36489"/>
                  </a:lnTo>
                  <a:lnTo>
                    <a:pt x="5183" y="27270"/>
                  </a:lnTo>
                  <a:lnTo>
                    <a:pt x="9691" y="18944"/>
                  </a:lnTo>
                  <a:lnTo>
                    <a:pt x="15991" y="12030"/>
                  </a:lnTo>
                  <a:lnTo>
                    <a:pt x="24111" y="6683"/>
                  </a:lnTo>
                  <a:lnTo>
                    <a:pt x="33648" y="2906"/>
                  </a:lnTo>
                  <a:lnTo>
                    <a:pt x="43957" y="729"/>
                  </a:lnTo>
                  <a:lnTo>
                    <a:pt x="54579" y="0"/>
                  </a:lnTo>
                  <a:lnTo>
                    <a:pt x="64830" y="293"/>
                  </a:lnTo>
                  <a:lnTo>
                    <a:pt x="74729" y="1035"/>
                  </a:lnTo>
                  <a:lnTo>
                    <a:pt x="85139" y="2289"/>
                  </a:lnTo>
                  <a:lnTo>
                    <a:pt x="97715" y="4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08253" y="43568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7" y="38831"/>
                  </a:lnTo>
                  <a:lnTo>
                    <a:pt x="1887" y="50642"/>
                  </a:lnTo>
                  <a:lnTo>
                    <a:pt x="1290" y="63087"/>
                  </a:lnTo>
                  <a:lnTo>
                    <a:pt x="875" y="75582"/>
                  </a:lnTo>
                  <a:lnTo>
                    <a:pt x="545" y="88505"/>
                  </a:lnTo>
                  <a:lnTo>
                    <a:pt x="270" y="10410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08253" y="2988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94874" y="380161"/>
              <a:ext cx="176593" cy="164598"/>
            </a:xfrm>
            <a:custGeom>
              <a:avLst/>
              <a:gdLst/>
              <a:ahLst/>
              <a:cxnLst/>
              <a:rect l="0" t="0" r="0" b="0"/>
              <a:pathLst>
                <a:path w="176593" h="164598">
                  <a:moveTo>
                    <a:pt x="102893" y="76578"/>
                  </a:moveTo>
                  <a:lnTo>
                    <a:pt x="105692" y="67777"/>
                  </a:lnTo>
                  <a:lnTo>
                    <a:pt x="107194" y="59430"/>
                  </a:lnTo>
                  <a:lnTo>
                    <a:pt x="107496" y="50736"/>
                  </a:lnTo>
                  <a:lnTo>
                    <a:pt x="106644" y="41788"/>
                  </a:lnTo>
                  <a:lnTo>
                    <a:pt x="104528" y="32941"/>
                  </a:lnTo>
                  <a:lnTo>
                    <a:pt x="101196" y="24411"/>
                  </a:lnTo>
                  <a:lnTo>
                    <a:pt x="96516" y="16569"/>
                  </a:lnTo>
                  <a:lnTo>
                    <a:pt x="90100" y="9988"/>
                  </a:lnTo>
                  <a:lnTo>
                    <a:pt x="81899" y="4873"/>
                  </a:lnTo>
                  <a:lnTo>
                    <a:pt x="72310" y="1424"/>
                  </a:lnTo>
                  <a:lnTo>
                    <a:pt x="61965" y="0"/>
                  </a:lnTo>
                  <a:lnTo>
                    <a:pt x="51316" y="604"/>
                  </a:lnTo>
                  <a:lnTo>
                    <a:pt x="40913" y="3109"/>
                  </a:lnTo>
                  <a:lnTo>
                    <a:pt x="31468" y="7448"/>
                  </a:lnTo>
                  <a:lnTo>
                    <a:pt x="23275" y="13406"/>
                  </a:lnTo>
                  <a:lnTo>
                    <a:pt x="16437" y="20827"/>
                  </a:lnTo>
                  <a:lnTo>
                    <a:pt x="11053" y="29702"/>
                  </a:lnTo>
                  <a:lnTo>
                    <a:pt x="7021" y="39892"/>
                  </a:lnTo>
                  <a:lnTo>
                    <a:pt x="4107" y="51157"/>
                  </a:lnTo>
                  <a:lnTo>
                    <a:pt x="2051" y="63242"/>
                  </a:lnTo>
                  <a:lnTo>
                    <a:pt x="634" y="75926"/>
                  </a:lnTo>
                  <a:lnTo>
                    <a:pt x="0" y="89037"/>
                  </a:lnTo>
                  <a:lnTo>
                    <a:pt x="631" y="102443"/>
                  </a:lnTo>
                  <a:lnTo>
                    <a:pt x="2691" y="116041"/>
                  </a:lnTo>
                  <a:lnTo>
                    <a:pt x="6211" y="129272"/>
                  </a:lnTo>
                  <a:lnTo>
                    <a:pt x="11249" y="141172"/>
                  </a:lnTo>
                  <a:lnTo>
                    <a:pt x="17672" y="151303"/>
                  </a:lnTo>
                  <a:lnTo>
                    <a:pt x="25069" y="159086"/>
                  </a:lnTo>
                  <a:lnTo>
                    <a:pt x="32865" y="163583"/>
                  </a:lnTo>
                  <a:lnTo>
                    <a:pt x="40696" y="164597"/>
                  </a:lnTo>
                  <a:lnTo>
                    <a:pt x="48408" y="162379"/>
                  </a:lnTo>
                  <a:lnTo>
                    <a:pt x="55965" y="157252"/>
                  </a:lnTo>
                  <a:lnTo>
                    <a:pt x="63373" y="149699"/>
                  </a:lnTo>
                  <a:lnTo>
                    <a:pt x="70330" y="140260"/>
                  </a:lnTo>
                  <a:lnTo>
                    <a:pt x="76251" y="129427"/>
                  </a:lnTo>
                  <a:lnTo>
                    <a:pt x="80905" y="117598"/>
                  </a:lnTo>
                  <a:lnTo>
                    <a:pt x="84539" y="105236"/>
                  </a:lnTo>
                  <a:lnTo>
                    <a:pt x="87677" y="92865"/>
                  </a:lnTo>
                  <a:lnTo>
                    <a:pt x="90663" y="80843"/>
                  </a:lnTo>
                  <a:lnTo>
                    <a:pt x="93080" y="71891"/>
                  </a:lnTo>
                  <a:lnTo>
                    <a:pt x="94566" y="69418"/>
                  </a:lnTo>
                  <a:lnTo>
                    <a:pt x="95885" y="72515"/>
                  </a:lnTo>
                  <a:lnTo>
                    <a:pt x="97663" y="79276"/>
                  </a:lnTo>
                  <a:lnTo>
                    <a:pt x="100330" y="88056"/>
                  </a:lnTo>
                  <a:lnTo>
                    <a:pt x="103989" y="97832"/>
                  </a:lnTo>
                  <a:lnTo>
                    <a:pt x="108535" y="107906"/>
                  </a:lnTo>
                  <a:lnTo>
                    <a:pt x="113787" y="117706"/>
                  </a:lnTo>
                  <a:lnTo>
                    <a:pt x="119575" y="126973"/>
                  </a:lnTo>
                  <a:lnTo>
                    <a:pt x="126025" y="135386"/>
                  </a:lnTo>
                  <a:lnTo>
                    <a:pt x="134503" y="143268"/>
                  </a:lnTo>
                  <a:lnTo>
                    <a:pt x="149105" y="151309"/>
                  </a:lnTo>
                  <a:lnTo>
                    <a:pt x="176592" y="160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60938" y="397284"/>
              <a:ext cx="121765" cy="164741"/>
            </a:xfrm>
            <a:custGeom>
              <a:avLst/>
              <a:gdLst/>
              <a:ahLst/>
              <a:cxnLst/>
              <a:rect l="0" t="0" r="0" b="0"/>
              <a:pathLst>
                <a:path w="121765" h="164741">
                  <a:moveTo>
                    <a:pt x="0" y="38398"/>
                  </a:moveTo>
                  <a:lnTo>
                    <a:pt x="67" y="50133"/>
                  </a:lnTo>
                  <a:lnTo>
                    <a:pt x="707" y="61262"/>
                  </a:lnTo>
                  <a:lnTo>
                    <a:pt x="2003" y="72856"/>
                  </a:lnTo>
                  <a:lnTo>
                    <a:pt x="3863" y="84844"/>
                  </a:lnTo>
                  <a:lnTo>
                    <a:pt x="6179" y="96856"/>
                  </a:lnTo>
                  <a:lnTo>
                    <a:pt x="8824" y="108583"/>
                  </a:lnTo>
                  <a:lnTo>
                    <a:pt x="10969" y="117292"/>
                  </a:lnTo>
                  <a:lnTo>
                    <a:pt x="11812" y="119568"/>
                  </a:lnTo>
                  <a:lnTo>
                    <a:pt x="11900" y="116332"/>
                  </a:lnTo>
                  <a:lnTo>
                    <a:pt x="11702" y="109149"/>
                  </a:lnTo>
                  <a:lnTo>
                    <a:pt x="11439" y="99029"/>
                  </a:lnTo>
                  <a:lnTo>
                    <a:pt x="11208" y="86726"/>
                  </a:lnTo>
                  <a:lnTo>
                    <a:pt x="11361" y="73160"/>
                  </a:lnTo>
                  <a:lnTo>
                    <a:pt x="12514" y="59406"/>
                  </a:lnTo>
                  <a:lnTo>
                    <a:pt x="14921" y="46075"/>
                  </a:lnTo>
                  <a:lnTo>
                    <a:pt x="18672" y="33677"/>
                  </a:lnTo>
                  <a:lnTo>
                    <a:pt x="23863" y="22796"/>
                  </a:lnTo>
                  <a:lnTo>
                    <a:pt x="30393" y="13603"/>
                  </a:lnTo>
                  <a:lnTo>
                    <a:pt x="38032" y="6412"/>
                  </a:lnTo>
                  <a:lnTo>
                    <a:pt x="46522" y="1846"/>
                  </a:lnTo>
                  <a:lnTo>
                    <a:pt x="55630" y="0"/>
                  </a:lnTo>
                  <a:lnTo>
                    <a:pt x="65015" y="690"/>
                  </a:lnTo>
                  <a:lnTo>
                    <a:pt x="74235" y="3727"/>
                  </a:lnTo>
                  <a:lnTo>
                    <a:pt x="83058" y="8766"/>
                  </a:lnTo>
                  <a:lnTo>
                    <a:pt x="91287" y="15383"/>
                  </a:lnTo>
                  <a:lnTo>
                    <a:pt x="98668" y="23178"/>
                  </a:lnTo>
                  <a:lnTo>
                    <a:pt x="105147" y="31826"/>
                  </a:lnTo>
                  <a:lnTo>
                    <a:pt x="110668" y="41240"/>
                  </a:lnTo>
                  <a:lnTo>
                    <a:pt x="115086" y="51543"/>
                  </a:lnTo>
                  <a:lnTo>
                    <a:pt x="118425" y="62731"/>
                  </a:lnTo>
                  <a:lnTo>
                    <a:pt x="120687" y="74515"/>
                  </a:lnTo>
                  <a:lnTo>
                    <a:pt x="121764" y="86425"/>
                  </a:lnTo>
                  <a:lnTo>
                    <a:pt x="121717" y="98173"/>
                  </a:lnTo>
                  <a:lnTo>
                    <a:pt x="120882" y="109599"/>
                  </a:lnTo>
                  <a:lnTo>
                    <a:pt x="119709" y="121912"/>
                  </a:lnTo>
                  <a:lnTo>
                    <a:pt x="118097" y="138425"/>
                  </a:lnTo>
                  <a:lnTo>
                    <a:pt x="115813" y="164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55694" y="424947"/>
              <a:ext cx="206630" cy="305534"/>
            </a:xfrm>
            <a:custGeom>
              <a:avLst/>
              <a:gdLst/>
              <a:ahLst/>
              <a:cxnLst/>
              <a:rect l="0" t="0" r="0" b="0"/>
              <a:pathLst>
                <a:path w="206630" h="305534">
                  <a:moveTo>
                    <a:pt x="126342" y="94963"/>
                  </a:moveTo>
                  <a:lnTo>
                    <a:pt x="135076" y="91962"/>
                  </a:lnTo>
                  <a:lnTo>
                    <a:pt x="142783" y="88540"/>
                  </a:lnTo>
                  <a:lnTo>
                    <a:pt x="150180" y="84339"/>
                  </a:lnTo>
                  <a:lnTo>
                    <a:pt x="157269" y="79266"/>
                  </a:lnTo>
                  <a:lnTo>
                    <a:pt x="163799" y="73136"/>
                  </a:lnTo>
                  <a:lnTo>
                    <a:pt x="169662" y="65953"/>
                  </a:lnTo>
                  <a:lnTo>
                    <a:pt x="174581" y="57865"/>
                  </a:lnTo>
                  <a:lnTo>
                    <a:pt x="178055" y="49071"/>
                  </a:lnTo>
                  <a:lnTo>
                    <a:pt x="179934" y="39759"/>
                  </a:lnTo>
                  <a:lnTo>
                    <a:pt x="180059" y="30408"/>
                  </a:lnTo>
                  <a:lnTo>
                    <a:pt x="178098" y="21743"/>
                  </a:lnTo>
                  <a:lnTo>
                    <a:pt x="174074" y="14115"/>
                  </a:lnTo>
                  <a:lnTo>
                    <a:pt x="168289" y="7842"/>
                  </a:lnTo>
                  <a:lnTo>
                    <a:pt x="161127" y="3378"/>
                  </a:lnTo>
                  <a:lnTo>
                    <a:pt x="152947" y="790"/>
                  </a:lnTo>
                  <a:lnTo>
                    <a:pt x="144205" y="0"/>
                  </a:lnTo>
                  <a:lnTo>
                    <a:pt x="135424" y="974"/>
                  </a:lnTo>
                  <a:lnTo>
                    <a:pt x="126899" y="3519"/>
                  </a:lnTo>
                  <a:lnTo>
                    <a:pt x="118872" y="7495"/>
                  </a:lnTo>
                  <a:lnTo>
                    <a:pt x="111626" y="12904"/>
                  </a:lnTo>
                  <a:lnTo>
                    <a:pt x="105234" y="19614"/>
                  </a:lnTo>
                  <a:lnTo>
                    <a:pt x="99601" y="27389"/>
                  </a:lnTo>
                  <a:lnTo>
                    <a:pt x="94575" y="35978"/>
                  </a:lnTo>
                  <a:lnTo>
                    <a:pt x="90019" y="45161"/>
                  </a:lnTo>
                  <a:lnTo>
                    <a:pt x="86296" y="54767"/>
                  </a:lnTo>
                  <a:lnTo>
                    <a:pt x="84231" y="64669"/>
                  </a:lnTo>
                  <a:lnTo>
                    <a:pt x="84151" y="74754"/>
                  </a:lnTo>
                  <a:lnTo>
                    <a:pt x="86235" y="84306"/>
                  </a:lnTo>
                  <a:lnTo>
                    <a:pt x="90757" y="92049"/>
                  </a:lnTo>
                  <a:lnTo>
                    <a:pt x="97610" y="97431"/>
                  </a:lnTo>
                  <a:lnTo>
                    <a:pt x="106091" y="100398"/>
                  </a:lnTo>
                  <a:lnTo>
                    <a:pt x="115145" y="101035"/>
                  </a:lnTo>
                  <a:lnTo>
                    <a:pt x="124108" y="99643"/>
                  </a:lnTo>
                  <a:lnTo>
                    <a:pt x="132560" y="96474"/>
                  </a:lnTo>
                  <a:lnTo>
                    <a:pt x="140156" y="91622"/>
                  </a:lnTo>
                  <a:lnTo>
                    <a:pt x="146821" y="85294"/>
                  </a:lnTo>
                  <a:lnTo>
                    <a:pt x="152821" y="77778"/>
                  </a:lnTo>
                  <a:lnTo>
                    <a:pt x="158634" y="69364"/>
                  </a:lnTo>
                  <a:lnTo>
                    <a:pt x="164555" y="60343"/>
                  </a:lnTo>
                  <a:lnTo>
                    <a:pt x="170741" y="52512"/>
                  </a:lnTo>
                  <a:lnTo>
                    <a:pt x="176541" y="48753"/>
                  </a:lnTo>
                  <a:lnTo>
                    <a:pt x="180885" y="49729"/>
                  </a:lnTo>
                  <a:lnTo>
                    <a:pt x="183832" y="54615"/>
                  </a:lnTo>
                  <a:lnTo>
                    <a:pt x="185779" y="62370"/>
                  </a:lnTo>
                  <a:lnTo>
                    <a:pt x="187226" y="72138"/>
                  </a:lnTo>
                  <a:lnTo>
                    <a:pt x="188710" y="83292"/>
                  </a:lnTo>
                  <a:lnTo>
                    <a:pt x="190513" y="95388"/>
                  </a:lnTo>
                  <a:lnTo>
                    <a:pt x="192702" y="108123"/>
                  </a:lnTo>
                  <a:lnTo>
                    <a:pt x="195239" y="121288"/>
                  </a:lnTo>
                  <a:lnTo>
                    <a:pt x="198049" y="134747"/>
                  </a:lnTo>
                  <a:lnTo>
                    <a:pt x="200900" y="148567"/>
                  </a:lnTo>
                  <a:lnTo>
                    <a:pt x="203427" y="162992"/>
                  </a:lnTo>
                  <a:lnTo>
                    <a:pt x="205446" y="178096"/>
                  </a:lnTo>
                  <a:lnTo>
                    <a:pt x="206629" y="193324"/>
                  </a:lnTo>
                  <a:lnTo>
                    <a:pt x="206441" y="207637"/>
                  </a:lnTo>
                  <a:lnTo>
                    <a:pt x="204713" y="220519"/>
                  </a:lnTo>
                  <a:lnTo>
                    <a:pt x="201432" y="231964"/>
                  </a:lnTo>
                  <a:lnTo>
                    <a:pt x="196564" y="242194"/>
                  </a:lnTo>
                  <a:lnTo>
                    <a:pt x="190249" y="251474"/>
                  </a:lnTo>
                  <a:lnTo>
                    <a:pt x="182586" y="259724"/>
                  </a:lnTo>
                  <a:lnTo>
                    <a:pt x="173548" y="266529"/>
                  </a:lnTo>
                  <a:lnTo>
                    <a:pt x="163244" y="271779"/>
                  </a:lnTo>
                  <a:lnTo>
                    <a:pt x="151734" y="275646"/>
                  </a:lnTo>
                  <a:lnTo>
                    <a:pt x="138951" y="278409"/>
                  </a:lnTo>
                  <a:lnTo>
                    <a:pt x="124989" y="280347"/>
                  </a:lnTo>
                  <a:lnTo>
                    <a:pt x="110378" y="281853"/>
                  </a:lnTo>
                  <a:lnTo>
                    <a:pt x="95956" y="283413"/>
                  </a:lnTo>
                  <a:lnTo>
                    <a:pt x="82186" y="285286"/>
                  </a:lnTo>
                  <a:lnTo>
                    <a:pt x="69162" y="287529"/>
                  </a:lnTo>
                  <a:lnTo>
                    <a:pt x="56801" y="290107"/>
                  </a:lnTo>
                  <a:lnTo>
                    <a:pt x="44982" y="292947"/>
                  </a:lnTo>
                  <a:lnTo>
                    <a:pt x="34022" y="295830"/>
                  </a:lnTo>
                  <a:lnTo>
                    <a:pt x="23619" y="298684"/>
                  </a:lnTo>
                  <a:lnTo>
                    <a:pt x="12856" y="301756"/>
                  </a:lnTo>
                  <a:lnTo>
                    <a:pt x="0" y="305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76792" y="23564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5" y="81186"/>
                  </a:lnTo>
                  <a:lnTo>
                    <a:pt x="178" y="97462"/>
                  </a:lnTo>
                  <a:lnTo>
                    <a:pt x="827" y="114134"/>
                  </a:lnTo>
                  <a:lnTo>
                    <a:pt x="2075" y="131080"/>
                  </a:lnTo>
                  <a:lnTo>
                    <a:pt x="3728" y="148050"/>
                  </a:lnTo>
                  <a:lnTo>
                    <a:pt x="5376" y="164677"/>
                  </a:lnTo>
                  <a:lnTo>
                    <a:pt x="6778" y="180783"/>
                  </a:lnTo>
                  <a:lnTo>
                    <a:pt x="7873" y="196348"/>
                  </a:lnTo>
                  <a:lnTo>
                    <a:pt x="8802" y="213254"/>
                  </a:lnTo>
                  <a:lnTo>
                    <a:pt x="9640" y="236338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29435" y="382907"/>
              <a:ext cx="115814" cy="168589"/>
            </a:xfrm>
            <a:custGeom>
              <a:avLst/>
              <a:gdLst/>
              <a:ahLst/>
              <a:cxnLst/>
              <a:rect l="0" t="0" r="0" b="0"/>
              <a:pathLst>
                <a:path w="115814" h="168589">
                  <a:moveTo>
                    <a:pt x="0" y="73832"/>
                  </a:moveTo>
                  <a:lnTo>
                    <a:pt x="11735" y="73832"/>
                  </a:lnTo>
                  <a:lnTo>
                    <a:pt x="22864" y="73832"/>
                  </a:lnTo>
                  <a:lnTo>
                    <a:pt x="34457" y="73827"/>
                  </a:lnTo>
                  <a:lnTo>
                    <a:pt x="46445" y="73655"/>
                  </a:lnTo>
                  <a:lnTo>
                    <a:pt x="58457" y="73006"/>
                  </a:lnTo>
                  <a:lnTo>
                    <a:pt x="70251" y="71744"/>
                  </a:lnTo>
                  <a:lnTo>
                    <a:pt x="81432" y="69573"/>
                  </a:lnTo>
                  <a:lnTo>
                    <a:pt x="91404" y="65979"/>
                  </a:lnTo>
                  <a:lnTo>
                    <a:pt x="99948" y="60817"/>
                  </a:lnTo>
                  <a:lnTo>
                    <a:pt x="106851" y="54248"/>
                  </a:lnTo>
                  <a:lnTo>
                    <a:pt x="111748" y="46550"/>
                  </a:lnTo>
                  <a:lnTo>
                    <a:pt x="114624" y="38013"/>
                  </a:lnTo>
                  <a:lnTo>
                    <a:pt x="115439" y="29199"/>
                  </a:lnTo>
                  <a:lnTo>
                    <a:pt x="113950" y="20902"/>
                  </a:lnTo>
                  <a:lnTo>
                    <a:pt x="110246" y="13525"/>
                  </a:lnTo>
                  <a:lnTo>
                    <a:pt x="104677" y="7422"/>
                  </a:lnTo>
                  <a:lnTo>
                    <a:pt x="97659" y="3072"/>
                  </a:lnTo>
                  <a:lnTo>
                    <a:pt x="89574" y="565"/>
                  </a:lnTo>
                  <a:lnTo>
                    <a:pt x="80724" y="0"/>
                  </a:lnTo>
                  <a:lnTo>
                    <a:pt x="71339" y="1657"/>
                  </a:lnTo>
                  <a:lnTo>
                    <a:pt x="61595" y="5478"/>
                  </a:lnTo>
                  <a:lnTo>
                    <a:pt x="51935" y="11295"/>
                  </a:lnTo>
                  <a:lnTo>
                    <a:pt x="43054" y="19011"/>
                  </a:lnTo>
                  <a:lnTo>
                    <a:pt x="35277" y="28383"/>
                  </a:lnTo>
                  <a:lnTo>
                    <a:pt x="28903" y="39081"/>
                  </a:lnTo>
                  <a:lnTo>
                    <a:pt x="24369" y="50777"/>
                  </a:lnTo>
                  <a:lnTo>
                    <a:pt x="21735" y="63192"/>
                  </a:lnTo>
                  <a:lnTo>
                    <a:pt x="20914" y="75950"/>
                  </a:lnTo>
                  <a:lnTo>
                    <a:pt x="21867" y="88588"/>
                  </a:lnTo>
                  <a:lnTo>
                    <a:pt x="24393" y="100860"/>
                  </a:lnTo>
                  <a:lnTo>
                    <a:pt x="28188" y="112558"/>
                  </a:lnTo>
                  <a:lnTo>
                    <a:pt x="32942" y="123421"/>
                  </a:lnTo>
                  <a:lnTo>
                    <a:pt x="38403" y="133387"/>
                  </a:lnTo>
                  <a:lnTo>
                    <a:pt x="44695" y="142233"/>
                  </a:lnTo>
                  <a:lnTo>
                    <a:pt x="52282" y="149504"/>
                  </a:lnTo>
                  <a:lnTo>
                    <a:pt x="61301" y="155099"/>
                  </a:lnTo>
                  <a:lnTo>
                    <a:pt x="71191" y="159223"/>
                  </a:lnTo>
                  <a:lnTo>
                    <a:pt x="81937" y="162611"/>
                  </a:lnTo>
                  <a:lnTo>
                    <a:pt x="95601" y="165563"/>
                  </a:lnTo>
                  <a:lnTo>
                    <a:pt x="115813" y="168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28663" y="330397"/>
              <a:ext cx="167529" cy="263213"/>
            </a:xfrm>
            <a:custGeom>
              <a:avLst/>
              <a:gdLst/>
              <a:ahLst/>
              <a:cxnLst/>
              <a:rect l="0" t="0" r="0" b="0"/>
              <a:pathLst>
                <a:path w="167529" h="263213">
                  <a:moveTo>
                    <a:pt x="127155" y="0"/>
                  </a:moveTo>
                  <a:lnTo>
                    <a:pt x="112621" y="2934"/>
                  </a:lnTo>
                  <a:lnTo>
                    <a:pt x="99989" y="5716"/>
                  </a:lnTo>
                  <a:lnTo>
                    <a:pt x="88090" y="8620"/>
                  </a:lnTo>
                  <a:lnTo>
                    <a:pt x="76781" y="11833"/>
                  </a:lnTo>
                  <a:lnTo>
                    <a:pt x="66237" y="15647"/>
                  </a:lnTo>
                  <a:lnTo>
                    <a:pt x="56503" y="20164"/>
                  </a:lnTo>
                  <a:lnTo>
                    <a:pt x="47486" y="25327"/>
                  </a:lnTo>
                  <a:lnTo>
                    <a:pt x="39041" y="31015"/>
                  </a:lnTo>
                  <a:lnTo>
                    <a:pt x="31028" y="37104"/>
                  </a:lnTo>
                  <a:lnTo>
                    <a:pt x="23493" y="43650"/>
                  </a:lnTo>
                  <a:lnTo>
                    <a:pt x="16652" y="50876"/>
                  </a:lnTo>
                  <a:lnTo>
                    <a:pt x="10575" y="58848"/>
                  </a:lnTo>
                  <a:lnTo>
                    <a:pt x="5512" y="67489"/>
                  </a:lnTo>
                  <a:lnTo>
                    <a:pt x="1941" y="76668"/>
                  </a:lnTo>
                  <a:lnTo>
                    <a:pt x="0" y="86238"/>
                  </a:lnTo>
                  <a:lnTo>
                    <a:pt x="4" y="95595"/>
                  </a:lnTo>
                  <a:lnTo>
                    <a:pt x="2584" y="103732"/>
                  </a:lnTo>
                  <a:lnTo>
                    <a:pt x="7838" y="110189"/>
                  </a:lnTo>
                  <a:lnTo>
                    <a:pt x="15262" y="114691"/>
                  </a:lnTo>
                  <a:lnTo>
                    <a:pt x="24064" y="116895"/>
                  </a:lnTo>
                  <a:lnTo>
                    <a:pt x="33645" y="116871"/>
                  </a:lnTo>
                  <a:lnTo>
                    <a:pt x="43649" y="115450"/>
                  </a:lnTo>
                  <a:lnTo>
                    <a:pt x="53883" y="113975"/>
                  </a:lnTo>
                  <a:lnTo>
                    <a:pt x="64243" y="113221"/>
                  </a:lnTo>
                  <a:lnTo>
                    <a:pt x="74672" y="113401"/>
                  </a:lnTo>
                  <a:lnTo>
                    <a:pt x="85141" y="114446"/>
                  </a:lnTo>
                  <a:lnTo>
                    <a:pt x="95628" y="116195"/>
                  </a:lnTo>
                  <a:lnTo>
                    <a:pt x="105961" y="118640"/>
                  </a:lnTo>
                  <a:lnTo>
                    <a:pt x="115827" y="121944"/>
                  </a:lnTo>
                  <a:lnTo>
                    <a:pt x="125094" y="126127"/>
                  </a:lnTo>
                  <a:lnTo>
                    <a:pt x="133790" y="131238"/>
                  </a:lnTo>
                  <a:lnTo>
                    <a:pt x="142019" y="137424"/>
                  </a:lnTo>
                  <a:lnTo>
                    <a:pt x="149875" y="144663"/>
                  </a:lnTo>
                  <a:lnTo>
                    <a:pt x="156965" y="152795"/>
                  </a:lnTo>
                  <a:lnTo>
                    <a:pt x="162443" y="161624"/>
                  </a:lnTo>
                  <a:lnTo>
                    <a:pt x="165972" y="170965"/>
                  </a:lnTo>
                  <a:lnTo>
                    <a:pt x="167528" y="180507"/>
                  </a:lnTo>
                  <a:lnTo>
                    <a:pt x="167134" y="189832"/>
                  </a:lnTo>
                  <a:lnTo>
                    <a:pt x="165012" y="198732"/>
                  </a:lnTo>
                  <a:lnTo>
                    <a:pt x="161333" y="207181"/>
                  </a:lnTo>
                  <a:lnTo>
                    <a:pt x="156132" y="215243"/>
                  </a:lnTo>
                  <a:lnTo>
                    <a:pt x="149560" y="222992"/>
                  </a:lnTo>
                  <a:lnTo>
                    <a:pt x="141710" y="230180"/>
                  </a:lnTo>
                  <a:lnTo>
                    <a:pt x="132538" y="236256"/>
                  </a:lnTo>
                  <a:lnTo>
                    <a:pt x="122151" y="241014"/>
                  </a:lnTo>
                  <a:lnTo>
                    <a:pt x="110922" y="244718"/>
                  </a:lnTo>
                  <a:lnTo>
                    <a:pt x="99392" y="247902"/>
                  </a:lnTo>
                  <a:lnTo>
                    <a:pt x="87908" y="250932"/>
                  </a:lnTo>
                  <a:lnTo>
                    <a:pt x="76859" y="253828"/>
                  </a:lnTo>
                  <a:lnTo>
                    <a:pt x="65586" y="256634"/>
                  </a:lnTo>
                  <a:lnTo>
                    <a:pt x="51983" y="259602"/>
                  </a:lnTo>
                  <a:lnTo>
                    <a:pt x="3239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71010" y="614667"/>
              <a:ext cx="2916395" cy="42114"/>
            </a:xfrm>
            <a:custGeom>
              <a:avLst/>
              <a:gdLst/>
              <a:ahLst/>
              <a:cxnLst/>
              <a:rect l="0" t="0" r="0" b="0"/>
              <a:pathLst>
                <a:path w="2916395" h="42114">
                  <a:moveTo>
                    <a:pt x="2916394" y="31585"/>
                  </a:moveTo>
                  <a:lnTo>
                    <a:pt x="2907459" y="28718"/>
                  </a:lnTo>
                  <a:lnTo>
                    <a:pt x="2897832" y="26576"/>
                  </a:lnTo>
                  <a:lnTo>
                    <a:pt x="2886549" y="24968"/>
                  </a:lnTo>
                  <a:lnTo>
                    <a:pt x="2874054" y="23615"/>
                  </a:lnTo>
                  <a:lnTo>
                    <a:pt x="2861223" y="22118"/>
                  </a:lnTo>
                  <a:lnTo>
                    <a:pt x="2848600" y="20267"/>
                  </a:lnTo>
                  <a:lnTo>
                    <a:pt x="2836217" y="18028"/>
                  </a:lnTo>
                  <a:lnTo>
                    <a:pt x="2823773" y="15447"/>
                  </a:lnTo>
                  <a:lnTo>
                    <a:pt x="2811075" y="12602"/>
                  </a:lnTo>
                  <a:lnTo>
                    <a:pt x="2798074" y="9726"/>
                  </a:lnTo>
                  <a:lnTo>
                    <a:pt x="2784799" y="7181"/>
                  </a:lnTo>
                  <a:lnTo>
                    <a:pt x="2771308" y="5141"/>
                  </a:lnTo>
                  <a:lnTo>
                    <a:pt x="2757651" y="3604"/>
                  </a:lnTo>
                  <a:lnTo>
                    <a:pt x="2743876" y="2490"/>
                  </a:lnTo>
                  <a:lnTo>
                    <a:pt x="2730018" y="1707"/>
                  </a:lnTo>
                  <a:lnTo>
                    <a:pt x="2716102" y="1334"/>
                  </a:lnTo>
                  <a:lnTo>
                    <a:pt x="2702146" y="1607"/>
                  </a:lnTo>
                  <a:lnTo>
                    <a:pt x="2688164" y="2600"/>
                  </a:lnTo>
                  <a:lnTo>
                    <a:pt x="2674163" y="4080"/>
                  </a:lnTo>
                  <a:lnTo>
                    <a:pt x="2660150" y="5611"/>
                  </a:lnTo>
                  <a:lnTo>
                    <a:pt x="2646124" y="6936"/>
                  </a:lnTo>
                  <a:lnTo>
                    <a:pt x="2631925" y="7976"/>
                  </a:lnTo>
                  <a:lnTo>
                    <a:pt x="2617245" y="8749"/>
                  </a:lnTo>
                  <a:lnTo>
                    <a:pt x="2601959" y="9304"/>
                  </a:lnTo>
                  <a:lnTo>
                    <a:pt x="2586099" y="9693"/>
                  </a:lnTo>
                  <a:lnTo>
                    <a:pt x="2569767" y="9962"/>
                  </a:lnTo>
                  <a:lnTo>
                    <a:pt x="2553079" y="10146"/>
                  </a:lnTo>
                  <a:lnTo>
                    <a:pt x="2536296" y="10271"/>
                  </a:lnTo>
                  <a:lnTo>
                    <a:pt x="2519803" y="10355"/>
                  </a:lnTo>
                  <a:lnTo>
                    <a:pt x="2503790" y="10408"/>
                  </a:lnTo>
                  <a:lnTo>
                    <a:pt x="2488427" y="10273"/>
                  </a:lnTo>
                  <a:lnTo>
                    <a:pt x="2473950" y="9650"/>
                  </a:lnTo>
                  <a:lnTo>
                    <a:pt x="2460386" y="8419"/>
                  </a:lnTo>
                  <a:lnTo>
                    <a:pt x="2447294" y="6778"/>
                  </a:lnTo>
                  <a:lnTo>
                    <a:pt x="2433888" y="5137"/>
                  </a:lnTo>
                  <a:lnTo>
                    <a:pt x="2419750" y="3740"/>
                  </a:lnTo>
                  <a:lnTo>
                    <a:pt x="2404810" y="2650"/>
                  </a:lnTo>
                  <a:lnTo>
                    <a:pt x="2389169" y="1844"/>
                  </a:lnTo>
                  <a:lnTo>
                    <a:pt x="2372977" y="1268"/>
                  </a:lnTo>
                  <a:lnTo>
                    <a:pt x="2356374" y="864"/>
                  </a:lnTo>
                  <a:lnTo>
                    <a:pt x="2339476" y="585"/>
                  </a:lnTo>
                  <a:lnTo>
                    <a:pt x="2322372" y="394"/>
                  </a:lnTo>
                  <a:lnTo>
                    <a:pt x="2305125" y="265"/>
                  </a:lnTo>
                  <a:lnTo>
                    <a:pt x="2287781" y="178"/>
                  </a:lnTo>
                  <a:lnTo>
                    <a:pt x="2270369" y="119"/>
                  </a:lnTo>
                  <a:lnTo>
                    <a:pt x="2252913" y="79"/>
                  </a:lnTo>
                  <a:lnTo>
                    <a:pt x="2235428" y="53"/>
                  </a:lnTo>
                  <a:lnTo>
                    <a:pt x="2217916" y="35"/>
                  </a:lnTo>
                  <a:lnTo>
                    <a:pt x="2200223" y="23"/>
                  </a:lnTo>
                  <a:lnTo>
                    <a:pt x="2182046" y="15"/>
                  </a:lnTo>
                  <a:lnTo>
                    <a:pt x="2163262" y="10"/>
                  </a:lnTo>
                  <a:lnTo>
                    <a:pt x="2144070" y="6"/>
                  </a:lnTo>
                  <a:lnTo>
                    <a:pt x="2124879" y="4"/>
                  </a:lnTo>
                  <a:lnTo>
                    <a:pt x="2105933" y="2"/>
                  </a:lnTo>
                  <a:lnTo>
                    <a:pt x="2087296" y="1"/>
                  </a:lnTo>
                  <a:lnTo>
                    <a:pt x="2068942" y="1"/>
                  </a:lnTo>
                  <a:lnTo>
                    <a:pt x="2050817" y="0"/>
                  </a:lnTo>
                  <a:lnTo>
                    <a:pt x="2032865" y="0"/>
                  </a:lnTo>
                  <a:lnTo>
                    <a:pt x="2015039" y="0"/>
                  </a:lnTo>
                  <a:lnTo>
                    <a:pt x="1997301" y="0"/>
                  </a:lnTo>
                  <a:lnTo>
                    <a:pt x="1979623" y="0"/>
                  </a:lnTo>
                  <a:lnTo>
                    <a:pt x="1961988" y="0"/>
                  </a:lnTo>
                  <a:lnTo>
                    <a:pt x="1944378" y="4"/>
                  </a:lnTo>
                  <a:lnTo>
                    <a:pt x="1926618" y="177"/>
                  </a:lnTo>
                  <a:lnTo>
                    <a:pt x="1908395" y="825"/>
                  </a:lnTo>
                  <a:lnTo>
                    <a:pt x="1889582" y="2074"/>
                  </a:lnTo>
                  <a:lnTo>
                    <a:pt x="1870369" y="3726"/>
                  </a:lnTo>
                  <a:lnTo>
                    <a:pt x="1851166" y="5375"/>
                  </a:lnTo>
                  <a:lnTo>
                    <a:pt x="1832210" y="6777"/>
                  </a:lnTo>
                  <a:lnTo>
                    <a:pt x="1813566" y="7870"/>
                  </a:lnTo>
                  <a:lnTo>
                    <a:pt x="1795208" y="8678"/>
                  </a:lnTo>
                  <a:lnTo>
                    <a:pt x="1777090" y="9252"/>
                  </a:lnTo>
                  <a:lnTo>
                    <a:pt x="1759482" y="9484"/>
                  </a:lnTo>
                  <a:lnTo>
                    <a:pt x="1742951" y="9115"/>
                  </a:lnTo>
                  <a:lnTo>
                    <a:pt x="1727705" y="8062"/>
                  </a:lnTo>
                  <a:lnTo>
                    <a:pt x="1713160" y="6712"/>
                  </a:lnTo>
                  <a:lnTo>
                    <a:pt x="1698173" y="5800"/>
                  </a:lnTo>
                  <a:lnTo>
                    <a:pt x="1682123" y="5705"/>
                  </a:lnTo>
                  <a:lnTo>
                    <a:pt x="1665069" y="6304"/>
                  </a:lnTo>
                  <a:lnTo>
                    <a:pt x="1647462" y="7171"/>
                  </a:lnTo>
                  <a:lnTo>
                    <a:pt x="1629646" y="8013"/>
                  </a:lnTo>
                  <a:lnTo>
                    <a:pt x="1611631" y="8713"/>
                  </a:lnTo>
                  <a:lnTo>
                    <a:pt x="1593179" y="9249"/>
                  </a:lnTo>
                  <a:lnTo>
                    <a:pt x="1574190" y="9637"/>
                  </a:lnTo>
                  <a:lnTo>
                    <a:pt x="1555186" y="9743"/>
                  </a:lnTo>
                  <a:lnTo>
                    <a:pt x="1537181" y="9289"/>
                  </a:lnTo>
                  <a:lnTo>
                    <a:pt x="1520649" y="8174"/>
                  </a:lnTo>
                  <a:lnTo>
                    <a:pt x="1505089" y="6612"/>
                  </a:lnTo>
                  <a:lnTo>
                    <a:pt x="1489347" y="5026"/>
                  </a:lnTo>
                  <a:lnTo>
                    <a:pt x="1472750" y="3665"/>
                  </a:lnTo>
                  <a:lnTo>
                    <a:pt x="1455141" y="2600"/>
                  </a:lnTo>
                  <a:lnTo>
                    <a:pt x="1436622" y="1811"/>
                  </a:lnTo>
                  <a:lnTo>
                    <a:pt x="1417377" y="1246"/>
                  </a:lnTo>
                  <a:lnTo>
                    <a:pt x="1397586" y="849"/>
                  </a:lnTo>
                  <a:lnTo>
                    <a:pt x="1377402" y="575"/>
                  </a:lnTo>
                  <a:lnTo>
                    <a:pt x="1356946" y="392"/>
                  </a:lnTo>
                  <a:lnTo>
                    <a:pt x="1336467" y="438"/>
                  </a:lnTo>
                  <a:lnTo>
                    <a:pt x="1316332" y="1000"/>
                  </a:lnTo>
                  <a:lnTo>
                    <a:pt x="1296703" y="2191"/>
                  </a:lnTo>
                  <a:lnTo>
                    <a:pt x="1277249" y="3805"/>
                  </a:lnTo>
                  <a:lnTo>
                    <a:pt x="1257274" y="5427"/>
                  </a:lnTo>
                  <a:lnTo>
                    <a:pt x="1236427" y="6812"/>
                  </a:lnTo>
                  <a:lnTo>
                    <a:pt x="1214847" y="7894"/>
                  </a:lnTo>
                  <a:lnTo>
                    <a:pt x="1192974" y="8694"/>
                  </a:lnTo>
                  <a:lnTo>
                    <a:pt x="1171109" y="9267"/>
                  </a:lnTo>
                  <a:lnTo>
                    <a:pt x="1149375" y="9668"/>
                  </a:lnTo>
                  <a:lnTo>
                    <a:pt x="1127797" y="9945"/>
                  </a:lnTo>
                  <a:lnTo>
                    <a:pt x="1106354" y="10135"/>
                  </a:lnTo>
                  <a:lnTo>
                    <a:pt x="1084852" y="10264"/>
                  </a:lnTo>
                  <a:lnTo>
                    <a:pt x="1062956" y="10351"/>
                  </a:lnTo>
                  <a:lnTo>
                    <a:pt x="1040520" y="10409"/>
                  </a:lnTo>
                  <a:lnTo>
                    <a:pt x="1017722" y="10448"/>
                  </a:lnTo>
                  <a:lnTo>
                    <a:pt x="994956" y="10475"/>
                  </a:lnTo>
                  <a:lnTo>
                    <a:pt x="972469" y="10497"/>
                  </a:lnTo>
                  <a:lnTo>
                    <a:pt x="950811" y="10682"/>
                  </a:lnTo>
                  <a:lnTo>
                    <a:pt x="930872" y="11338"/>
                  </a:lnTo>
                  <a:lnTo>
                    <a:pt x="912966" y="12592"/>
                  </a:lnTo>
                  <a:lnTo>
                    <a:pt x="896281" y="14248"/>
                  </a:lnTo>
                  <a:lnTo>
                    <a:pt x="879235" y="15898"/>
                  </a:lnTo>
                  <a:lnTo>
                    <a:pt x="860938" y="17298"/>
                  </a:lnTo>
                  <a:lnTo>
                    <a:pt x="841202" y="18219"/>
                  </a:lnTo>
                  <a:lnTo>
                    <a:pt x="820183" y="18380"/>
                  </a:lnTo>
                  <a:lnTo>
                    <a:pt x="798163" y="17714"/>
                  </a:lnTo>
                  <a:lnTo>
                    <a:pt x="776053" y="16639"/>
                  </a:lnTo>
                  <a:lnTo>
                    <a:pt x="755297" y="15919"/>
                  </a:lnTo>
                  <a:lnTo>
                    <a:pt x="736569" y="15956"/>
                  </a:lnTo>
                  <a:lnTo>
                    <a:pt x="719695" y="16646"/>
                  </a:lnTo>
                  <a:lnTo>
                    <a:pt x="704047" y="17574"/>
                  </a:lnTo>
                  <a:lnTo>
                    <a:pt x="689107" y="18458"/>
                  </a:lnTo>
                  <a:lnTo>
                    <a:pt x="674560" y="19185"/>
                  </a:lnTo>
                  <a:lnTo>
                    <a:pt x="660230" y="19740"/>
                  </a:lnTo>
                  <a:lnTo>
                    <a:pt x="646007" y="20145"/>
                  </a:lnTo>
                  <a:lnTo>
                    <a:pt x="631348" y="20432"/>
                  </a:lnTo>
                  <a:lnTo>
                    <a:pt x="615303" y="20632"/>
                  </a:lnTo>
                  <a:lnTo>
                    <a:pt x="597480" y="20769"/>
                  </a:lnTo>
                  <a:lnTo>
                    <a:pt x="578460" y="20863"/>
                  </a:lnTo>
                  <a:lnTo>
                    <a:pt x="559462" y="20927"/>
                  </a:lnTo>
                  <a:lnTo>
                    <a:pt x="541205" y="20969"/>
                  </a:lnTo>
                  <a:lnTo>
                    <a:pt x="523882" y="20998"/>
                  </a:lnTo>
                  <a:lnTo>
                    <a:pt x="507416" y="21017"/>
                  </a:lnTo>
                  <a:lnTo>
                    <a:pt x="491627" y="21030"/>
                  </a:lnTo>
                  <a:lnTo>
                    <a:pt x="475854" y="21039"/>
                  </a:lnTo>
                  <a:lnTo>
                    <a:pt x="459031" y="21045"/>
                  </a:lnTo>
                  <a:lnTo>
                    <a:pt x="440673" y="21049"/>
                  </a:lnTo>
                  <a:lnTo>
                    <a:pt x="421287" y="21051"/>
                  </a:lnTo>
                  <a:lnTo>
                    <a:pt x="402041" y="21053"/>
                  </a:lnTo>
                  <a:lnTo>
                    <a:pt x="383617" y="21054"/>
                  </a:lnTo>
                  <a:lnTo>
                    <a:pt x="366182" y="21055"/>
                  </a:lnTo>
                  <a:lnTo>
                    <a:pt x="349640" y="21055"/>
                  </a:lnTo>
                  <a:lnTo>
                    <a:pt x="333815" y="21060"/>
                  </a:lnTo>
                  <a:lnTo>
                    <a:pt x="318526" y="21233"/>
                  </a:lnTo>
                  <a:lnTo>
                    <a:pt x="303626" y="21882"/>
                  </a:lnTo>
                  <a:lnTo>
                    <a:pt x="288998" y="23131"/>
                  </a:lnTo>
                  <a:lnTo>
                    <a:pt x="274561" y="24783"/>
                  </a:lnTo>
                  <a:lnTo>
                    <a:pt x="260253" y="26432"/>
                  </a:lnTo>
                  <a:lnTo>
                    <a:pt x="246033" y="27834"/>
                  </a:lnTo>
                  <a:lnTo>
                    <a:pt x="231873" y="28927"/>
                  </a:lnTo>
                  <a:lnTo>
                    <a:pt x="217754" y="29735"/>
                  </a:lnTo>
                  <a:lnTo>
                    <a:pt x="203656" y="30313"/>
                  </a:lnTo>
                  <a:lnTo>
                    <a:pt x="189409" y="30718"/>
                  </a:lnTo>
                  <a:lnTo>
                    <a:pt x="174698" y="30998"/>
                  </a:lnTo>
                  <a:lnTo>
                    <a:pt x="159396" y="31189"/>
                  </a:lnTo>
                  <a:lnTo>
                    <a:pt x="143694" y="31319"/>
                  </a:lnTo>
                  <a:lnTo>
                    <a:pt x="128000" y="31406"/>
                  </a:lnTo>
                  <a:lnTo>
                    <a:pt x="112559" y="31470"/>
                  </a:lnTo>
                  <a:lnTo>
                    <a:pt x="97598" y="31682"/>
                  </a:lnTo>
                  <a:lnTo>
                    <a:pt x="83398" y="32357"/>
                  </a:lnTo>
                  <a:lnTo>
                    <a:pt x="70038" y="33624"/>
                  </a:lnTo>
                  <a:lnTo>
                    <a:pt x="57494" y="35297"/>
                  </a:lnTo>
                  <a:lnTo>
                    <a:pt x="44293" y="37133"/>
                  </a:lnTo>
                  <a:lnTo>
                    <a:pt x="27041" y="39294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55404" y="435682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32755" y="3119"/>
                  </a:lnTo>
                  <a:lnTo>
                    <a:pt x="2534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94797" y="1192096"/>
            <a:ext cx="2010945" cy="589523"/>
            <a:chOff x="294797" y="1192096"/>
            <a:chExt cx="2010945" cy="589523"/>
          </a:xfrm>
        </p:grpSpPr>
        <p:sp>
          <p:nvSpPr>
            <p:cNvPr id="22" name="Freeform 21"/>
            <p:cNvSpPr/>
            <p:nvPr/>
          </p:nvSpPr>
          <p:spPr>
            <a:xfrm>
              <a:off x="294797" y="1210777"/>
              <a:ext cx="322588" cy="410612"/>
            </a:xfrm>
            <a:custGeom>
              <a:avLst/>
              <a:gdLst/>
              <a:ahLst/>
              <a:cxnLst/>
              <a:rect l="0" t="0" r="0" b="0"/>
              <a:pathLst>
                <a:path w="322588" h="410612">
                  <a:moveTo>
                    <a:pt x="0" y="410611"/>
                  </a:moveTo>
                  <a:lnTo>
                    <a:pt x="0" y="396009"/>
                  </a:lnTo>
                  <a:lnTo>
                    <a:pt x="0" y="382738"/>
                  </a:lnTo>
                  <a:lnTo>
                    <a:pt x="0" y="369532"/>
                  </a:lnTo>
                  <a:lnTo>
                    <a:pt x="0" y="356018"/>
                  </a:lnTo>
                  <a:lnTo>
                    <a:pt x="0" y="341861"/>
                  </a:lnTo>
                  <a:lnTo>
                    <a:pt x="0" y="326950"/>
                  </a:lnTo>
                  <a:lnTo>
                    <a:pt x="0" y="311185"/>
                  </a:lnTo>
                  <a:lnTo>
                    <a:pt x="0" y="294391"/>
                  </a:lnTo>
                  <a:lnTo>
                    <a:pt x="0" y="276578"/>
                  </a:lnTo>
                  <a:lnTo>
                    <a:pt x="0" y="258057"/>
                  </a:lnTo>
                  <a:lnTo>
                    <a:pt x="0" y="239326"/>
                  </a:lnTo>
                  <a:lnTo>
                    <a:pt x="0" y="220691"/>
                  </a:lnTo>
                  <a:lnTo>
                    <a:pt x="0" y="202264"/>
                  </a:lnTo>
                  <a:lnTo>
                    <a:pt x="0" y="184052"/>
                  </a:lnTo>
                  <a:lnTo>
                    <a:pt x="0" y="166023"/>
                  </a:lnTo>
                  <a:lnTo>
                    <a:pt x="0" y="148135"/>
                  </a:lnTo>
                  <a:lnTo>
                    <a:pt x="0" y="130351"/>
                  </a:lnTo>
                  <a:lnTo>
                    <a:pt x="0" y="112646"/>
                  </a:lnTo>
                  <a:lnTo>
                    <a:pt x="0" y="95161"/>
                  </a:lnTo>
                  <a:lnTo>
                    <a:pt x="0" y="78187"/>
                  </a:lnTo>
                  <a:lnTo>
                    <a:pt x="10" y="61870"/>
                  </a:lnTo>
                  <a:lnTo>
                    <a:pt x="375" y="47153"/>
                  </a:lnTo>
                  <a:lnTo>
                    <a:pt x="2367" y="35853"/>
                  </a:lnTo>
                  <a:lnTo>
                    <a:pt x="6334" y="29270"/>
                  </a:lnTo>
                  <a:lnTo>
                    <a:pt x="10834" y="27883"/>
                  </a:lnTo>
                  <a:lnTo>
                    <a:pt x="15251" y="30921"/>
                  </a:lnTo>
                  <a:lnTo>
                    <a:pt x="19627" y="37467"/>
                  </a:lnTo>
                  <a:lnTo>
                    <a:pt x="24287" y="46888"/>
                  </a:lnTo>
                  <a:lnTo>
                    <a:pt x="29397" y="58586"/>
                  </a:lnTo>
                  <a:lnTo>
                    <a:pt x="34803" y="71678"/>
                  </a:lnTo>
                  <a:lnTo>
                    <a:pt x="40126" y="85081"/>
                  </a:lnTo>
                  <a:lnTo>
                    <a:pt x="45152" y="98169"/>
                  </a:lnTo>
                  <a:lnTo>
                    <a:pt x="49830" y="110737"/>
                  </a:lnTo>
                  <a:lnTo>
                    <a:pt x="54199" y="122793"/>
                  </a:lnTo>
                  <a:lnTo>
                    <a:pt x="58325" y="134433"/>
                  </a:lnTo>
                  <a:lnTo>
                    <a:pt x="62436" y="146082"/>
                  </a:lnTo>
                  <a:lnTo>
                    <a:pt x="66888" y="158445"/>
                  </a:lnTo>
                  <a:lnTo>
                    <a:pt x="71848" y="171839"/>
                  </a:lnTo>
                  <a:lnTo>
                    <a:pt x="77147" y="185923"/>
                  </a:lnTo>
                  <a:lnTo>
                    <a:pt x="82397" y="199918"/>
                  </a:lnTo>
                  <a:lnTo>
                    <a:pt x="87376" y="213361"/>
                  </a:lnTo>
                  <a:lnTo>
                    <a:pt x="92193" y="225979"/>
                  </a:lnTo>
                  <a:lnTo>
                    <a:pt x="97186" y="237526"/>
                  </a:lnTo>
                  <a:lnTo>
                    <a:pt x="102546" y="247997"/>
                  </a:lnTo>
                  <a:lnTo>
                    <a:pt x="108298" y="257706"/>
                  </a:lnTo>
                  <a:lnTo>
                    <a:pt x="114392" y="267160"/>
                  </a:lnTo>
                  <a:lnTo>
                    <a:pt x="120754" y="276674"/>
                  </a:lnTo>
                  <a:lnTo>
                    <a:pt x="127316" y="286203"/>
                  </a:lnTo>
                  <a:lnTo>
                    <a:pt x="134020" y="295455"/>
                  </a:lnTo>
                  <a:lnTo>
                    <a:pt x="140824" y="304274"/>
                  </a:lnTo>
                  <a:lnTo>
                    <a:pt x="147697" y="312653"/>
                  </a:lnTo>
                  <a:lnTo>
                    <a:pt x="154618" y="320660"/>
                  </a:lnTo>
                  <a:lnTo>
                    <a:pt x="161580" y="328368"/>
                  </a:lnTo>
                  <a:lnTo>
                    <a:pt x="168901" y="335527"/>
                  </a:lnTo>
                  <a:lnTo>
                    <a:pt x="177187" y="341583"/>
                  </a:lnTo>
                  <a:lnTo>
                    <a:pt x="186688" y="346314"/>
                  </a:lnTo>
                  <a:lnTo>
                    <a:pt x="197172" y="349490"/>
                  </a:lnTo>
                  <a:lnTo>
                    <a:pt x="208126" y="350724"/>
                  </a:lnTo>
                  <a:lnTo>
                    <a:pt x="219194" y="349989"/>
                  </a:lnTo>
                  <a:lnTo>
                    <a:pt x="230047" y="347394"/>
                  </a:lnTo>
                  <a:lnTo>
                    <a:pt x="240328" y="342994"/>
                  </a:lnTo>
                  <a:lnTo>
                    <a:pt x="249904" y="336996"/>
                  </a:lnTo>
                  <a:lnTo>
                    <a:pt x="258824" y="329548"/>
                  </a:lnTo>
                  <a:lnTo>
                    <a:pt x="267210" y="320654"/>
                  </a:lnTo>
                  <a:lnTo>
                    <a:pt x="275184" y="310447"/>
                  </a:lnTo>
                  <a:lnTo>
                    <a:pt x="282694" y="299001"/>
                  </a:lnTo>
                  <a:lnTo>
                    <a:pt x="289519" y="286262"/>
                  </a:lnTo>
                  <a:lnTo>
                    <a:pt x="295594" y="272321"/>
                  </a:lnTo>
                  <a:lnTo>
                    <a:pt x="300996" y="257383"/>
                  </a:lnTo>
                  <a:lnTo>
                    <a:pt x="305859" y="241678"/>
                  </a:lnTo>
                  <a:lnTo>
                    <a:pt x="310312" y="225410"/>
                  </a:lnTo>
                  <a:lnTo>
                    <a:pt x="314304" y="208740"/>
                  </a:lnTo>
                  <a:lnTo>
                    <a:pt x="317612" y="191790"/>
                  </a:lnTo>
                  <a:lnTo>
                    <a:pt x="320168" y="174657"/>
                  </a:lnTo>
                  <a:lnTo>
                    <a:pt x="321884" y="157728"/>
                  </a:lnTo>
                  <a:lnTo>
                    <a:pt x="322587" y="141660"/>
                  </a:lnTo>
                  <a:lnTo>
                    <a:pt x="322280" y="126733"/>
                  </a:lnTo>
                  <a:lnTo>
                    <a:pt x="321107" y="112573"/>
                  </a:lnTo>
                  <a:lnTo>
                    <a:pt x="319257" y="98377"/>
                  </a:lnTo>
                  <a:lnTo>
                    <a:pt x="316909" y="83686"/>
                  </a:lnTo>
                  <a:lnTo>
                    <a:pt x="314358" y="68753"/>
                  </a:lnTo>
                  <a:lnTo>
                    <a:pt x="311763" y="52701"/>
                  </a:lnTo>
                  <a:lnTo>
                    <a:pt x="308902" y="31875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9470" y="1389729"/>
              <a:ext cx="164906" cy="192567"/>
            </a:xfrm>
            <a:custGeom>
              <a:avLst/>
              <a:gdLst/>
              <a:ahLst/>
              <a:cxnLst/>
              <a:rect l="0" t="0" r="0" b="0"/>
              <a:pathLst>
                <a:path w="164906" h="192567">
                  <a:moveTo>
                    <a:pt x="78053" y="42146"/>
                  </a:moveTo>
                  <a:lnTo>
                    <a:pt x="69252" y="36547"/>
                  </a:lnTo>
                  <a:lnTo>
                    <a:pt x="60905" y="33543"/>
                  </a:lnTo>
                  <a:lnTo>
                    <a:pt x="52211" y="32935"/>
                  </a:lnTo>
                  <a:lnTo>
                    <a:pt x="43263" y="34466"/>
                  </a:lnTo>
                  <a:lnTo>
                    <a:pt x="34416" y="38050"/>
                  </a:lnTo>
                  <a:lnTo>
                    <a:pt x="25886" y="43446"/>
                  </a:lnTo>
                  <a:lnTo>
                    <a:pt x="18043" y="50463"/>
                  </a:lnTo>
                  <a:lnTo>
                    <a:pt x="11463" y="59053"/>
                  </a:lnTo>
                  <a:lnTo>
                    <a:pt x="6343" y="69047"/>
                  </a:lnTo>
                  <a:lnTo>
                    <a:pt x="2721" y="80177"/>
                  </a:lnTo>
                  <a:lnTo>
                    <a:pt x="650" y="92170"/>
                  </a:lnTo>
                  <a:lnTo>
                    <a:pt x="0" y="104783"/>
                  </a:lnTo>
                  <a:lnTo>
                    <a:pt x="679" y="117506"/>
                  </a:lnTo>
                  <a:lnTo>
                    <a:pt x="2722" y="129588"/>
                  </a:lnTo>
                  <a:lnTo>
                    <a:pt x="6019" y="140674"/>
                  </a:lnTo>
                  <a:lnTo>
                    <a:pt x="10349" y="150760"/>
                  </a:lnTo>
                  <a:lnTo>
                    <a:pt x="15471" y="160004"/>
                  </a:lnTo>
                  <a:lnTo>
                    <a:pt x="21183" y="168585"/>
                  </a:lnTo>
                  <a:lnTo>
                    <a:pt x="27645" y="176350"/>
                  </a:lnTo>
                  <a:lnTo>
                    <a:pt x="35346" y="182822"/>
                  </a:lnTo>
                  <a:lnTo>
                    <a:pt x="44451" y="187836"/>
                  </a:lnTo>
                  <a:lnTo>
                    <a:pt x="54668" y="191204"/>
                  </a:lnTo>
                  <a:lnTo>
                    <a:pt x="65444" y="192566"/>
                  </a:lnTo>
                  <a:lnTo>
                    <a:pt x="76395" y="191918"/>
                  </a:lnTo>
                  <a:lnTo>
                    <a:pt x="87341" y="189382"/>
                  </a:lnTo>
                  <a:lnTo>
                    <a:pt x="98216" y="185021"/>
                  </a:lnTo>
                  <a:lnTo>
                    <a:pt x="109004" y="179058"/>
                  </a:lnTo>
                  <a:lnTo>
                    <a:pt x="119554" y="171973"/>
                  </a:lnTo>
                  <a:lnTo>
                    <a:pt x="129571" y="164387"/>
                  </a:lnTo>
                  <a:lnTo>
                    <a:pt x="138933" y="156685"/>
                  </a:lnTo>
                  <a:lnTo>
                    <a:pt x="147356" y="148550"/>
                  </a:lnTo>
                  <a:lnTo>
                    <a:pt x="154336" y="139111"/>
                  </a:lnTo>
                  <a:lnTo>
                    <a:pt x="159723" y="127982"/>
                  </a:lnTo>
                  <a:lnTo>
                    <a:pt x="163357" y="115404"/>
                  </a:lnTo>
                  <a:lnTo>
                    <a:pt x="164905" y="101964"/>
                  </a:lnTo>
                  <a:lnTo>
                    <a:pt x="164390" y="88115"/>
                  </a:lnTo>
                  <a:lnTo>
                    <a:pt x="162114" y="74427"/>
                  </a:lnTo>
                  <a:lnTo>
                    <a:pt x="158461" y="61630"/>
                  </a:lnTo>
                  <a:lnTo>
                    <a:pt x="153782" y="50032"/>
                  </a:lnTo>
                  <a:lnTo>
                    <a:pt x="148203" y="39587"/>
                  </a:lnTo>
                  <a:lnTo>
                    <a:pt x="141636" y="30095"/>
                  </a:lnTo>
                  <a:lnTo>
                    <a:pt x="134105" y="21349"/>
                  </a:lnTo>
                  <a:lnTo>
                    <a:pt x="125590" y="13641"/>
                  </a:lnTo>
                  <a:lnTo>
                    <a:pt x="115965" y="7740"/>
                  </a:lnTo>
                  <a:lnTo>
                    <a:pt x="105277" y="3913"/>
                  </a:lnTo>
                  <a:lnTo>
                    <a:pt x="94112" y="1818"/>
                  </a:lnTo>
                  <a:lnTo>
                    <a:pt x="82297" y="550"/>
                  </a:lnTo>
                  <a:lnTo>
                    <a:pt x="67680" y="0"/>
                  </a:lnTo>
                  <a:lnTo>
                    <a:pt x="46467" y="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9168" y="1637833"/>
              <a:ext cx="533641" cy="143786"/>
            </a:xfrm>
            <a:custGeom>
              <a:avLst/>
              <a:gdLst/>
              <a:ahLst/>
              <a:cxnLst/>
              <a:rect l="0" t="0" r="0" b="0"/>
              <a:pathLst>
                <a:path w="533641" h="143786">
                  <a:moveTo>
                    <a:pt x="533640" y="4612"/>
                  </a:moveTo>
                  <a:lnTo>
                    <a:pt x="524637" y="1812"/>
                  </a:lnTo>
                  <a:lnTo>
                    <a:pt x="514370" y="311"/>
                  </a:lnTo>
                  <a:lnTo>
                    <a:pt x="501782" y="0"/>
                  </a:lnTo>
                  <a:lnTo>
                    <a:pt x="487082" y="506"/>
                  </a:lnTo>
                  <a:lnTo>
                    <a:pt x="470637" y="1326"/>
                  </a:lnTo>
                  <a:lnTo>
                    <a:pt x="452846" y="2141"/>
                  </a:lnTo>
                  <a:lnTo>
                    <a:pt x="434061" y="2825"/>
                  </a:lnTo>
                  <a:lnTo>
                    <a:pt x="414566" y="3351"/>
                  </a:lnTo>
                  <a:lnTo>
                    <a:pt x="394582" y="3742"/>
                  </a:lnTo>
                  <a:lnTo>
                    <a:pt x="374592" y="4190"/>
                  </a:lnTo>
                  <a:lnTo>
                    <a:pt x="355318" y="5030"/>
                  </a:lnTo>
                  <a:lnTo>
                    <a:pt x="337094" y="6410"/>
                  </a:lnTo>
                  <a:lnTo>
                    <a:pt x="319908" y="8153"/>
                  </a:lnTo>
                  <a:lnTo>
                    <a:pt x="303591" y="9862"/>
                  </a:lnTo>
                  <a:lnTo>
                    <a:pt x="287944" y="11306"/>
                  </a:lnTo>
                  <a:lnTo>
                    <a:pt x="272789" y="12427"/>
                  </a:lnTo>
                  <a:lnTo>
                    <a:pt x="257985" y="13253"/>
                  </a:lnTo>
                  <a:lnTo>
                    <a:pt x="243426" y="13848"/>
                  </a:lnTo>
                  <a:lnTo>
                    <a:pt x="229035" y="14435"/>
                  </a:lnTo>
                  <a:lnTo>
                    <a:pt x="214759" y="15368"/>
                  </a:lnTo>
                  <a:lnTo>
                    <a:pt x="200561" y="16811"/>
                  </a:lnTo>
                  <a:lnTo>
                    <a:pt x="186416" y="18596"/>
                  </a:lnTo>
                  <a:lnTo>
                    <a:pt x="172306" y="20334"/>
                  </a:lnTo>
                  <a:lnTo>
                    <a:pt x="158220" y="21801"/>
                  </a:lnTo>
                  <a:lnTo>
                    <a:pt x="144150" y="23107"/>
                  </a:lnTo>
                  <a:lnTo>
                    <a:pt x="130090" y="24591"/>
                  </a:lnTo>
                  <a:lnTo>
                    <a:pt x="116029" y="26440"/>
                  </a:lnTo>
                  <a:lnTo>
                    <a:pt x="101636" y="28683"/>
                  </a:lnTo>
                  <a:lnTo>
                    <a:pt x="86295" y="31267"/>
                  </a:lnTo>
                  <a:lnTo>
                    <a:pt x="69755" y="34119"/>
                  </a:lnTo>
                  <a:lnTo>
                    <a:pt x="52409" y="37171"/>
                  </a:lnTo>
                  <a:lnTo>
                    <a:pt x="35073" y="40366"/>
                  </a:lnTo>
                  <a:lnTo>
                    <a:pt x="18310" y="43666"/>
                  </a:lnTo>
                  <a:lnTo>
                    <a:pt x="5177" y="47213"/>
                  </a:lnTo>
                  <a:lnTo>
                    <a:pt x="0" y="50645"/>
                  </a:lnTo>
                  <a:lnTo>
                    <a:pt x="2662" y="53117"/>
                  </a:lnTo>
                  <a:lnTo>
                    <a:pt x="11241" y="54686"/>
                  </a:lnTo>
                  <a:lnTo>
                    <a:pt x="23596" y="55648"/>
                  </a:lnTo>
                  <a:lnTo>
                    <a:pt x="37778" y="56239"/>
                  </a:lnTo>
                  <a:lnTo>
                    <a:pt x="52608" y="56606"/>
                  </a:lnTo>
                  <a:lnTo>
                    <a:pt x="67535" y="56836"/>
                  </a:lnTo>
                  <a:lnTo>
                    <a:pt x="82346" y="56983"/>
                  </a:lnTo>
                  <a:lnTo>
                    <a:pt x="96989" y="57077"/>
                  </a:lnTo>
                  <a:lnTo>
                    <a:pt x="111475" y="57137"/>
                  </a:lnTo>
                  <a:lnTo>
                    <a:pt x="125833" y="57177"/>
                  </a:lnTo>
                  <a:lnTo>
                    <a:pt x="140096" y="57204"/>
                  </a:lnTo>
                  <a:lnTo>
                    <a:pt x="154289" y="57221"/>
                  </a:lnTo>
                  <a:lnTo>
                    <a:pt x="168433" y="57232"/>
                  </a:lnTo>
                  <a:lnTo>
                    <a:pt x="182542" y="57240"/>
                  </a:lnTo>
                  <a:lnTo>
                    <a:pt x="196629" y="57245"/>
                  </a:lnTo>
                  <a:lnTo>
                    <a:pt x="210700" y="57248"/>
                  </a:lnTo>
                  <a:lnTo>
                    <a:pt x="224760" y="57250"/>
                  </a:lnTo>
                  <a:lnTo>
                    <a:pt x="238812" y="57252"/>
                  </a:lnTo>
                  <a:lnTo>
                    <a:pt x="252860" y="57253"/>
                  </a:lnTo>
                  <a:lnTo>
                    <a:pt x="266905" y="57254"/>
                  </a:lnTo>
                  <a:lnTo>
                    <a:pt x="280947" y="57254"/>
                  </a:lnTo>
                  <a:lnTo>
                    <a:pt x="294988" y="57254"/>
                  </a:lnTo>
                  <a:lnTo>
                    <a:pt x="309037" y="57255"/>
                  </a:lnTo>
                  <a:lnTo>
                    <a:pt x="323422" y="57255"/>
                  </a:lnTo>
                  <a:lnTo>
                    <a:pt x="338758" y="57255"/>
                  </a:lnTo>
                  <a:lnTo>
                    <a:pt x="355293" y="57255"/>
                  </a:lnTo>
                  <a:lnTo>
                    <a:pt x="372637" y="57255"/>
                  </a:lnTo>
                  <a:lnTo>
                    <a:pt x="389972" y="57255"/>
                  </a:lnTo>
                  <a:lnTo>
                    <a:pt x="406714" y="57283"/>
                  </a:lnTo>
                  <a:lnTo>
                    <a:pt x="419140" y="58309"/>
                  </a:lnTo>
                  <a:lnTo>
                    <a:pt x="422510" y="60714"/>
                  </a:lnTo>
                  <a:lnTo>
                    <a:pt x="417887" y="62946"/>
                  </a:lnTo>
                  <a:lnTo>
                    <a:pt x="408141" y="64732"/>
                  </a:lnTo>
                  <a:lnTo>
                    <a:pt x="396096" y="66470"/>
                  </a:lnTo>
                  <a:lnTo>
                    <a:pt x="383433" y="68442"/>
                  </a:lnTo>
                  <a:lnTo>
                    <a:pt x="370732" y="70572"/>
                  </a:lnTo>
                  <a:lnTo>
                    <a:pt x="357932" y="72536"/>
                  </a:lnTo>
                  <a:lnTo>
                    <a:pt x="344923" y="74148"/>
                  </a:lnTo>
                  <a:lnTo>
                    <a:pt x="331680" y="75379"/>
                  </a:lnTo>
                  <a:lnTo>
                    <a:pt x="318227" y="76279"/>
                  </a:lnTo>
                  <a:lnTo>
                    <a:pt x="304602" y="76923"/>
                  </a:lnTo>
                  <a:lnTo>
                    <a:pt x="290683" y="77541"/>
                  </a:lnTo>
                  <a:lnTo>
                    <a:pt x="276198" y="78496"/>
                  </a:lnTo>
                  <a:lnTo>
                    <a:pt x="261049" y="79954"/>
                  </a:lnTo>
                  <a:lnTo>
                    <a:pt x="245452" y="81749"/>
                  </a:lnTo>
                  <a:lnTo>
                    <a:pt x="229829" y="83492"/>
                  </a:lnTo>
                  <a:lnTo>
                    <a:pt x="214430" y="84964"/>
                  </a:lnTo>
                  <a:lnTo>
                    <a:pt x="199328" y="86273"/>
                  </a:lnTo>
                  <a:lnTo>
                    <a:pt x="184501" y="87758"/>
                  </a:lnTo>
                  <a:lnTo>
                    <a:pt x="169898" y="89604"/>
                  </a:lnTo>
                  <a:lnTo>
                    <a:pt x="155463" y="91674"/>
                  </a:lnTo>
                  <a:lnTo>
                    <a:pt x="141152" y="93611"/>
                  </a:lnTo>
                  <a:lnTo>
                    <a:pt x="126926" y="95215"/>
                  </a:lnTo>
                  <a:lnTo>
                    <a:pt x="112761" y="96614"/>
                  </a:lnTo>
                  <a:lnTo>
                    <a:pt x="98637" y="98161"/>
                  </a:lnTo>
                  <a:lnTo>
                    <a:pt x="84541" y="100053"/>
                  </a:lnTo>
                  <a:lnTo>
                    <a:pt x="70464" y="102324"/>
                  </a:lnTo>
                  <a:lnTo>
                    <a:pt x="56400" y="104928"/>
                  </a:lnTo>
                  <a:lnTo>
                    <a:pt x="42457" y="107768"/>
                  </a:lnTo>
                  <a:lnTo>
                    <a:pt x="32569" y="109886"/>
                  </a:lnTo>
                  <a:lnTo>
                    <a:pt x="31815" y="110190"/>
                  </a:lnTo>
                  <a:lnTo>
                    <a:pt x="38994" y="109099"/>
                  </a:lnTo>
                  <a:lnTo>
                    <a:pt x="51333" y="107289"/>
                  </a:lnTo>
                  <a:lnTo>
                    <a:pt x="66112" y="105401"/>
                  </a:lnTo>
                  <a:lnTo>
                    <a:pt x="81678" y="103771"/>
                  </a:lnTo>
                  <a:lnTo>
                    <a:pt x="97269" y="102493"/>
                  </a:lnTo>
                  <a:lnTo>
                    <a:pt x="112611" y="101546"/>
                  </a:lnTo>
                  <a:lnTo>
                    <a:pt x="127665" y="100866"/>
                  </a:lnTo>
                  <a:lnTo>
                    <a:pt x="142956" y="100390"/>
                  </a:lnTo>
                  <a:lnTo>
                    <a:pt x="159462" y="100061"/>
                  </a:lnTo>
                  <a:lnTo>
                    <a:pt x="177610" y="99836"/>
                  </a:lnTo>
                  <a:lnTo>
                    <a:pt x="196856" y="99683"/>
                  </a:lnTo>
                  <a:lnTo>
                    <a:pt x="216010" y="99579"/>
                  </a:lnTo>
                  <a:lnTo>
                    <a:pt x="234368" y="99514"/>
                  </a:lnTo>
                  <a:lnTo>
                    <a:pt x="251589" y="99640"/>
                  </a:lnTo>
                  <a:lnTo>
                    <a:pt x="267456" y="100258"/>
                  </a:lnTo>
                  <a:lnTo>
                    <a:pt x="282014" y="101485"/>
                  </a:lnTo>
                  <a:lnTo>
                    <a:pt x="295638" y="103124"/>
                  </a:lnTo>
                  <a:lnTo>
                    <a:pt x="308882" y="104763"/>
                  </a:lnTo>
                  <a:lnTo>
                    <a:pt x="322035" y="106183"/>
                  </a:lnTo>
                  <a:lnTo>
                    <a:pt x="332874" y="108143"/>
                  </a:lnTo>
                  <a:lnTo>
                    <a:pt x="337478" y="111063"/>
                  </a:lnTo>
                  <a:lnTo>
                    <a:pt x="335142" y="113744"/>
                  </a:lnTo>
                  <a:lnTo>
                    <a:pt x="327156" y="115796"/>
                  </a:lnTo>
                  <a:lnTo>
                    <a:pt x="314885" y="117434"/>
                  </a:lnTo>
                  <a:lnTo>
                    <a:pt x="299261" y="119101"/>
                  </a:lnTo>
                  <a:lnTo>
                    <a:pt x="281069" y="121049"/>
                  </a:lnTo>
                  <a:lnTo>
                    <a:pt x="261465" y="123177"/>
                  </a:lnTo>
                  <a:lnTo>
                    <a:pt x="241908" y="125146"/>
                  </a:lnTo>
                  <a:lnTo>
                    <a:pt x="223200" y="126769"/>
                  </a:lnTo>
                  <a:lnTo>
                    <a:pt x="205704" y="128180"/>
                  </a:lnTo>
                  <a:lnTo>
                    <a:pt x="189635" y="129734"/>
                  </a:lnTo>
                  <a:lnTo>
                    <a:pt x="174931" y="131626"/>
                  </a:lnTo>
                  <a:lnTo>
                    <a:pt x="161206" y="133727"/>
                  </a:lnTo>
                  <a:lnTo>
                    <a:pt x="147891" y="135684"/>
                  </a:lnTo>
                  <a:lnTo>
                    <a:pt x="134620" y="137302"/>
                  </a:lnTo>
                  <a:lnTo>
                    <a:pt x="121073" y="138710"/>
                  </a:lnTo>
                  <a:lnTo>
                    <a:pt x="106905" y="140263"/>
                  </a:lnTo>
                  <a:lnTo>
                    <a:pt x="92119" y="142136"/>
                  </a:lnTo>
                  <a:lnTo>
                    <a:pt x="81069" y="143566"/>
                  </a:lnTo>
                  <a:lnTo>
                    <a:pt x="78757" y="143785"/>
                  </a:lnTo>
                  <a:lnTo>
                    <a:pt x="82921" y="143453"/>
                  </a:lnTo>
                  <a:lnTo>
                    <a:pt x="91323" y="143005"/>
                  </a:lnTo>
                  <a:lnTo>
                    <a:pt x="102988" y="142598"/>
                  </a:lnTo>
                  <a:lnTo>
                    <a:pt x="117233" y="142271"/>
                  </a:lnTo>
                  <a:lnTo>
                    <a:pt x="132960" y="141858"/>
                  </a:lnTo>
                  <a:lnTo>
                    <a:pt x="148722" y="141038"/>
                  </a:lnTo>
                  <a:lnTo>
                    <a:pt x="163721" y="139668"/>
                  </a:lnTo>
                  <a:lnTo>
                    <a:pt x="177905" y="137931"/>
                  </a:lnTo>
                  <a:lnTo>
                    <a:pt x="191657" y="136226"/>
                  </a:lnTo>
                  <a:lnTo>
                    <a:pt x="205267" y="134784"/>
                  </a:lnTo>
                  <a:lnTo>
                    <a:pt x="218470" y="133663"/>
                  </a:lnTo>
                  <a:lnTo>
                    <a:pt x="231907" y="132714"/>
                  </a:lnTo>
                  <a:lnTo>
                    <a:pt x="247881" y="131859"/>
                  </a:lnTo>
                  <a:lnTo>
                    <a:pt x="270427" y="130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83851" y="1360889"/>
              <a:ext cx="218237" cy="203471"/>
            </a:xfrm>
            <a:custGeom>
              <a:avLst/>
              <a:gdLst/>
              <a:ahLst/>
              <a:cxnLst/>
              <a:rect l="0" t="0" r="0" b="0"/>
              <a:pathLst>
                <a:path w="218237" h="203471">
                  <a:moveTo>
                    <a:pt x="147983" y="7815"/>
                  </a:moveTo>
                  <a:lnTo>
                    <a:pt x="136181" y="4948"/>
                  </a:lnTo>
                  <a:lnTo>
                    <a:pt x="124411" y="2807"/>
                  </a:lnTo>
                  <a:lnTo>
                    <a:pt x="111526" y="1208"/>
                  </a:lnTo>
                  <a:lnTo>
                    <a:pt x="97850" y="200"/>
                  </a:lnTo>
                  <a:lnTo>
                    <a:pt x="84171" y="0"/>
                  </a:lnTo>
                  <a:lnTo>
                    <a:pt x="70959" y="660"/>
                  </a:lnTo>
                  <a:lnTo>
                    <a:pt x="58507" y="2244"/>
                  </a:lnTo>
                  <a:lnTo>
                    <a:pt x="47077" y="4905"/>
                  </a:lnTo>
                  <a:lnTo>
                    <a:pt x="36696" y="8625"/>
                  </a:lnTo>
                  <a:lnTo>
                    <a:pt x="27388" y="13411"/>
                  </a:lnTo>
                  <a:lnTo>
                    <a:pt x="19267" y="19372"/>
                  </a:lnTo>
                  <a:lnTo>
                    <a:pt x="12290" y="26456"/>
                  </a:lnTo>
                  <a:lnTo>
                    <a:pt x="6602" y="34484"/>
                  </a:lnTo>
                  <a:lnTo>
                    <a:pt x="2602" y="43242"/>
                  </a:lnTo>
                  <a:lnTo>
                    <a:pt x="366" y="52531"/>
                  </a:lnTo>
                  <a:lnTo>
                    <a:pt x="0" y="61868"/>
                  </a:lnTo>
                  <a:lnTo>
                    <a:pt x="1799" y="70523"/>
                  </a:lnTo>
                  <a:lnTo>
                    <a:pt x="5714" y="78155"/>
                  </a:lnTo>
                  <a:lnTo>
                    <a:pt x="11426" y="84769"/>
                  </a:lnTo>
                  <a:lnTo>
                    <a:pt x="18540" y="90528"/>
                  </a:lnTo>
                  <a:lnTo>
                    <a:pt x="26696" y="95621"/>
                  </a:lnTo>
                  <a:lnTo>
                    <a:pt x="35762" y="100061"/>
                  </a:lnTo>
                  <a:lnTo>
                    <a:pt x="45824" y="103679"/>
                  </a:lnTo>
                  <a:lnTo>
                    <a:pt x="56851" y="106446"/>
                  </a:lnTo>
                  <a:lnTo>
                    <a:pt x="68695" y="108306"/>
                  </a:lnTo>
                  <a:lnTo>
                    <a:pt x="81178" y="109105"/>
                  </a:lnTo>
                  <a:lnTo>
                    <a:pt x="94133" y="108873"/>
                  </a:lnTo>
                  <a:lnTo>
                    <a:pt x="107425" y="108090"/>
                  </a:lnTo>
                  <a:lnTo>
                    <a:pt x="120955" y="107566"/>
                  </a:lnTo>
                  <a:lnTo>
                    <a:pt x="134645" y="107739"/>
                  </a:lnTo>
                  <a:lnTo>
                    <a:pt x="148278" y="108690"/>
                  </a:lnTo>
                  <a:lnTo>
                    <a:pt x="161511" y="110325"/>
                  </a:lnTo>
                  <a:lnTo>
                    <a:pt x="174182" y="112511"/>
                  </a:lnTo>
                  <a:lnTo>
                    <a:pt x="185979" y="115436"/>
                  </a:lnTo>
                  <a:lnTo>
                    <a:pt x="196376" y="119601"/>
                  </a:lnTo>
                  <a:lnTo>
                    <a:pt x="205207" y="125176"/>
                  </a:lnTo>
                  <a:lnTo>
                    <a:pt x="212136" y="131867"/>
                  </a:lnTo>
                  <a:lnTo>
                    <a:pt x="216518" y="139121"/>
                  </a:lnTo>
                  <a:lnTo>
                    <a:pt x="218236" y="146555"/>
                  </a:lnTo>
                  <a:lnTo>
                    <a:pt x="217458" y="153986"/>
                  </a:lnTo>
                  <a:lnTo>
                    <a:pt x="214361" y="161347"/>
                  </a:lnTo>
                  <a:lnTo>
                    <a:pt x="209277" y="168624"/>
                  </a:lnTo>
                  <a:lnTo>
                    <a:pt x="202461" y="175662"/>
                  </a:lnTo>
                  <a:lnTo>
                    <a:pt x="193999" y="182168"/>
                  </a:lnTo>
                  <a:lnTo>
                    <a:pt x="184086" y="188024"/>
                  </a:lnTo>
                  <a:lnTo>
                    <a:pt x="172838" y="193110"/>
                  </a:lnTo>
                  <a:lnTo>
                    <a:pt x="160233" y="197229"/>
                  </a:lnTo>
                  <a:lnTo>
                    <a:pt x="146386" y="200364"/>
                  </a:lnTo>
                  <a:lnTo>
                    <a:pt x="131681" y="202487"/>
                  </a:lnTo>
                  <a:lnTo>
                    <a:pt x="116665" y="203470"/>
                  </a:lnTo>
                  <a:lnTo>
                    <a:pt x="101690" y="203359"/>
                  </a:lnTo>
                  <a:lnTo>
                    <a:pt x="87303" y="202483"/>
                  </a:lnTo>
                  <a:lnTo>
                    <a:pt x="72812" y="201277"/>
                  </a:lnTo>
                  <a:lnTo>
                    <a:pt x="55832" y="199638"/>
                  </a:lnTo>
                  <a:lnTo>
                    <a:pt x="32169" y="197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41720" y="1452932"/>
              <a:ext cx="16457" cy="115815"/>
            </a:xfrm>
            <a:custGeom>
              <a:avLst/>
              <a:gdLst/>
              <a:ahLst/>
              <a:cxnLst/>
              <a:rect l="0" t="0" r="0" b="0"/>
              <a:pathLst>
                <a:path w="16457" h="115815">
                  <a:moveTo>
                    <a:pt x="16456" y="0"/>
                  </a:moveTo>
                  <a:lnTo>
                    <a:pt x="10722" y="6002"/>
                  </a:lnTo>
                  <a:lnTo>
                    <a:pt x="6438" y="12847"/>
                  </a:lnTo>
                  <a:lnTo>
                    <a:pt x="3237" y="21239"/>
                  </a:lnTo>
                  <a:lnTo>
                    <a:pt x="1049" y="31039"/>
                  </a:lnTo>
                  <a:lnTo>
                    <a:pt x="0" y="42002"/>
                  </a:lnTo>
                  <a:lnTo>
                    <a:pt x="53" y="53849"/>
                  </a:lnTo>
                  <a:lnTo>
                    <a:pt x="884" y="65929"/>
                  </a:lnTo>
                  <a:lnTo>
                    <a:pt x="2052" y="78522"/>
                  </a:lnTo>
                  <a:lnTo>
                    <a:pt x="3656" y="93848"/>
                  </a:lnTo>
                  <a:lnTo>
                    <a:pt x="592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337119" y="1347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16837" y="1192096"/>
              <a:ext cx="278252" cy="365622"/>
            </a:xfrm>
            <a:custGeom>
              <a:avLst/>
              <a:gdLst/>
              <a:ahLst/>
              <a:cxnLst/>
              <a:rect l="0" t="0" r="0" b="0"/>
              <a:pathLst>
                <a:path w="278252" h="365622">
                  <a:moveTo>
                    <a:pt x="99266" y="292422"/>
                  </a:moveTo>
                  <a:lnTo>
                    <a:pt x="104933" y="286487"/>
                  </a:lnTo>
                  <a:lnTo>
                    <a:pt x="108577" y="280282"/>
                  </a:lnTo>
                  <a:lnTo>
                    <a:pt x="110472" y="273200"/>
                  </a:lnTo>
                  <a:lnTo>
                    <a:pt x="110455" y="265778"/>
                  </a:lnTo>
                  <a:lnTo>
                    <a:pt x="107891" y="259077"/>
                  </a:lnTo>
                  <a:lnTo>
                    <a:pt x="102664" y="253647"/>
                  </a:lnTo>
                  <a:lnTo>
                    <a:pt x="95266" y="249697"/>
                  </a:lnTo>
                  <a:lnTo>
                    <a:pt x="86485" y="247345"/>
                  </a:lnTo>
                  <a:lnTo>
                    <a:pt x="76922" y="246478"/>
                  </a:lnTo>
                  <a:lnTo>
                    <a:pt x="66930" y="246998"/>
                  </a:lnTo>
                  <a:lnTo>
                    <a:pt x="56706" y="248926"/>
                  </a:lnTo>
                  <a:lnTo>
                    <a:pt x="46362" y="252148"/>
                  </a:lnTo>
                  <a:lnTo>
                    <a:pt x="36282" y="256596"/>
                  </a:lnTo>
                  <a:lnTo>
                    <a:pt x="27113" y="262329"/>
                  </a:lnTo>
                  <a:lnTo>
                    <a:pt x="19133" y="269264"/>
                  </a:lnTo>
                  <a:lnTo>
                    <a:pt x="12453" y="277361"/>
                  </a:lnTo>
                  <a:lnTo>
                    <a:pt x="7181" y="286699"/>
                  </a:lnTo>
                  <a:lnTo>
                    <a:pt x="3236" y="297199"/>
                  </a:lnTo>
                  <a:lnTo>
                    <a:pt x="722" y="308504"/>
                  </a:lnTo>
                  <a:lnTo>
                    <a:pt x="0" y="320084"/>
                  </a:lnTo>
                  <a:lnTo>
                    <a:pt x="1114" y="331597"/>
                  </a:lnTo>
                  <a:lnTo>
                    <a:pt x="4149" y="342428"/>
                  </a:lnTo>
                  <a:lnTo>
                    <a:pt x="9383" y="351636"/>
                  </a:lnTo>
                  <a:lnTo>
                    <a:pt x="16750" y="358847"/>
                  </a:lnTo>
                  <a:lnTo>
                    <a:pt x="25593" y="363703"/>
                  </a:lnTo>
                  <a:lnTo>
                    <a:pt x="34898" y="365621"/>
                  </a:lnTo>
                  <a:lnTo>
                    <a:pt x="44037" y="364581"/>
                  </a:lnTo>
                  <a:lnTo>
                    <a:pt x="52779" y="361156"/>
                  </a:lnTo>
                  <a:lnTo>
                    <a:pt x="61102" y="356201"/>
                  </a:lnTo>
                  <a:lnTo>
                    <a:pt x="69069" y="350356"/>
                  </a:lnTo>
                  <a:lnTo>
                    <a:pt x="76758" y="343845"/>
                  </a:lnTo>
                  <a:lnTo>
                    <a:pt x="84242" y="336578"/>
                  </a:lnTo>
                  <a:lnTo>
                    <a:pt x="91572" y="328541"/>
                  </a:lnTo>
                  <a:lnTo>
                    <a:pt x="98463" y="319670"/>
                  </a:lnTo>
                  <a:lnTo>
                    <a:pt x="104332" y="309798"/>
                  </a:lnTo>
                  <a:lnTo>
                    <a:pt x="108945" y="298923"/>
                  </a:lnTo>
                  <a:lnTo>
                    <a:pt x="112379" y="287024"/>
                  </a:lnTo>
                  <a:lnTo>
                    <a:pt x="114850" y="273979"/>
                  </a:lnTo>
                  <a:lnTo>
                    <a:pt x="116587" y="259828"/>
                  </a:lnTo>
                  <a:lnTo>
                    <a:pt x="117789" y="244579"/>
                  </a:lnTo>
                  <a:lnTo>
                    <a:pt x="118613" y="228133"/>
                  </a:lnTo>
                  <a:lnTo>
                    <a:pt x="119173" y="210555"/>
                  </a:lnTo>
                  <a:lnTo>
                    <a:pt x="119551" y="192191"/>
                  </a:lnTo>
                  <a:lnTo>
                    <a:pt x="119806" y="173566"/>
                  </a:lnTo>
                  <a:lnTo>
                    <a:pt x="119972" y="155011"/>
                  </a:lnTo>
                  <a:lnTo>
                    <a:pt x="119914" y="136977"/>
                  </a:lnTo>
                  <a:lnTo>
                    <a:pt x="119343" y="120093"/>
                  </a:lnTo>
                  <a:lnTo>
                    <a:pt x="118141" y="104582"/>
                  </a:lnTo>
                  <a:lnTo>
                    <a:pt x="116350" y="90014"/>
                  </a:lnTo>
                  <a:lnTo>
                    <a:pt x="114076" y="75536"/>
                  </a:lnTo>
                  <a:lnTo>
                    <a:pt x="111435" y="60643"/>
                  </a:lnTo>
                  <a:lnTo>
                    <a:pt x="108527" y="45348"/>
                  </a:lnTo>
                  <a:lnTo>
                    <a:pt x="105430" y="29992"/>
                  </a:lnTo>
                  <a:lnTo>
                    <a:pt x="102192" y="14902"/>
                  </a:lnTo>
                  <a:lnTo>
                    <a:pt x="98596" y="3519"/>
                  </a:lnTo>
                  <a:lnTo>
                    <a:pt x="95020" y="0"/>
                  </a:lnTo>
                  <a:lnTo>
                    <a:pt x="92495" y="2897"/>
                  </a:lnTo>
                  <a:lnTo>
                    <a:pt x="90958" y="10303"/>
                  </a:lnTo>
                  <a:lnTo>
                    <a:pt x="90061" y="21250"/>
                  </a:lnTo>
                  <a:lnTo>
                    <a:pt x="89539" y="35004"/>
                  </a:lnTo>
                  <a:lnTo>
                    <a:pt x="89231" y="50734"/>
                  </a:lnTo>
                  <a:lnTo>
                    <a:pt x="89046" y="67561"/>
                  </a:lnTo>
                  <a:lnTo>
                    <a:pt x="88938" y="84904"/>
                  </a:lnTo>
                  <a:lnTo>
                    <a:pt x="89041" y="102460"/>
                  </a:lnTo>
                  <a:lnTo>
                    <a:pt x="89645" y="120086"/>
                  </a:lnTo>
                  <a:lnTo>
                    <a:pt x="90870" y="137717"/>
                  </a:lnTo>
                  <a:lnTo>
                    <a:pt x="92677" y="155168"/>
                  </a:lnTo>
                  <a:lnTo>
                    <a:pt x="94962" y="172127"/>
                  </a:lnTo>
                  <a:lnTo>
                    <a:pt x="97605" y="188466"/>
                  </a:lnTo>
                  <a:lnTo>
                    <a:pt x="100346" y="204220"/>
                  </a:lnTo>
                  <a:lnTo>
                    <a:pt x="102798" y="219493"/>
                  </a:lnTo>
                  <a:lnTo>
                    <a:pt x="104786" y="234391"/>
                  </a:lnTo>
                  <a:lnTo>
                    <a:pt x="106628" y="248685"/>
                  </a:lnTo>
                  <a:lnTo>
                    <a:pt x="109011" y="261838"/>
                  </a:lnTo>
                  <a:lnTo>
                    <a:pt x="112299" y="273620"/>
                  </a:lnTo>
                  <a:lnTo>
                    <a:pt x="116932" y="283050"/>
                  </a:lnTo>
                  <a:lnTo>
                    <a:pt x="123250" y="287644"/>
                  </a:lnTo>
                  <a:lnTo>
                    <a:pt x="130333" y="286969"/>
                  </a:lnTo>
                  <a:lnTo>
                    <a:pt x="137158" y="283428"/>
                  </a:lnTo>
                  <a:lnTo>
                    <a:pt x="143883" y="278445"/>
                  </a:lnTo>
                  <a:lnTo>
                    <a:pt x="151020" y="272669"/>
                  </a:lnTo>
                  <a:lnTo>
                    <a:pt x="158818" y="266434"/>
                  </a:lnTo>
                  <a:lnTo>
                    <a:pt x="167284" y="260085"/>
                  </a:lnTo>
                  <a:lnTo>
                    <a:pt x="176316" y="254034"/>
                  </a:lnTo>
                  <a:lnTo>
                    <a:pt x="185787" y="248477"/>
                  </a:lnTo>
                  <a:lnTo>
                    <a:pt x="195580" y="243419"/>
                  </a:lnTo>
                  <a:lnTo>
                    <a:pt x="205604" y="238786"/>
                  </a:lnTo>
                  <a:lnTo>
                    <a:pt x="215784" y="234477"/>
                  </a:lnTo>
                  <a:lnTo>
                    <a:pt x="225907" y="230243"/>
                  </a:lnTo>
                  <a:lnTo>
                    <a:pt x="235630" y="225706"/>
                  </a:lnTo>
                  <a:lnTo>
                    <a:pt x="244781" y="220685"/>
                  </a:lnTo>
                  <a:lnTo>
                    <a:pt x="252722" y="215175"/>
                  </a:lnTo>
                  <a:lnTo>
                    <a:pt x="258314" y="209251"/>
                  </a:lnTo>
                  <a:lnTo>
                    <a:pt x="261132" y="203011"/>
                  </a:lnTo>
                  <a:lnTo>
                    <a:pt x="261074" y="196703"/>
                  </a:lnTo>
                  <a:lnTo>
                    <a:pt x="258001" y="190702"/>
                  </a:lnTo>
                  <a:lnTo>
                    <a:pt x="252155" y="185201"/>
                  </a:lnTo>
                  <a:lnTo>
                    <a:pt x="244030" y="180697"/>
                  </a:lnTo>
                  <a:lnTo>
                    <a:pt x="234159" y="178034"/>
                  </a:lnTo>
                  <a:lnTo>
                    <a:pt x="223020" y="177513"/>
                  </a:lnTo>
                  <a:lnTo>
                    <a:pt x="211310" y="179113"/>
                  </a:lnTo>
                  <a:lnTo>
                    <a:pt x="199917" y="182771"/>
                  </a:lnTo>
                  <a:lnTo>
                    <a:pt x="189302" y="188231"/>
                  </a:lnTo>
                  <a:lnTo>
                    <a:pt x="179703" y="195131"/>
                  </a:lnTo>
                  <a:lnTo>
                    <a:pt x="171320" y="203116"/>
                  </a:lnTo>
                  <a:lnTo>
                    <a:pt x="164133" y="211888"/>
                  </a:lnTo>
                  <a:lnTo>
                    <a:pt x="158288" y="221214"/>
                  </a:lnTo>
                  <a:lnTo>
                    <a:pt x="154177" y="230927"/>
                  </a:lnTo>
                  <a:lnTo>
                    <a:pt x="151852" y="240904"/>
                  </a:lnTo>
                  <a:lnTo>
                    <a:pt x="151085" y="251061"/>
                  </a:lnTo>
                  <a:lnTo>
                    <a:pt x="151550" y="261340"/>
                  </a:lnTo>
                  <a:lnTo>
                    <a:pt x="152942" y="271697"/>
                  </a:lnTo>
                  <a:lnTo>
                    <a:pt x="155332" y="281941"/>
                  </a:lnTo>
                  <a:lnTo>
                    <a:pt x="159138" y="291746"/>
                  </a:lnTo>
                  <a:lnTo>
                    <a:pt x="164476" y="300967"/>
                  </a:lnTo>
                  <a:lnTo>
                    <a:pt x="171179" y="309464"/>
                  </a:lnTo>
                  <a:lnTo>
                    <a:pt x="178973" y="317025"/>
                  </a:lnTo>
                  <a:lnTo>
                    <a:pt x="187592" y="323616"/>
                  </a:lnTo>
                  <a:lnTo>
                    <a:pt x="196973" y="328872"/>
                  </a:lnTo>
                  <a:lnTo>
                    <a:pt x="207247" y="332048"/>
                  </a:lnTo>
                  <a:lnTo>
                    <a:pt x="218402" y="332931"/>
                  </a:lnTo>
                  <a:lnTo>
                    <a:pt x="229897" y="332072"/>
                  </a:lnTo>
                  <a:lnTo>
                    <a:pt x="241976" y="330431"/>
                  </a:lnTo>
                  <a:lnTo>
                    <a:pt x="256817" y="327861"/>
                  </a:lnTo>
                  <a:lnTo>
                    <a:pt x="278251" y="324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17726" y="1337119"/>
              <a:ext cx="164862" cy="186961"/>
            </a:xfrm>
            <a:custGeom>
              <a:avLst/>
              <a:gdLst/>
              <a:ahLst/>
              <a:cxnLst/>
              <a:rect l="0" t="0" r="0" b="0"/>
              <a:pathLst>
                <a:path w="164862" h="186961">
                  <a:moveTo>
                    <a:pt x="114232" y="0"/>
                  </a:moveTo>
                  <a:lnTo>
                    <a:pt x="105430" y="2933"/>
                  </a:lnTo>
                  <a:lnTo>
                    <a:pt x="97084" y="5716"/>
                  </a:lnTo>
                  <a:lnTo>
                    <a:pt x="88385" y="8620"/>
                  </a:lnTo>
                  <a:lnTo>
                    <a:pt x="79265" y="11833"/>
                  </a:lnTo>
                  <a:lnTo>
                    <a:pt x="69769" y="15646"/>
                  </a:lnTo>
                  <a:lnTo>
                    <a:pt x="59982" y="20164"/>
                  </a:lnTo>
                  <a:lnTo>
                    <a:pt x="50141" y="25327"/>
                  </a:lnTo>
                  <a:lnTo>
                    <a:pt x="40615" y="31015"/>
                  </a:lnTo>
                  <a:lnTo>
                    <a:pt x="31587" y="37104"/>
                  </a:lnTo>
                  <a:lnTo>
                    <a:pt x="23221" y="43650"/>
                  </a:lnTo>
                  <a:lnTo>
                    <a:pt x="15748" y="50876"/>
                  </a:lnTo>
                  <a:lnTo>
                    <a:pt x="9217" y="58843"/>
                  </a:lnTo>
                  <a:lnTo>
                    <a:pt x="4001" y="67312"/>
                  </a:lnTo>
                  <a:lnTo>
                    <a:pt x="852" y="75842"/>
                  </a:lnTo>
                  <a:lnTo>
                    <a:pt x="0" y="84158"/>
                  </a:lnTo>
                  <a:lnTo>
                    <a:pt x="1378" y="91690"/>
                  </a:lnTo>
                  <a:lnTo>
                    <a:pt x="4886" y="97531"/>
                  </a:lnTo>
                  <a:lnTo>
                    <a:pt x="10245" y="101341"/>
                  </a:lnTo>
                  <a:lnTo>
                    <a:pt x="17077" y="103270"/>
                  </a:lnTo>
                  <a:lnTo>
                    <a:pt x="25017" y="103667"/>
                  </a:lnTo>
                  <a:lnTo>
                    <a:pt x="33758" y="102901"/>
                  </a:lnTo>
                  <a:lnTo>
                    <a:pt x="43065" y="101289"/>
                  </a:lnTo>
                  <a:lnTo>
                    <a:pt x="52764" y="99078"/>
                  </a:lnTo>
                  <a:lnTo>
                    <a:pt x="62737" y="96461"/>
                  </a:lnTo>
                  <a:lnTo>
                    <a:pt x="73061" y="93894"/>
                  </a:lnTo>
                  <a:lnTo>
                    <a:pt x="83984" y="92083"/>
                  </a:lnTo>
                  <a:lnTo>
                    <a:pt x="95587" y="91354"/>
                  </a:lnTo>
                  <a:lnTo>
                    <a:pt x="107482" y="91849"/>
                  </a:lnTo>
                  <a:lnTo>
                    <a:pt x="118934" y="93702"/>
                  </a:lnTo>
                  <a:lnTo>
                    <a:pt x="129557" y="96844"/>
                  </a:lnTo>
                  <a:lnTo>
                    <a:pt x="139146" y="101223"/>
                  </a:lnTo>
                  <a:lnTo>
                    <a:pt x="147515" y="106904"/>
                  </a:lnTo>
                  <a:lnTo>
                    <a:pt x="154684" y="113791"/>
                  </a:lnTo>
                  <a:lnTo>
                    <a:pt x="160345" y="121515"/>
                  </a:lnTo>
                  <a:lnTo>
                    <a:pt x="163800" y="129537"/>
                  </a:lnTo>
                  <a:lnTo>
                    <a:pt x="164861" y="137522"/>
                  </a:lnTo>
                  <a:lnTo>
                    <a:pt x="163625" y="145340"/>
                  </a:lnTo>
                  <a:lnTo>
                    <a:pt x="160213" y="152969"/>
                  </a:lnTo>
                  <a:lnTo>
                    <a:pt x="154914" y="160424"/>
                  </a:lnTo>
                  <a:lnTo>
                    <a:pt x="147951" y="167413"/>
                  </a:lnTo>
                  <a:lnTo>
                    <a:pt x="139392" y="173356"/>
                  </a:lnTo>
                  <a:lnTo>
                    <a:pt x="129417" y="178020"/>
                  </a:lnTo>
                  <a:lnTo>
                    <a:pt x="118297" y="181491"/>
                  </a:lnTo>
                  <a:lnTo>
                    <a:pt x="106311" y="183987"/>
                  </a:lnTo>
                  <a:lnTo>
                    <a:pt x="93697" y="185736"/>
                  </a:lnTo>
                  <a:lnTo>
                    <a:pt x="80804" y="186777"/>
                  </a:lnTo>
                  <a:lnTo>
                    <a:pt x="68076" y="186960"/>
                  </a:lnTo>
                  <a:lnTo>
                    <a:pt x="55751" y="186277"/>
                  </a:lnTo>
                  <a:lnTo>
                    <a:pt x="44319" y="184998"/>
                  </a:lnTo>
                  <a:lnTo>
                    <a:pt x="33481" y="183471"/>
                  </a:lnTo>
                  <a:lnTo>
                    <a:pt x="22290" y="181561"/>
                  </a:lnTo>
                  <a:lnTo>
                    <a:pt x="894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43259" y="1344948"/>
              <a:ext cx="162483" cy="154451"/>
            </a:xfrm>
            <a:custGeom>
              <a:avLst/>
              <a:gdLst/>
              <a:ahLst/>
              <a:cxnLst/>
              <a:rect l="0" t="0" r="0" b="0"/>
              <a:pathLst>
                <a:path w="162483" h="154451">
                  <a:moveTo>
                    <a:pt x="109839" y="86927"/>
                  </a:moveTo>
                  <a:lnTo>
                    <a:pt x="109772" y="75259"/>
                  </a:lnTo>
                  <a:lnTo>
                    <a:pt x="109132" y="64770"/>
                  </a:lnTo>
                  <a:lnTo>
                    <a:pt x="107831" y="54473"/>
                  </a:lnTo>
                  <a:lnTo>
                    <a:pt x="105798" y="44345"/>
                  </a:lnTo>
                  <a:lnTo>
                    <a:pt x="102833" y="34649"/>
                  </a:lnTo>
                  <a:lnTo>
                    <a:pt x="98905" y="25522"/>
                  </a:lnTo>
                  <a:lnTo>
                    <a:pt x="93810" y="17265"/>
                  </a:lnTo>
                  <a:lnTo>
                    <a:pt x="87109" y="10400"/>
                  </a:lnTo>
                  <a:lnTo>
                    <a:pt x="78721" y="5092"/>
                  </a:lnTo>
                  <a:lnTo>
                    <a:pt x="69173" y="1512"/>
                  </a:lnTo>
                  <a:lnTo>
                    <a:pt x="59388" y="0"/>
                  </a:lnTo>
                  <a:lnTo>
                    <a:pt x="49923" y="549"/>
                  </a:lnTo>
                  <a:lnTo>
                    <a:pt x="40961" y="3187"/>
                  </a:lnTo>
                  <a:lnTo>
                    <a:pt x="32489" y="8148"/>
                  </a:lnTo>
                  <a:lnTo>
                    <a:pt x="24433" y="15336"/>
                  </a:lnTo>
                  <a:lnTo>
                    <a:pt x="17023" y="24398"/>
                  </a:lnTo>
                  <a:lnTo>
                    <a:pt x="10790" y="34914"/>
                  </a:lnTo>
                  <a:lnTo>
                    <a:pt x="5933" y="46502"/>
                  </a:lnTo>
                  <a:lnTo>
                    <a:pt x="2501" y="58856"/>
                  </a:lnTo>
                  <a:lnTo>
                    <a:pt x="562" y="71746"/>
                  </a:lnTo>
                  <a:lnTo>
                    <a:pt x="0" y="85003"/>
                  </a:lnTo>
                  <a:lnTo>
                    <a:pt x="571" y="98344"/>
                  </a:lnTo>
                  <a:lnTo>
                    <a:pt x="2008" y="111381"/>
                  </a:lnTo>
                  <a:lnTo>
                    <a:pt x="4095" y="123911"/>
                  </a:lnTo>
                  <a:lnTo>
                    <a:pt x="7137" y="135274"/>
                  </a:lnTo>
                  <a:lnTo>
                    <a:pt x="11921" y="144317"/>
                  </a:lnTo>
                  <a:lnTo>
                    <a:pt x="18723" y="150606"/>
                  </a:lnTo>
                  <a:lnTo>
                    <a:pt x="26885" y="154030"/>
                  </a:lnTo>
                  <a:lnTo>
                    <a:pt x="35134" y="154450"/>
                  </a:lnTo>
                  <a:lnTo>
                    <a:pt x="42713" y="152102"/>
                  </a:lnTo>
                  <a:lnTo>
                    <a:pt x="49409" y="147478"/>
                  </a:lnTo>
                  <a:lnTo>
                    <a:pt x="55281" y="141112"/>
                  </a:lnTo>
                  <a:lnTo>
                    <a:pt x="60484" y="133470"/>
                  </a:lnTo>
                  <a:lnTo>
                    <a:pt x="65180" y="124921"/>
                  </a:lnTo>
                  <a:lnTo>
                    <a:pt x="69510" y="115740"/>
                  </a:lnTo>
                  <a:lnTo>
                    <a:pt x="73595" y="106167"/>
                  </a:lnTo>
                  <a:lnTo>
                    <a:pt x="77993" y="97936"/>
                  </a:lnTo>
                  <a:lnTo>
                    <a:pt x="82876" y="93881"/>
                  </a:lnTo>
                  <a:lnTo>
                    <a:pt x="87605" y="94491"/>
                  </a:lnTo>
                  <a:lnTo>
                    <a:pt x="92383" y="98607"/>
                  </a:lnTo>
                  <a:lnTo>
                    <a:pt x="97490" y="105014"/>
                  </a:lnTo>
                  <a:lnTo>
                    <a:pt x="103178" y="112217"/>
                  </a:lnTo>
                  <a:lnTo>
                    <a:pt x="109729" y="118451"/>
                  </a:lnTo>
                  <a:lnTo>
                    <a:pt x="117190" y="122863"/>
                  </a:lnTo>
                  <a:lnTo>
                    <a:pt x="125187" y="125539"/>
                  </a:lnTo>
                  <a:lnTo>
                    <a:pt x="133914" y="127351"/>
                  </a:lnTo>
                  <a:lnTo>
                    <a:pt x="145255" y="128446"/>
                  </a:lnTo>
                  <a:lnTo>
                    <a:pt x="162482" y="129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332718" y="1326590"/>
            <a:ext cx="320464" cy="171287"/>
            <a:chOff x="2332718" y="1326590"/>
            <a:chExt cx="320464" cy="171287"/>
          </a:xfrm>
        </p:grpSpPr>
        <p:sp>
          <p:nvSpPr>
            <p:cNvPr id="32" name="Freeform 31"/>
            <p:cNvSpPr/>
            <p:nvPr/>
          </p:nvSpPr>
          <p:spPr>
            <a:xfrm>
              <a:off x="2332718" y="1326590"/>
              <a:ext cx="109894" cy="145980"/>
            </a:xfrm>
            <a:custGeom>
              <a:avLst/>
              <a:gdLst/>
              <a:ahLst/>
              <a:cxnLst/>
              <a:rect l="0" t="0" r="0" b="0"/>
              <a:pathLst>
                <a:path w="109894" h="145980">
                  <a:moveTo>
                    <a:pt x="4608" y="52643"/>
                  </a:moveTo>
                  <a:lnTo>
                    <a:pt x="1808" y="61444"/>
                  </a:lnTo>
                  <a:lnTo>
                    <a:pt x="307" y="69791"/>
                  </a:lnTo>
                  <a:lnTo>
                    <a:pt x="0" y="78489"/>
                  </a:lnTo>
                  <a:lnTo>
                    <a:pt x="679" y="87610"/>
                  </a:lnTo>
                  <a:lnTo>
                    <a:pt x="2147" y="97105"/>
                  </a:lnTo>
                  <a:lnTo>
                    <a:pt x="4216" y="106897"/>
                  </a:lnTo>
                  <a:lnTo>
                    <a:pt x="6725" y="116911"/>
                  </a:lnTo>
                  <a:lnTo>
                    <a:pt x="9548" y="127085"/>
                  </a:lnTo>
                  <a:lnTo>
                    <a:pt x="12565" y="137293"/>
                  </a:lnTo>
                  <a:lnTo>
                    <a:pt x="14827" y="144741"/>
                  </a:lnTo>
                  <a:lnTo>
                    <a:pt x="15248" y="145979"/>
                  </a:lnTo>
                  <a:lnTo>
                    <a:pt x="14233" y="142064"/>
                  </a:lnTo>
                  <a:lnTo>
                    <a:pt x="12468" y="134652"/>
                  </a:lnTo>
                  <a:lnTo>
                    <a:pt x="10605" y="124951"/>
                  </a:lnTo>
                  <a:lnTo>
                    <a:pt x="8994" y="113766"/>
                  </a:lnTo>
                  <a:lnTo>
                    <a:pt x="7898" y="101777"/>
                  </a:lnTo>
                  <a:lnTo>
                    <a:pt x="7603" y="89627"/>
                  </a:lnTo>
                  <a:lnTo>
                    <a:pt x="8184" y="77667"/>
                  </a:lnTo>
                  <a:lnTo>
                    <a:pt x="9708" y="66172"/>
                  </a:lnTo>
                  <a:lnTo>
                    <a:pt x="12325" y="55441"/>
                  </a:lnTo>
                  <a:lnTo>
                    <a:pt x="16014" y="45557"/>
                  </a:lnTo>
                  <a:lnTo>
                    <a:pt x="20779" y="36596"/>
                  </a:lnTo>
                  <a:lnTo>
                    <a:pt x="26724" y="28713"/>
                  </a:lnTo>
                  <a:lnTo>
                    <a:pt x="33803" y="21894"/>
                  </a:lnTo>
                  <a:lnTo>
                    <a:pt x="41996" y="16143"/>
                  </a:lnTo>
                  <a:lnTo>
                    <a:pt x="51399" y="11570"/>
                  </a:lnTo>
                  <a:lnTo>
                    <a:pt x="61928" y="8122"/>
                  </a:lnTo>
                  <a:lnTo>
                    <a:pt x="72786" y="5613"/>
                  </a:lnTo>
                  <a:lnTo>
                    <a:pt x="83617" y="3565"/>
                  </a:lnTo>
                  <a:lnTo>
                    <a:pt x="95369" y="1797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69163" y="1333950"/>
              <a:ext cx="184019" cy="163927"/>
            </a:xfrm>
            <a:custGeom>
              <a:avLst/>
              <a:gdLst/>
              <a:ahLst/>
              <a:cxnLst/>
              <a:rect l="0" t="0" r="0" b="0"/>
              <a:pathLst>
                <a:path w="184019" h="163927">
                  <a:moveTo>
                    <a:pt x="15562" y="76868"/>
                  </a:moveTo>
                  <a:lnTo>
                    <a:pt x="24363" y="73934"/>
                  </a:lnTo>
                  <a:lnTo>
                    <a:pt x="32710" y="71152"/>
                  </a:lnTo>
                  <a:lnTo>
                    <a:pt x="41409" y="68253"/>
                  </a:lnTo>
                  <a:lnTo>
                    <a:pt x="50530" y="65212"/>
                  </a:lnTo>
                  <a:lnTo>
                    <a:pt x="60025" y="62047"/>
                  </a:lnTo>
                  <a:lnTo>
                    <a:pt x="69812" y="58774"/>
                  </a:lnTo>
                  <a:lnTo>
                    <a:pt x="79653" y="55091"/>
                  </a:lnTo>
                  <a:lnTo>
                    <a:pt x="89179" y="50403"/>
                  </a:lnTo>
                  <a:lnTo>
                    <a:pt x="98194" y="44472"/>
                  </a:lnTo>
                  <a:lnTo>
                    <a:pt x="106041" y="37539"/>
                  </a:lnTo>
                  <a:lnTo>
                    <a:pt x="111569" y="30122"/>
                  </a:lnTo>
                  <a:lnTo>
                    <a:pt x="114340" y="22587"/>
                  </a:lnTo>
                  <a:lnTo>
                    <a:pt x="114080" y="15429"/>
                  </a:lnTo>
                  <a:lnTo>
                    <a:pt x="110339" y="9315"/>
                  </a:lnTo>
                  <a:lnTo>
                    <a:pt x="103236" y="4516"/>
                  </a:lnTo>
                  <a:lnTo>
                    <a:pt x="93622" y="1280"/>
                  </a:lnTo>
                  <a:lnTo>
                    <a:pt x="82746" y="0"/>
                  </a:lnTo>
                  <a:lnTo>
                    <a:pt x="71449" y="695"/>
                  </a:lnTo>
                  <a:lnTo>
                    <a:pt x="60296" y="3092"/>
                  </a:lnTo>
                  <a:lnTo>
                    <a:pt x="49742" y="6826"/>
                  </a:lnTo>
                  <a:lnTo>
                    <a:pt x="39951" y="11559"/>
                  </a:lnTo>
                  <a:lnTo>
                    <a:pt x="31038" y="17174"/>
                  </a:lnTo>
                  <a:lnTo>
                    <a:pt x="23183" y="23765"/>
                  </a:lnTo>
                  <a:lnTo>
                    <a:pt x="16378" y="31313"/>
                  </a:lnTo>
                  <a:lnTo>
                    <a:pt x="10636" y="39838"/>
                  </a:lnTo>
                  <a:lnTo>
                    <a:pt x="6067" y="49470"/>
                  </a:lnTo>
                  <a:lnTo>
                    <a:pt x="2631" y="60172"/>
                  </a:lnTo>
                  <a:lnTo>
                    <a:pt x="474" y="71613"/>
                  </a:lnTo>
                  <a:lnTo>
                    <a:pt x="0" y="83285"/>
                  </a:lnTo>
                  <a:lnTo>
                    <a:pt x="1280" y="94875"/>
                  </a:lnTo>
                  <a:lnTo>
                    <a:pt x="4257" y="106265"/>
                  </a:lnTo>
                  <a:lnTo>
                    <a:pt x="8922" y="117447"/>
                  </a:lnTo>
                  <a:lnTo>
                    <a:pt x="15106" y="128436"/>
                  </a:lnTo>
                  <a:lnTo>
                    <a:pt x="22850" y="138781"/>
                  </a:lnTo>
                  <a:lnTo>
                    <a:pt x="32475" y="147597"/>
                  </a:lnTo>
                  <a:lnTo>
                    <a:pt x="43983" y="154521"/>
                  </a:lnTo>
                  <a:lnTo>
                    <a:pt x="56946" y="159509"/>
                  </a:lnTo>
                  <a:lnTo>
                    <a:pt x="70710" y="162574"/>
                  </a:lnTo>
                  <a:lnTo>
                    <a:pt x="84818" y="163926"/>
                  </a:lnTo>
                  <a:lnTo>
                    <a:pt x="99035" y="163735"/>
                  </a:lnTo>
                  <a:lnTo>
                    <a:pt x="113259" y="162027"/>
                  </a:lnTo>
                  <a:lnTo>
                    <a:pt x="127436" y="158968"/>
                  </a:lnTo>
                  <a:lnTo>
                    <a:pt x="140953" y="155120"/>
                  </a:lnTo>
                  <a:lnTo>
                    <a:pt x="153954" y="150984"/>
                  </a:lnTo>
                  <a:lnTo>
                    <a:pt x="167584" y="146202"/>
                  </a:lnTo>
                  <a:lnTo>
                    <a:pt x="184018" y="140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821637" y="979150"/>
            <a:ext cx="2726882" cy="526426"/>
            <a:chOff x="2821637" y="979150"/>
            <a:chExt cx="2726882" cy="526426"/>
          </a:xfrm>
        </p:grpSpPr>
        <p:sp>
          <p:nvSpPr>
            <p:cNvPr id="35" name="Freeform 34"/>
            <p:cNvSpPr/>
            <p:nvPr/>
          </p:nvSpPr>
          <p:spPr>
            <a:xfrm>
              <a:off x="2979564" y="1063378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7662" y="11869"/>
                  </a:lnTo>
                  <a:lnTo>
                    <a:pt x="5520" y="24278"/>
                  </a:lnTo>
                  <a:lnTo>
                    <a:pt x="3917" y="38461"/>
                  </a:lnTo>
                  <a:lnTo>
                    <a:pt x="2736" y="53996"/>
                  </a:lnTo>
                  <a:lnTo>
                    <a:pt x="1888" y="69992"/>
                  </a:lnTo>
                  <a:lnTo>
                    <a:pt x="1290" y="85884"/>
                  </a:lnTo>
                  <a:lnTo>
                    <a:pt x="876" y="101777"/>
                  </a:lnTo>
                  <a:lnTo>
                    <a:pt x="592" y="118260"/>
                  </a:lnTo>
                  <a:lnTo>
                    <a:pt x="399" y="135632"/>
                  </a:lnTo>
                  <a:lnTo>
                    <a:pt x="268" y="153567"/>
                  </a:lnTo>
                  <a:lnTo>
                    <a:pt x="179" y="171313"/>
                  </a:lnTo>
                  <a:lnTo>
                    <a:pt x="120" y="188445"/>
                  </a:lnTo>
                  <a:lnTo>
                    <a:pt x="80" y="205034"/>
                  </a:lnTo>
                  <a:lnTo>
                    <a:pt x="54" y="221467"/>
                  </a:lnTo>
                  <a:lnTo>
                    <a:pt x="36" y="237998"/>
                  </a:lnTo>
                  <a:lnTo>
                    <a:pt x="24" y="254558"/>
                  </a:lnTo>
                  <a:lnTo>
                    <a:pt x="17" y="270843"/>
                  </a:lnTo>
                  <a:lnTo>
                    <a:pt x="11" y="286692"/>
                  </a:lnTo>
                  <a:lnTo>
                    <a:pt x="8" y="302100"/>
                  </a:lnTo>
                  <a:lnTo>
                    <a:pt x="5" y="317133"/>
                  </a:lnTo>
                  <a:lnTo>
                    <a:pt x="4" y="331857"/>
                  </a:lnTo>
                  <a:lnTo>
                    <a:pt x="2" y="345743"/>
                  </a:lnTo>
                  <a:lnTo>
                    <a:pt x="1" y="359032"/>
                  </a:lnTo>
                  <a:lnTo>
                    <a:pt x="1" y="37289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21637" y="1200248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273741" y="0"/>
                  </a:moveTo>
                  <a:lnTo>
                    <a:pt x="264939" y="5801"/>
                  </a:lnTo>
                  <a:lnTo>
                    <a:pt x="256593" y="10725"/>
                  </a:lnTo>
                  <a:lnTo>
                    <a:pt x="247885" y="15228"/>
                  </a:lnTo>
                  <a:lnTo>
                    <a:pt x="238419" y="19448"/>
                  </a:lnTo>
                  <a:lnTo>
                    <a:pt x="227627" y="23462"/>
                  </a:lnTo>
                  <a:lnTo>
                    <a:pt x="215333" y="27328"/>
                  </a:lnTo>
                  <a:lnTo>
                    <a:pt x="201841" y="31253"/>
                  </a:lnTo>
                  <a:lnTo>
                    <a:pt x="187722" y="35577"/>
                  </a:lnTo>
                  <a:lnTo>
                    <a:pt x="173372" y="40448"/>
                  </a:lnTo>
                  <a:lnTo>
                    <a:pt x="158824" y="45686"/>
                  </a:lnTo>
                  <a:lnTo>
                    <a:pt x="143846" y="50895"/>
                  </a:lnTo>
                  <a:lnTo>
                    <a:pt x="128331" y="55842"/>
                  </a:lnTo>
                  <a:lnTo>
                    <a:pt x="112472" y="60467"/>
                  </a:lnTo>
                  <a:lnTo>
                    <a:pt x="96665" y="64800"/>
                  </a:lnTo>
                  <a:lnTo>
                    <a:pt x="81149" y="68893"/>
                  </a:lnTo>
                  <a:lnTo>
                    <a:pt x="66196" y="72655"/>
                  </a:lnTo>
                  <a:lnTo>
                    <a:pt x="50519" y="76209"/>
                  </a:lnTo>
                  <a:lnTo>
                    <a:pt x="30509" y="7987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53264" y="1063378"/>
              <a:ext cx="326384" cy="347441"/>
            </a:xfrm>
            <a:custGeom>
              <a:avLst/>
              <a:gdLst/>
              <a:ahLst/>
              <a:cxnLst/>
              <a:rect l="0" t="0" r="0" b="0"/>
              <a:pathLst>
                <a:path w="326384" h="347441">
                  <a:moveTo>
                    <a:pt x="0" y="0"/>
                  </a:moveTo>
                  <a:lnTo>
                    <a:pt x="2867" y="9002"/>
                  </a:lnTo>
                  <a:lnTo>
                    <a:pt x="5009" y="19269"/>
                  </a:lnTo>
                  <a:lnTo>
                    <a:pt x="6616" y="31844"/>
                  </a:lnTo>
                  <a:lnTo>
                    <a:pt x="7970" y="46026"/>
                  </a:lnTo>
                  <a:lnTo>
                    <a:pt x="9467" y="60525"/>
                  </a:lnTo>
                  <a:lnTo>
                    <a:pt x="11317" y="74571"/>
                  </a:lnTo>
                  <a:lnTo>
                    <a:pt x="13557" y="88398"/>
                  </a:lnTo>
                  <a:lnTo>
                    <a:pt x="16138" y="102948"/>
                  </a:lnTo>
                  <a:lnTo>
                    <a:pt x="18983" y="118732"/>
                  </a:lnTo>
                  <a:lnTo>
                    <a:pt x="21859" y="135790"/>
                  </a:lnTo>
                  <a:lnTo>
                    <a:pt x="24403" y="153937"/>
                  </a:lnTo>
                  <a:lnTo>
                    <a:pt x="26448" y="172923"/>
                  </a:lnTo>
                  <a:lnTo>
                    <a:pt x="28158" y="192201"/>
                  </a:lnTo>
                  <a:lnTo>
                    <a:pt x="29921" y="210975"/>
                  </a:lnTo>
                  <a:lnTo>
                    <a:pt x="31961" y="228850"/>
                  </a:lnTo>
                  <a:lnTo>
                    <a:pt x="34333" y="245628"/>
                  </a:lnTo>
                  <a:lnTo>
                    <a:pt x="37005" y="261137"/>
                  </a:lnTo>
                  <a:lnTo>
                    <a:pt x="39911" y="275427"/>
                  </a:lnTo>
                  <a:lnTo>
                    <a:pt x="42830" y="288856"/>
                  </a:lnTo>
                  <a:lnTo>
                    <a:pt x="45403" y="301963"/>
                  </a:lnTo>
                  <a:lnTo>
                    <a:pt x="47461" y="314987"/>
                  </a:lnTo>
                  <a:lnTo>
                    <a:pt x="48966" y="324545"/>
                  </a:lnTo>
                  <a:lnTo>
                    <a:pt x="49680" y="326510"/>
                  </a:lnTo>
                  <a:lnTo>
                    <a:pt x="49326" y="322580"/>
                  </a:lnTo>
                  <a:lnTo>
                    <a:pt x="48198" y="314732"/>
                  </a:lnTo>
                  <a:lnTo>
                    <a:pt x="46848" y="304082"/>
                  </a:lnTo>
                  <a:lnTo>
                    <a:pt x="45620" y="291384"/>
                  </a:lnTo>
                  <a:lnTo>
                    <a:pt x="44798" y="277536"/>
                  </a:lnTo>
                  <a:lnTo>
                    <a:pt x="44696" y="263585"/>
                  </a:lnTo>
                  <a:lnTo>
                    <a:pt x="45411" y="250109"/>
                  </a:lnTo>
                  <a:lnTo>
                    <a:pt x="47026" y="237272"/>
                  </a:lnTo>
                  <a:lnTo>
                    <a:pt x="49704" y="225031"/>
                  </a:lnTo>
                  <a:lnTo>
                    <a:pt x="53435" y="213298"/>
                  </a:lnTo>
                  <a:lnTo>
                    <a:pt x="58227" y="202773"/>
                  </a:lnTo>
                  <a:lnTo>
                    <a:pt x="64192" y="194892"/>
                  </a:lnTo>
                  <a:lnTo>
                    <a:pt x="71274" y="190222"/>
                  </a:lnTo>
                  <a:lnTo>
                    <a:pt x="79131" y="188545"/>
                  </a:lnTo>
                  <a:lnTo>
                    <a:pt x="87242" y="189313"/>
                  </a:lnTo>
                  <a:lnTo>
                    <a:pt x="95287" y="191939"/>
                  </a:lnTo>
                  <a:lnTo>
                    <a:pt x="103144" y="195917"/>
                  </a:lnTo>
                  <a:lnTo>
                    <a:pt x="110800" y="200855"/>
                  </a:lnTo>
                  <a:lnTo>
                    <a:pt x="118278" y="206468"/>
                  </a:lnTo>
                  <a:lnTo>
                    <a:pt x="125452" y="212876"/>
                  </a:lnTo>
                  <a:lnTo>
                    <a:pt x="132051" y="220548"/>
                  </a:lnTo>
                  <a:lnTo>
                    <a:pt x="137974" y="229640"/>
                  </a:lnTo>
                  <a:lnTo>
                    <a:pt x="143274" y="240020"/>
                  </a:lnTo>
                  <a:lnTo>
                    <a:pt x="148069" y="251438"/>
                  </a:lnTo>
                  <a:lnTo>
                    <a:pt x="152476" y="263640"/>
                  </a:lnTo>
                  <a:lnTo>
                    <a:pt x="156437" y="276409"/>
                  </a:lnTo>
                  <a:lnTo>
                    <a:pt x="159725" y="289579"/>
                  </a:lnTo>
                  <a:lnTo>
                    <a:pt x="162256" y="302932"/>
                  </a:lnTo>
                  <a:lnTo>
                    <a:pt x="163576" y="313064"/>
                  </a:lnTo>
                  <a:lnTo>
                    <a:pt x="163876" y="316064"/>
                  </a:lnTo>
                  <a:lnTo>
                    <a:pt x="164548" y="313669"/>
                  </a:lnTo>
                  <a:lnTo>
                    <a:pt x="165959" y="307996"/>
                  </a:lnTo>
                  <a:lnTo>
                    <a:pt x="168013" y="300408"/>
                  </a:lnTo>
                  <a:lnTo>
                    <a:pt x="170867" y="292022"/>
                  </a:lnTo>
                  <a:lnTo>
                    <a:pt x="174996" y="283911"/>
                  </a:lnTo>
                  <a:lnTo>
                    <a:pt x="180556" y="276596"/>
                  </a:lnTo>
                  <a:lnTo>
                    <a:pt x="187411" y="270172"/>
                  </a:lnTo>
                  <a:lnTo>
                    <a:pt x="195308" y="264529"/>
                  </a:lnTo>
                  <a:lnTo>
                    <a:pt x="203992" y="259502"/>
                  </a:lnTo>
                  <a:lnTo>
                    <a:pt x="213247" y="254935"/>
                  </a:lnTo>
                  <a:lnTo>
                    <a:pt x="222905" y="250697"/>
                  </a:lnTo>
                  <a:lnTo>
                    <a:pt x="232842" y="246691"/>
                  </a:lnTo>
                  <a:lnTo>
                    <a:pt x="242970" y="242845"/>
                  </a:lnTo>
                  <a:lnTo>
                    <a:pt x="253229" y="239108"/>
                  </a:lnTo>
                  <a:lnTo>
                    <a:pt x="263573" y="235441"/>
                  </a:lnTo>
                  <a:lnTo>
                    <a:pt x="273807" y="231656"/>
                  </a:lnTo>
                  <a:lnTo>
                    <a:pt x="283606" y="227430"/>
                  </a:lnTo>
                  <a:lnTo>
                    <a:pt x="292814" y="222612"/>
                  </a:lnTo>
                  <a:lnTo>
                    <a:pt x="300962" y="216901"/>
                  </a:lnTo>
                  <a:lnTo>
                    <a:pt x="307225" y="209778"/>
                  </a:lnTo>
                  <a:lnTo>
                    <a:pt x="311313" y="201106"/>
                  </a:lnTo>
                  <a:lnTo>
                    <a:pt x="313090" y="191536"/>
                  </a:lnTo>
                  <a:lnTo>
                    <a:pt x="312321" y="182268"/>
                  </a:lnTo>
                  <a:lnTo>
                    <a:pt x="309126" y="173977"/>
                  </a:lnTo>
                  <a:lnTo>
                    <a:pt x="303577" y="167127"/>
                  </a:lnTo>
                  <a:lnTo>
                    <a:pt x="295516" y="162209"/>
                  </a:lnTo>
                  <a:lnTo>
                    <a:pt x="285107" y="159288"/>
                  </a:lnTo>
                  <a:lnTo>
                    <a:pt x="273069" y="158430"/>
                  </a:lnTo>
                  <a:lnTo>
                    <a:pt x="260468" y="159884"/>
                  </a:lnTo>
                  <a:lnTo>
                    <a:pt x="247967" y="163560"/>
                  </a:lnTo>
                  <a:lnTo>
                    <a:pt x="235984" y="169109"/>
                  </a:lnTo>
                  <a:lnTo>
                    <a:pt x="224863" y="176112"/>
                  </a:lnTo>
                  <a:lnTo>
                    <a:pt x="214688" y="184188"/>
                  </a:lnTo>
                  <a:lnTo>
                    <a:pt x="205517" y="193031"/>
                  </a:lnTo>
                  <a:lnTo>
                    <a:pt x="197487" y="202411"/>
                  </a:lnTo>
                  <a:lnTo>
                    <a:pt x="190570" y="212166"/>
                  </a:lnTo>
                  <a:lnTo>
                    <a:pt x="184922" y="222343"/>
                  </a:lnTo>
                  <a:lnTo>
                    <a:pt x="180950" y="233167"/>
                  </a:lnTo>
                  <a:lnTo>
                    <a:pt x="178726" y="244707"/>
                  </a:lnTo>
                  <a:lnTo>
                    <a:pt x="178199" y="256730"/>
                  </a:lnTo>
                  <a:lnTo>
                    <a:pt x="179357" y="268800"/>
                  </a:lnTo>
                  <a:lnTo>
                    <a:pt x="182029" y="280656"/>
                  </a:lnTo>
                  <a:lnTo>
                    <a:pt x="186093" y="292057"/>
                  </a:lnTo>
                  <a:lnTo>
                    <a:pt x="191561" y="302714"/>
                  </a:lnTo>
                  <a:lnTo>
                    <a:pt x="198315" y="312537"/>
                  </a:lnTo>
                  <a:lnTo>
                    <a:pt x="206290" y="321285"/>
                  </a:lnTo>
                  <a:lnTo>
                    <a:pt x="215545" y="328491"/>
                  </a:lnTo>
                  <a:lnTo>
                    <a:pt x="225993" y="334042"/>
                  </a:lnTo>
                  <a:lnTo>
                    <a:pt x="237433" y="338126"/>
                  </a:lnTo>
                  <a:lnTo>
                    <a:pt x="249636" y="341042"/>
                  </a:lnTo>
                  <a:lnTo>
                    <a:pt x="262387" y="343082"/>
                  </a:lnTo>
                  <a:lnTo>
                    <a:pt x="275108" y="344491"/>
                  </a:lnTo>
                  <a:lnTo>
                    <a:pt x="288217" y="345607"/>
                  </a:lnTo>
                  <a:lnTo>
                    <a:pt x="303980" y="346534"/>
                  </a:lnTo>
                  <a:lnTo>
                    <a:pt x="32638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00746" y="1158134"/>
              <a:ext cx="186626" cy="227806"/>
            </a:xfrm>
            <a:custGeom>
              <a:avLst/>
              <a:gdLst/>
              <a:ahLst/>
              <a:cxnLst/>
              <a:rect l="0" t="0" r="0" b="0"/>
              <a:pathLst>
                <a:path w="186626" h="227806">
                  <a:moveTo>
                    <a:pt x="168456" y="0"/>
                  </a:moveTo>
                  <a:lnTo>
                    <a:pt x="156788" y="134"/>
                  </a:lnTo>
                  <a:lnTo>
                    <a:pt x="146299" y="1415"/>
                  </a:lnTo>
                  <a:lnTo>
                    <a:pt x="136001" y="4008"/>
                  </a:lnTo>
                  <a:lnTo>
                    <a:pt x="125873" y="7727"/>
                  </a:lnTo>
                  <a:lnTo>
                    <a:pt x="116178" y="12360"/>
                  </a:lnTo>
                  <a:lnTo>
                    <a:pt x="107042" y="17693"/>
                  </a:lnTo>
                  <a:lnTo>
                    <a:pt x="98439" y="23540"/>
                  </a:lnTo>
                  <a:lnTo>
                    <a:pt x="90277" y="29755"/>
                  </a:lnTo>
                  <a:lnTo>
                    <a:pt x="82458" y="36230"/>
                  </a:lnTo>
                  <a:lnTo>
                    <a:pt x="75054" y="43051"/>
                  </a:lnTo>
                  <a:lnTo>
                    <a:pt x="68301" y="50468"/>
                  </a:lnTo>
                  <a:lnTo>
                    <a:pt x="62289" y="58567"/>
                  </a:lnTo>
                  <a:lnTo>
                    <a:pt x="57438" y="67126"/>
                  </a:lnTo>
                  <a:lnTo>
                    <a:pt x="54542" y="75718"/>
                  </a:lnTo>
                  <a:lnTo>
                    <a:pt x="53868" y="84080"/>
                  </a:lnTo>
                  <a:lnTo>
                    <a:pt x="55536" y="91812"/>
                  </a:lnTo>
                  <a:lnTo>
                    <a:pt x="59772" y="98320"/>
                  </a:lnTo>
                  <a:lnTo>
                    <a:pt x="66437" y="103395"/>
                  </a:lnTo>
                  <a:lnTo>
                    <a:pt x="75132" y="107158"/>
                  </a:lnTo>
                  <a:lnTo>
                    <a:pt x="85393" y="109857"/>
                  </a:lnTo>
                  <a:lnTo>
                    <a:pt x="96802" y="111760"/>
                  </a:lnTo>
                  <a:lnTo>
                    <a:pt x="108865" y="113415"/>
                  </a:lnTo>
                  <a:lnTo>
                    <a:pt x="121027" y="115607"/>
                  </a:lnTo>
                  <a:lnTo>
                    <a:pt x="132977" y="118722"/>
                  </a:lnTo>
                  <a:lnTo>
                    <a:pt x="144456" y="122784"/>
                  </a:lnTo>
                  <a:lnTo>
                    <a:pt x="155172" y="127654"/>
                  </a:lnTo>
                  <a:lnTo>
                    <a:pt x="165035" y="133157"/>
                  </a:lnTo>
                  <a:lnTo>
                    <a:pt x="173641" y="139291"/>
                  </a:lnTo>
                  <a:lnTo>
                    <a:pt x="180220" y="146231"/>
                  </a:lnTo>
                  <a:lnTo>
                    <a:pt x="184528" y="154004"/>
                  </a:lnTo>
                  <a:lnTo>
                    <a:pt x="186625" y="162340"/>
                  </a:lnTo>
                  <a:lnTo>
                    <a:pt x="186602" y="170781"/>
                  </a:lnTo>
                  <a:lnTo>
                    <a:pt x="184733" y="179047"/>
                  </a:lnTo>
                  <a:lnTo>
                    <a:pt x="181226" y="186884"/>
                  </a:lnTo>
                  <a:lnTo>
                    <a:pt x="176140" y="193994"/>
                  </a:lnTo>
                  <a:lnTo>
                    <a:pt x="169650" y="200292"/>
                  </a:lnTo>
                  <a:lnTo>
                    <a:pt x="162025" y="205860"/>
                  </a:lnTo>
                  <a:lnTo>
                    <a:pt x="153537" y="210842"/>
                  </a:lnTo>
                  <a:lnTo>
                    <a:pt x="144412" y="215378"/>
                  </a:lnTo>
                  <a:lnTo>
                    <a:pt x="134505" y="219426"/>
                  </a:lnTo>
                  <a:lnTo>
                    <a:pt x="123338" y="222774"/>
                  </a:lnTo>
                  <a:lnTo>
                    <a:pt x="110756" y="225356"/>
                  </a:lnTo>
                  <a:lnTo>
                    <a:pt x="97222" y="227090"/>
                  </a:lnTo>
                  <a:lnTo>
                    <a:pt x="83599" y="227805"/>
                  </a:lnTo>
                  <a:lnTo>
                    <a:pt x="70404" y="227507"/>
                  </a:lnTo>
                  <a:lnTo>
                    <a:pt x="57853" y="226303"/>
                  </a:lnTo>
                  <a:lnTo>
                    <a:pt x="44591" y="224098"/>
                  </a:lnTo>
                  <a:lnTo>
                    <a:pt x="27221" y="21957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27118" y="1266367"/>
              <a:ext cx="194769" cy="160028"/>
            </a:xfrm>
            <a:custGeom>
              <a:avLst/>
              <a:gdLst/>
              <a:ahLst/>
              <a:cxnLst/>
              <a:rect l="0" t="0" r="0" b="0"/>
              <a:pathLst>
                <a:path w="194769" h="160028">
                  <a:moveTo>
                    <a:pt x="57897" y="81280"/>
                  </a:moveTo>
                  <a:lnTo>
                    <a:pt x="66631" y="78279"/>
                  </a:lnTo>
                  <a:lnTo>
                    <a:pt x="74338" y="74857"/>
                  </a:lnTo>
                  <a:lnTo>
                    <a:pt x="81731" y="70652"/>
                  </a:lnTo>
                  <a:lnTo>
                    <a:pt x="88646" y="65406"/>
                  </a:lnTo>
                  <a:lnTo>
                    <a:pt x="94528" y="58628"/>
                  </a:lnTo>
                  <a:lnTo>
                    <a:pt x="99138" y="50200"/>
                  </a:lnTo>
                  <a:lnTo>
                    <a:pt x="102232" y="40633"/>
                  </a:lnTo>
                  <a:lnTo>
                    <a:pt x="103409" y="30838"/>
                  </a:lnTo>
                  <a:lnTo>
                    <a:pt x="102632" y="21382"/>
                  </a:lnTo>
                  <a:lnTo>
                    <a:pt x="99839" y="12936"/>
                  </a:lnTo>
                  <a:lnTo>
                    <a:pt x="94774" y="6409"/>
                  </a:lnTo>
                  <a:lnTo>
                    <a:pt x="87525" y="2107"/>
                  </a:lnTo>
                  <a:lnTo>
                    <a:pt x="78762" y="0"/>
                  </a:lnTo>
                  <a:lnTo>
                    <a:pt x="69511" y="9"/>
                  </a:lnTo>
                  <a:lnTo>
                    <a:pt x="60409" y="1866"/>
                  </a:lnTo>
                  <a:lnTo>
                    <a:pt x="51692" y="5363"/>
                  </a:lnTo>
                  <a:lnTo>
                    <a:pt x="43384" y="10442"/>
                  </a:lnTo>
                  <a:lnTo>
                    <a:pt x="35434" y="16935"/>
                  </a:lnTo>
                  <a:lnTo>
                    <a:pt x="27926" y="24903"/>
                  </a:lnTo>
                  <a:lnTo>
                    <a:pt x="21094" y="34685"/>
                  </a:lnTo>
                  <a:lnTo>
                    <a:pt x="15017" y="46301"/>
                  </a:lnTo>
                  <a:lnTo>
                    <a:pt x="9781" y="59339"/>
                  </a:lnTo>
                  <a:lnTo>
                    <a:pt x="5560" y="73154"/>
                  </a:lnTo>
                  <a:lnTo>
                    <a:pt x="2362" y="87291"/>
                  </a:lnTo>
                  <a:lnTo>
                    <a:pt x="366" y="101358"/>
                  </a:lnTo>
                  <a:lnTo>
                    <a:pt x="0" y="114949"/>
                  </a:lnTo>
                  <a:lnTo>
                    <a:pt x="1352" y="127883"/>
                  </a:lnTo>
                  <a:lnTo>
                    <a:pt x="4379" y="139532"/>
                  </a:lnTo>
                  <a:lnTo>
                    <a:pt x="9077" y="148774"/>
                  </a:lnTo>
                  <a:lnTo>
                    <a:pt x="15269" y="155205"/>
                  </a:lnTo>
                  <a:lnTo>
                    <a:pt x="22510" y="158896"/>
                  </a:lnTo>
                  <a:lnTo>
                    <a:pt x="30200" y="160027"/>
                  </a:lnTo>
                  <a:lnTo>
                    <a:pt x="37959" y="158971"/>
                  </a:lnTo>
                  <a:lnTo>
                    <a:pt x="45623" y="156029"/>
                  </a:lnTo>
                  <a:lnTo>
                    <a:pt x="53149" y="151330"/>
                  </a:lnTo>
                  <a:lnTo>
                    <a:pt x="60539" y="145104"/>
                  </a:lnTo>
                  <a:lnTo>
                    <a:pt x="67655" y="137656"/>
                  </a:lnTo>
                  <a:lnTo>
                    <a:pt x="74214" y="129288"/>
                  </a:lnTo>
                  <a:lnTo>
                    <a:pt x="80106" y="120249"/>
                  </a:lnTo>
                  <a:lnTo>
                    <a:pt x="85216" y="110569"/>
                  </a:lnTo>
                  <a:lnTo>
                    <a:pt x="89351" y="100086"/>
                  </a:lnTo>
                  <a:lnTo>
                    <a:pt x="92527" y="88842"/>
                  </a:lnTo>
                  <a:lnTo>
                    <a:pt x="95772" y="79360"/>
                  </a:lnTo>
                  <a:lnTo>
                    <a:pt x="99819" y="75251"/>
                  </a:lnTo>
                  <a:lnTo>
                    <a:pt x="103764" y="76293"/>
                  </a:lnTo>
                  <a:lnTo>
                    <a:pt x="107438" y="80899"/>
                  </a:lnTo>
                  <a:lnTo>
                    <a:pt x="111118" y="87575"/>
                  </a:lnTo>
                  <a:lnTo>
                    <a:pt x="115211" y="95148"/>
                  </a:lnTo>
                  <a:lnTo>
                    <a:pt x="119900" y="102956"/>
                  </a:lnTo>
                  <a:lnTo>
                    <a:pt x="125339" y="110548"/>
                  </a:lnTo>
                  <a:lnTo>
                    <a:pt x="131739" y="117526"/>
                  </a:lnTo>
                  <a:lnTo>
                    <a:pt x="139113" y="123741"/>
                  </a:lnTo>
                  <a:lnTo>
                    <a:pt x="147254" y="128908"/>
                  </a:lnTo>
                  <a:lnTo>
                    <a:pt x="156839" y="132901"/>
                  </a:lnTo>
                  <a:lnTo>
                    <a:pt x="170947" y="134951"/>
                  </a:lnTo>
                  <a:lnTo>
                    <a:pt x="194768" y="133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21886" y="1250997"/>
              <a:ext cx="347441" cy="137246"/>
            </a:xfrm>
            <a:custGeom>
              <a:avLst/>
              <a:gdLst/>
              <a:ahLst/>
              <a:cxnLst/>
              <a:rect l="0" t="0" r="0" b="0"/>
              <a:pathLst>
                <a:path w="347441" h="137246">
                  <a:moveTo>
                    <a:pt x="0" y="33479"/>
                  </a:moveTo>
                  <a:lnTo>
                    <a:pt x="0" y="45281"/>
                  </a:lnTo>
                  <a:lnTo>
                    <a:pt x="0" y="57050"/>
                  </a:lnTo>
                  <a:lnTo>
                    <a:pt x="4" y="69936"/>
                  </a:lnTo>
                  <a:lnTo>
                    <a:pt x="177" y="83612"/>
                  </a:lnTo>
                  <a:lnTo>
                    <a:pt x="826" y="97291"/>
                  </a:lnTo>
                  <a:lnTo>
                    <a:pt x="2055" y="110406"/>
                  </a:lnTo>
                  <a:lnTo>
                    <a:pt x="3006" y="119283"/>
                  </a:lnTo>
                  <a:lnTo>
                    <a:pt x="2857" y="120145"/>
                  </a:lnTo>
                  <a:lnTo>
                    <a:pt x="2290" y="115337"/>
                  </a:lnTo>
                  <a:lnTo>
                    <a:pt x="1705" y="106928"/>
                  </a:lnTo>
                  <a:lnTo>
                    <a:pt x="1222" y="95938"/>
                  </a:lnTo>
                  <a:lnTo>
                    <a:pt x="865" y="83038"/>
                  </a:lnTo>
                  <a:lnTo>
                    <a:pt x="946" y="69067"/>
                  </a:lnTo>
                  <a:lnTo>
                    <a:pt x="2055" y="55040"/>
                  </a:lnTo>
                  <a:lnTo>
                    <a:pt x="4436" y="41540"/>
                  </a:lnTo>
                  <a:lnTo>
                    <a:pt x="8171" y="29537"/>
                  </a:lnTo>
                  <a:lnTo>
                    <a:pt x="13352" y="20519"/>
                  </a:lnTo>
                  <a:lnTo>
                    <a:pt x="19872" y="15017"/>
                  </a:lnTo>
                  <a:lnTo>
                    <a:pt x="27334" y="12748"/>
                  </a:lnTo>
                  <a:lnTo>
                    <a:pt x="35172" y="13102"/>
                  </a:lnTo>
                  <a:lnTo>
                    <a:pt x="43026" y="15448"/>
                  </a:lnTo>
                  <a:lnTo>
                    <a:pt x="50584" y="19406"/>
                  </a:lnTo>
                  <a:lnTo>
                    <a:pt x="57506" y="24860"/>
                  </a:lnTo>
                  <a:lnTo>
                    <a:pt x="63678" y="31633"/>
                  </a:lnTo>
                  <a:lnTo>
                    <a:pt x="69161" y="39634"/>
                  </a:lnTo>
                  <a:lnTo>
                    <a:pt x="74086" y="48913"/>
                  </a:lnTo>
                  <a:lnTo>
                    <a:pt x="78595" y="59291"/>
                  </a:lnTo>
                  <a:lnTo>
                    <a:pt x="83023" y="67362"/>
                  </a:lnTo>
                  <a:lnTo>
                    <a:pt x="87279" y="69041"/>
                  </a:lnTo>
                  <a:lnTo>
                    <a:pt x="90819" y="65658"/>
                  </a:lnTo>
                  <a:lnTo>
                    <a:pt x="93892" y="59211"/>
                  </a:lnTo>
                  <a:lnTo>
                    <a:pt x="96828" y="51025"/>
                  </a:lnTo>
                  <a:lnTo>
                    <a:pt x="99802" y="41862"/>
                  </a:lnTo>
                  <a:lnTo>
                    <a:pt x="102886" y="32164"/>
                  </a:lnTo>
                  <a:lnTo>
                    <a:pt x="106412" y="22819"/>
                  </a:lnTo>
                  <a:lnTo>
                    <a:pt x="110980" y="15188"/>
                  </a:lnTo>
                  <a:lnTo>
                    <a:pt x="116823" y="9872"/>
                  </a:lnTo>
                  <a:lnTo>
                    <a:pt x="123693" y="7112"/>
                  </a:lnTo>
                  <a:lnTo>
                    <a:pt x="131067" y="7145"/>
                  </a:lnTo>
                  <a:lnTo>
                    <a:pt x="138575" y="9797"/>
                  </a:lnTo>
                  <a:lnTo>
                    <a:pt x="145886" y="14626"/>
                  </a:lnTo>
                  <a:lnTo>
                    <a:pt x="152635" y="21130"/>
                  </a:lnTo>
                  <a:lnTo>
                    <a:pt x="158691" y="28864"/>
                  </a:lnTo>
                  <a:lnTo>
                    <a:pt x="164265" y="37475"/>
                  </a:lnTo>
                  <a:lnTo>
                    <a:pt x="169782" y="46698"/>
                  </a:lnTo>
                  <a:lnTo>
                    <a:pt x="175496" y="56343"/>
                  </a:lnTo>
                  <a:lnTo>
                    <a:pt x="181319" y="66275"/>
                  </a:lnTo>
                  <a:lnTo>
                    <a:pt x="186929" y="76404"/>
                  </a:lnTo>
                  <a:lnTo>
                    <a:pt x="192164" y="86631"/>
                  </a:lnTo>
                  <a:lnTo>
                    <a:pt x="197540" y="95740"/>
                  </a:lnTo>
                  <a:lnTo>
                    <a:pt x="203877" y="100702"/>
                  </a:lnTo>
                  <a:lnTo>
                    <a:pt x="210745" y="100537"/>
                  </a:lnTo>
                  <a:lnTo>
                    <a:pt x="217359" y="97402"/>
                  </a:lnTo>
                  <a:lnTo>
                    <a:pt x="223927" y="92865"/>
                  </a:lnTo>
                  <a:lnTo>
                    <a:pt x="230956" y="87917"/>
                  </a:lnTo>
                  <a:lnTo>
                    <a:pt x="238681" y="83046"/>
                  </a:lnTo>
                  <a:lnTo>
                    <a:pt x="247099" y="78425"/>
                  </a:lnTo>
                  <a:lnTo>
                    <a:pt x="256099" y="74071"/>
                  </a:lnTo>
                  <a:lnTo>
                    <a:pt x="265548" y="69949"/>
                  </a:lnTo>
                  <a:lnTo>
                    <a:pt x="275326" y="66005"/>
                  </a:lnTo>
                  <a:lnTo>
                    <a:pt x="285340" y="62194"/>
                  </a:lnTo>
                  <a:lnTo>
                    <a:pt x="295514" y="58473"/>
                  </a:lnTo>
                  <a:lnTo>
                    <a:pt x="305633" y="54650"/>
                  </a:lnTo>
                  <a:lnTo>
                    <a:pt x="315354" y="50396"/>
                  </a:lnTo>
                  <a:lnTo>
                    <a:pt x="324503" y="45564"/>
                  </a:lnTo>
                  <a:lnTo>
                    <a:pt x="332443" y="40013"/>
                  </a:lnTo>
                  <a:lnTo>
                    <a:pt x="338033" y="33530"/>
                  </a:lnTo>
                  <a:lnTo>
                    <a:pt x="340851" y="26106"/>
                  </a:lnTo>
                  <a:lnTo>
                    <a:pt x="340792" y="18358"/>
                  </a:lnTo>
                  <a:lnTo>
                    <a:pt x="337719" y="11383"/>
                  </a:lnTo>
                  <a:lnTo>
                    <a:pt x="331878" y="5747"/>
                  </a:lnTo>
                  <a:lnTo>
                    <a:pt x="323925" y="1814"/>
                  </a:lnTo>
                  <a:lnTo>
                    <a:pt x="314703" y="0"/>
                  </a:lnTo>
                  <a:lnTo>
                    <a:pt x="304813" y="304"/>
                  </a:lnTo>
                  <a:lnTo>
                    <a:pt x="294755" y="2423"/>
                  </a:lnTo>
                  <a:lnTo>
                    <a:pt x="285010" y="5963"/>
                  </a:lnTo>
                  <a:lnTo>
                    <a:pt x="275798" y="10563"/>
                  </a:lnTo>
                  <a:lnTo>
                    <a:pt x="267292" y="16087"/>
                  </a:lnTo>
                  <a:lnTo>
                    <a:pt x="259716" y="22616"/>
                  </a:lnTo>
                  <a:lnTo>
                    <a:pt x="253108" y="30122"/>
                  </a:lnTo>
                  <a:lnTo>
                    <a:pt x="247668" y="38619"/>
                  </a:lnTo>
                  <a:lnTo>
                    <a:pt x="243836" y="48234"/>
                  </a:lnTo>
                  <a:lnTo>
                    <a:pt x="241707" y="58918"/>
                  </a:lnTo>
                  <a:lnTo>
                    <a:pt x="241243" y="70178"/>
                  </a:lnTo>
                  <a:lnTo>
                    <a:pt x="242444" y="81196"/>
                  </a:lnTo>
                  <a:lnTo>
                    <a:pt x="245143" y="91528"/>
                  </a:lnTo>
                  <a:lnTo>
                    <a:pt x="249226" y="101091"/>
                  </a:lnTo>
                  <a:lnTo>
                    <a:pt x="254707" y="109974"/>
                  </a:lnTo>
                  <a:lnTo>
                    <a:pt x="261465" y="118306"/>
                  </a:lnTo>
                  <a:lnTo>
                    <a:pt x="269272" y="125732"/>
                  </a:lnTo>
                  <a:lnTo>
                    <a:pt x="277882" y="131443"/>
                  </a:lnTo>
                  <a:lnTo>
                    <a:pt x="287075" y="135138"/>
                  </a:lnTo>
                  <a:lnTo>
                    <a:pt x="296612" y="136945"/>
                  </a:lnTo>
                  <a:lnTo>
                    <a:pt x="307368" y="137245"/>
                  </a:lnTo>
                  <a:lnTo>
                    <a:pt x="322522" y="134942"/>
                  </a:lnTo>
                  <a:lnTo>
                    <a:pt x="347440" y="128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00953" y="1021264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09"/>
                  </a:lnTo>
                  <a:lnTo>
                    <a:pt x="2079" y="74423"/>
                  </a:lnTo>
                  <a:lnTo>
                    <a:pt x="3904" y="89773"/>
                  </a:lnTo>
                  <a:lnTo>
                    <a:pt x="6201" y="106283"/>
                  </a:lnTo>
                  <a:lnTo>
                    <a:pt x="8853" y="123898"/>
                  </a:lnTo>
                  <a:lnTo>
                    <a:pt x="11598" y="142116"/>
                  </a:lnTo>
                  <a:lnTo>
                    <a:pt x="14054" y="160110"/>
                  </a:lnTo>
                  <a:lnTo>
                    <a:pt x="16039" y="177432"/>
                  </a:lnTo>
                  <a:lnTo>
                    <a:pt x="17710" y="193994"/>
                  </a:lnTo>
                  <a:lnTo>
                    <a:pt x="19446" y="209883"/>
                  </a:lnTo>
                  <a:lnTo>
                    <a:pt x="21464" y="225238"/>
                  </a:lnTo>
                  <a:lnTo>
                    <a:pt x="23651" y="240196"/>
                  </a:lnTo>
                  <a:lnTo>
                    <a:pt x="25667" y="254867"/>
                  </a:lnTo>
                  <a:lnTo>
                    <a:pt x="27319" y="269319"/>
                  </a:lnTo>
                  <a:lnTo>
                    <a:pt x="28584" y="283008"/>
                  </a:lnTo>
                  <a:lnTo>
                    <a:pt x="29645" y="296138"/>
                  </a:lnTo>
                  <a:lnTo>
                    <a:pt x="30592" y="309863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53596" y="1181327"/>
              <a:ext cx="147399" cy="157193"/>
            </a:xfrm>
            <a:custGeom>
              <a:avLst/>
              <a:gdLst/>
              <a:ahLst/>
              <a:cxnLst/>
              <a:rect l="0" t="0" r="0" b="0"/>
              <a:pathLst>
                <a:path w="147399" h="157193">
                  <a:moveTo>
                    <a:pt x="0" y="103149"/>
                  </a:moveTo>
                  <a:lnTo>
                    <a:pt x="8801" y="100148"/>
                  </a:lnTo>
                  <a:lnTo>
                    <a:pt x="17147" y="96726"/>
                  </a:lnTo>
                  <a:lnTo>
                    <a:pt x="25846" y="92534"/>
                  </a:lnTo>
                  <a:lnTo>
                    <a:pt x="34967" y="87807"/>
                  </a:lnTo>
                  <a:lnTo>
                    <a:pt x="44462" y="82974"/>
                  </a:lnTo>
                  <a:lnTo>
                    <a:pt x="54249" y="78292"/>
                  </a:lnTo>
                  <a:lnTo>
                    <a:pt x="64090" y="73683"/>
                  </a:lnTo>
                  <a:lnTo>
                    <a:pt x="73616" y="68833"/>
                  </a:lnTo>
                  <a:lnTo>
                    <a:pt x="82645" y="63567"/>
                  </a:lnTo>
                  <a:lnTo>
                    <a:pt x="91011" y="57708"/>
                  </a:lnTo>
                  <a:lnTo>
                    <a:pt x="98483" y="51011"/>
                  </a:lnTo>
                  <a:lnTo>
                    <a:pt x="105014" y="43431"/>
                  </a:lnTo>
                  <a:lnTo>
                    <a:pt x="110231" y="35237"/>
                  </a:lnTo>
                  <a:lnTo>
                    <a:pt x="113379" y="26898"/>
                  </a:lnTo>
                  <a:lnTo>
                    <a:pt x="114226" y="18714"/>
                  </a:lnTo>
                  <a:lnTo>
                    <a:pt x="112676" y="11272"/>
                  </a:lnTo>
                  <a:lnTo>
                    <a:pt x="108520" y="5492"/>
                  </a:lnTo>
                  <a:lnTo>
                    <a:pt x="101912" y="1728"/>
                  </a:lnTo>
                  <a:lnTo>
                    <a:pt x="93427" y="0"/>
                  </a:lnTo>
                  <a:lnTo>
                    <a:pt x="83839" y="270"/>
                  </a:lnTo>
                  <a:lnTo>
                    <a:pt x="73704" y="2311"/>
                  </a:lnTo>
                  <a:lnTo>
                    <a:pt x="63650" y="6103"/>
                  </a:lnTo>
                  <a:lnTo>
                    <a:pt x="54440" y="11912"/>
                  </a:lnTo>
                  <a:lnTo>
                    <a:pt x="46410" y="19705"/>
                  </a:lnTo>
                  <a:lnTo>
                    <a:pt x="39850" y="29189"/>
                  </a:lnTo>
                  <a:lnTo>
                    <a:pt x="35185" y="39996"/>
                  </a:lnTo>
                  <a:lnTo>
                    <a:pt x="32454" y="51778"/>
                  </a:lnTo>
                  <a:lnTo>
                    <a:pt x="31397" y="64095"/>
                  </a:lnTo>
                  <a:lnTo>
                    <a:pt x="31659" y="76428"/>
                  </a:lnTo>
                  <a:lnTo>
                    <a:pt x="32912" y="88493"/>
                  </a:lnTo>
                  <a:lnTo>
                    <a:pt x="35206" y="100050"/>
                  </a:lnTo>
                  <a:lnTo>
                    <a:pt x="38947" y="110818"/>
                  </a:lnTo>
                  <a:lnTo>
                    <a:pt x="44241" y="120725"/>
                  </a:lnTo>
                  <a:lnTo>
                    <a:pt x="50914" y="129700"/>
                  </a:lnTo>
                  <a:lnTo>
                    <a:pt x="58689" y="137591"/>
                  </a:lnTo>
                  <a:lnTo>
                    <a:pt x="67295" y="144411"/>
                  </a:lnTo>
                  <a:lnTo>
                    <a:pt x="76667" y="149993"/>
                  </a:lnTo>
                  <a:lnTo>
                    <a:pt x="86935" y="153920"/>
                  </a:lnTo>
                  <a:lnTo>
                    <a:pt x="98082" y="156121"/>
                  </a:lnTo>
                  <a:lnTo>
                    <a:pt x="109372" y="156970"/>
                  </a:lnTo>
                  <a:lnTo>
                    <a:pt x="120548" y="157192"/>
                  </a:lnTo>
                  <a:lnTo>
                    <a:pt x="132588" y="156806"/>
                  </a:lnTo>
                  <a:lnTo>
                    <a:pt x="147398" y="155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22051" y="1210604"/>
              <a:ext cx="126344" cy="146620"/>
            </a:xfrm>
            <a:custGeom>
              <a:avLst/>
              <a:gdLst/>
              <a:ahLst/>
              <a:cxnLst/>
              <a:rect l="0" t="0" r="0" b="0"/>
              <a:pathLst>
                <a:path w="126344" h="146620">
                  <a:moveTo>
                    <a:pt x="1" y="31758"/>
                  </a:moveTo>
                  <a:lnTo>
                    <a:pt x="1" y="43493"/>
                  </a:lnTo>
                  <a:lnTo>
                    <a:pt x="0" y="54622"/>
                  </a:lnTo>
                  <a:lnTo>
                    <a:pt x="5" y="66216"/>
                  </a:lnTo>
                  <a:lnTo>
                    <a:pt x="178" y="78204"/>
                  </a:lnTo>
                  <a:lnTo>
                    <a:pt x="826" y="90216"/>
                  </a:lnTo>
                  <a:lnTo>
                    <a:pt x="2080" y="102019"/>
                  </a:lnTo>
                  <a:lnTo>
                    <a:pt x="3905" y="113545"/>
                  </a:lnTo>
                  <a:lnTo>
                    <a:pt x="6201" y="124814"/>
                  </a:lnTo>
                  <a:lnTo>
                    <a:pt x="8840" y="135803"/>
                  </a:lnTo>
                  <a:lnTo>
                    <a:pt x="11118" y="144101"/>
                  </a:lnTo>
                  <a:lnTo>
                    <a:pt x="12051" y="146619"/>
                  </a:lnTo>
                  <a:lnTo>
                    <a:pt x="11601" y="144319"/>
                  </a:lnTo>
                  <a:lnTo>
                    <a:pt x="10125" y="138864"/>
                  </a:lnTo>
                  <a:lnTo>
                    <a:pt x="8121" y="131142"/>
                  </a:lnTo>
                  <a:lnTo>
                    <a:pt x="6137" y="121292"/>
                  </a:lnTo>
                  <a:lnTo>
                    <a:pt x="4457" y="109515"/>
                  </a:lnTo>
                  <a:lnTo>
                    <a:pt x="3154" y="96312"/>
                  </a:lnTo>
                  <a:lnTo>
                    <a:pt x="2193" y="82359"/>
                  </a:lnTo>
                  <a:lnTo>
                    <a:pt x="1516" y="68115"/>
                  </a:lnTo>
                  <a:lnTo>
                    <a:pt x="1382" y="53970"/>
                  </a:lnTo>
                  <a:lnTo>
                    <a:pt x="2347" y="40324"/>
                  </a:lnTo>
                  <a:lnTo>
                    <a:pt x="4632" y="27356"/>
                  </a:lnTo>
                  <a:lnTo>
                    <a:pt x="8302" y="15853"/>
                  </a:lnTo>
                  <a:lnTo>
                    <a:pt x="13439" y="7241"/>
                  </a:lnTo>
                  <a:lnTo>
                    <a:pt x="19930" y="2047"/>
                  </a:lnTo>
                  <a:lnTo>
                    <a:pt x="27373" y="0"/>
                  </a:lnTo>
                  <a:lnTo>
                    <a:pt x="35199" y="512"/>
                  </a:lnTo>
                  <a:lnTo>
                    <a:pt x="43048" y="2967"/>
                  </a:lnTo>
                  <a:lnTo>
                    <a:pt x="50774" y="7000"/>
                  </a:lnTo>
                  <a:lnTo>
                    <a:pt x="58341" y="12505"/>
                  </a:lnTo>
                  <a:lnTo>
                    <a:pt x="65758" y="19312"/>
                  </a:lnTo>
                  <a:lnTo>
                    <a:pt x="72892" y="27337"/>
                  </a:lnTo>
                  <a:lnTo>
                    <a:pt x="79464" y="36632"/>
                  </a:lnTo>
                  <a:lnTo>
                    <a:pt x="85373" y="47102"/>
                  </a:lnTo>
                  <a:lnTo>
                    <a:pt x="90834" y="58218"/>
                  </a:lnTo>
                  <a:lnTo>
                    <a:pt x="96269" y="69140"/>
                  </a:lnTo>
                  <a:lnTo>
                    <a:pt x="101920" y="79408"/>
                  </a:lnTo>
                  <a:lnTo>
                    <a:pt x="107551" y="89016"/>
                  </a:lnTo>
                  <a:lnTo>
                    <a:pt x="113095" y="99379"/>
                  </a:lnTo>
                  <a:lnTo>
                    <a:pt x="119044" y="113637"/>
                  </a:lnTo>
                  <a:lnTo>
                    <a:pt x="126343" y="137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53637" y="1223422"/>
              <a:ext cx="230149" cy="282154"/>
            </a:xfrm>
            <a:custGeom>
              <a:avLst/>
              <a:gdLst/>
              <a:ahLst/>
              <a:cxnLst/>
              <a:rect l="0" t="0" r="0" b="0"/>
              <a:pathLst>
                <a:path w="230149" h="282154">
                  <a:moveTo>
                    <a:pt x="168456" y="113697"/>
                  </a:moveTo>
                  <a:lnTo>
                    <a:pt x="177257" y="110696"/>
                  </a:lnTo>
                  <a:lnTo>
                    <a:pt x="185604" y="107274"/>
                  </a:lnTo>
                  <a:lnTo>
                    <a:pt x="194289" y="103064"/>
                  </a:lnTo>
                  <a:lnTo>
                    <a:pt x="202891" y="97645"/>
                  </a:lnTo>
                  <a:lnTo>
                    <a:pt x="210442" y="90219"/>
                  </a:lnTo>
                  <a:lnTo>
                    <a:pt x="216465" y="80542"/>
                  </a:lnTo>
                  <a:lnTo>
                    <a:pt x="220657" y="69322"/>
                  </a:lnTo>
                  <a:lnTo>
                    <a:pt x="222644" y="57879"/>
                  </a:lnTo>
                  <a:lnTo>
                    <a:pt x="222451" y="47007"/>
                  </a:lnTo>
                  <a:lnTo>
                    <a:pt x="220237" y="36950"/>
                  </a:lnTo>
                  <a:lnTo>
                    <a:pt x="216099" y="27669"/>
                  </a:lnTo>
                  <a:lnTo>
                    <a:pt x="210286" y="19039"/>
                  </a:lnTo>
                  <a:lnTo>
                    <a:pt x="203133" y="11396"/>
                  </a:lnTo>
                  <a:lnTo>
                    <a:pt x="194970" y="5533"/>
                  </a:lnTo>
                  <a:lnTo>
                    <a:pt x="186081" y="1737"/>
                  </a:lnTo>
                  <a:lnTo>
                    <a:pt x="176844" y="0"/>
                  </a:lnTo>
                  <a:lnTo>
                    <a:pt x="167723" y="271"/>
                  </a:lnTo>
                  <a:lnTo>
                    <a:pt x="158965" y="2315"/>
                  </a:lnTo>
                  <a:lnTo>
                    <a:pt x="150780" y="6110"/>
                  </a:lnTo>
                  <a:lnTo>
                    <a:pt x="143428" y="11922"/>
                  </a:lnTo>
                  <a:lnTo>
                    <a:pt x="136974" y="19718"/>
                  </a:lnTo>
                  <a:lnTo>
                    <a:pt x="131638" y="29204"/>
                  </a:lnTo>
                  <a:lnTo>
                    <a:pt x="127877" y="40012"/>
                  </a:lnTo>
                  <a:lnTo>
                    <a:pt x="125797" y="51795"/>
                  </a:lnTo>
                  <a:lnTo>
                    <a:pt x="125364" y="64113"/>
                  </a:lnTo>
                  <a:lnTo>
                    <a:pt x="126587" y="76447"/>
                  </a:lnTo>
                  <a:lnTo>
                    <a:pt x="129301" y="88498"/>
                  </a:lnTo>
                  <a:lnTo>
                    <a:pt x="133393" y="99536"/>
                  </a:lnTo>
                  <a:lnTo>
                    <a:pt x="138880" y="108360"/>
                  </a:lnTo>
                  <a:lnTo>
                    <a:pt x="145639" y="114502"/>
                  </a:lnTo>
                  <a:lnTo>
                    <a:pt x="153276" y="117828"/>
                  </a:lnTo>
                  <a:lnTo>
                    <a:pt x="161240" y="118181"/>
                  </a:lnTo>
                  <a:lnTo>
                    <a:pt x="169181" y="115789"/>
                  </a:lnTo>
                  <a:lnTo>
                    <a:pt x="176800" y="111136"/>
                  </a:lnTo>
                  <a:lnTo>
                    <a:pt x="183763" y="104750"/>
                  </a:lnTo>
                  <a:lnTo>
                    <a:pt x="189978" y="97129"/>
                  </a:lnTo>
                  <a:lnTo>
                    <a:pt x="196066" y="89873"/>
                  </a:lnTo>
                  <a:lnTo>
                    <a:pt x="202764" y="86437"/>
                  </a:lnTo>
                  <a:lnTo>
                    <a:pt x="209351" y="88171"/>
                  </a:lnTo>
                  <a:lnTo>
                    <a:pt x="214930" y="93134"/>
                  </a:lnTo>
                  <a:lnTo>
                    <a:pt x="219463" y="100177"/>
                  </a:lnTo>
                  <a:lnTo>
                    <a:pt x="222978" y="108916"/>
                  </a:lnTo>
                  <a:lnTo>
                    <a:pt x="225589" y="119066"/>
                  </a:lnTo>
                  <a:lnTo>
                    <a:pt x="227466" y="130328"/>
                  </a:lnTo>
                  <a:lnTo>
                    <a:pt x="228786" y="142423"/>
                  </a:lnTo>
                  <a:lnTo>
                    <a:pt x="229695" y="155115"/>
                  </a:lnTo>
                  <a:lnTo>
                    <a:pt x="230148" y="168063"/>
                  </a:lnTo>
                  <a:lnTo>
                    <a:pt x="229925" y="180830"/>
                  </a:lnTo>
                  <a:lnTo>
                    <a:pt x="228946" y="193185"/>
                  </a:lnTo>
                  <a:lnTo>
                    <a:pt x="226796" y="204768"/>
                  </a:lnTo>
                  <a:lnTo>
                    <a:pt x="222685" y="215023"/>
                  </a:lnTo>
                  <a:lnTo>
                    <a:pt x="216357" y="223766"/>
                  </a:lnTo>
                  <a:lnTo>
                    <a:pt x="208021" y="230977"/>
                  </a:lnTo>
                  <a:lnTo>
                    <a:pt x="198065" y="236612"/>
                  </a:lnTo>
                  <a:lnTo>
                    <a:pt x="186890" y="240813"/>
                  </a:lnTo>
                  <a:lnTo>
                    <a:pt x="174828" y="243840"/>
                  </a:lnTo>
                  <a:lnTo>
                    <a:pt x="162142" y="245971"/>
                  </a:lnTo>
                  <a:lnTo>
                    <a:pt x="149027" y="247453"/>
                  </a:lnTo>
                  <a:lnTo>
                    <a:pt x="135783" y="248638"/>
                  </a:lnTo>
                  <a:lnTo>
                    <a:pt x="122811" y="249976"/>
                  </a:lnTo>
                  <a:lnTo>
                    <a:pt x="110307" y="251695"/>
                  </a:lnTo>
                  <a:lnTo>
                    <a:pt x="98282" y="253834"/>
                  </a:lnTo>
                  <a:lnTo>
                    <a:pt x="86667" y="256342"/>
                  </a:lnTo>
                  <a:lnTo>
                    <a:pt x="75369" y="259139"/>
                  </a:lnTo>
                  <a:lnTo>
                    <a:pt x="64305" y="262152"/>
                  </a:lnTo>
                  <a:lnTo>
                    <a:pt x="53409" y="265320"/>
                  </a:lnTo>
                  <a:lnTo>
                    <a:pt x="42644" y="268592"/>
                  </a:lnTo>
                  <a:lnTo>
                    <a:pt x="32428" y="271782"/>
                  </a:lnTo>
                  <a:lnTo>
                    <a:pt x="22620" y="274883"/>
                  </a:lnTo>
                  <a:lnTo>
                    <a:pt x="12359" y="278166"/>
                  </a:lnTo>
                  <a:lnTo>
                    <a:pt x="0" y="282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37906" y="1052849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80"/>
                  </a:lnTo>
                  <a:lnTo>
                    <a:pt x="3728" y="99838"/>
                  </a:lnTo>
                  <a:lnTo>
                    <a:pt x="5376" y="114146"/>
                  </a:lnTo>
                  <a:lnTo>
                    <a:pt x="6784" y="129724"/>
                  </a:lnTo>
                  <a:lnTo>
                    <a:pt x="8049" y="146119"/>
                  </a:lnTo>
                  <a:lnTo>
                    <a:pt x="9505" y="162218"/>
                  </a:lnTo>
                  <a:lnTo>
                    <a:pt x="11332" y="177386"/>
                  </a:lnTo>
                  <a:lnTo>
                    <a:pt x="13389" y="191654"/>
                  </a:lnTo>
                  <a:lnTo>
                    <a:pt x="15317" y="205450"/>
                  </a:lnTo>
                  <a:lnTo>
                    <a:pt x="16916" y="219093"/>
                  </a:lnTo>
                  <a:lnTo>
                    <a:pt x="18311" y="232577"/>
                  </a:lnTo>
                  <a:lnTo>
                    <a:pt x="19855" y="245651"/>
                  </a:lnTo>
                  <a:lnTo>
                    <a:pt x="21741" y="258186"/>
                  </a:lnTo>
                  <a:lnTo>
                    <a:pt x="23847" y="269946"/>
                  </a:lnTo>
                  <a:lnTo>
                    <a:pt x="26029" y="281776"/>
                  </a:lnTo>
                  <a:lnTo>
                    <a:pt x="28481" y="295833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53679" y="1168663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59654" y="2934"/>
                  </a:lnTo>
                  <a:lnTo>
                    <a:pt x="151307" y="5716"/>
                  </a:lnTo>
                  <a:lnTo>
                    <a:pt x="142608" y="8615"/>
                  </a:lnTo>
                  <a:lnTo>
                    <a:pt x="133488" y="11656"/>
                  </a:lnTo>
                  <a:lnTo>
                    <a:pt x="123992" y="14821"/>
                  </a:lnTo>
                  <a:lnTo>
                    <a:pt x="114196" y="18085"/>
                  </a:lnTo>
                  <a:lnTo>
                    <a:pt x="104009" y="21423"/>
                  </a:lnTo>
                  <a:lnTo>
                    <a:pt x="93187" y="24814"/>
                  </a:lnTo>
                  <a:lnTo>
                    <a:pt x="81652" y="28238"/>
                  </a:lnTo>
                  <a:lnTo>
                    <a:pt x="69503" y="31532"/>
                  </a:lnTo>
                  <a:lnTo>
                    <a:pt x="55426" y="34714"/>
                  </a:lnTo>
                  <a:lnTo>
                    <a:pt x="34830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49107" y="979150"/>
              <a:ext cx="183598" cy="410612"/>
            </a:xfrm>
            <a:custGeom>
              <a:avLst/>
              <a:gdLst/>
              <a:ahLst/>
              <a:cxnLst/>
              <a:rect l="0" t="0" r="0" b="0"/>
              <a:pathLst>
                <a:path w="183598" h="410612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7" y="50642"/>
                  </a:lnTo>
                  <a:lnTo>
                    <a:pt x="2146" y="63096"/>
                  </a:lnTo>
                  <a:lnTo>
                    <a:pt x="3003" y="75861"/>
                  </a:lnTo>
                  <a:lnTo>
                    <a:pt x="4178" y="88494"/>
                  </a:lnTo>
                  <a:lnTo>
                    <a:pt x="5818" y="100771"/>
                  </a:lnTo>
                  <a:lnTo>
                    <a:pt x="7918" y="112980"/>
                  </a:lnTo>
                  <a:lnTo>
                    <a:pt x="10406" y="125782"/>
                  </a:lnTo>
                  <a:lnTo>
                    <a:pt x="13189" y="139512"/>
                  </a:lnTo>
                  <a:lnTo>
                    <a:pt x="16025" y="154176"/>
                  </a:lnTo>
                  <a:lnTo>
                    <a:pt x="18542" y="169631"/>
                  </a:lnTo>
                  <a:lnTo>
                    <a:pt x="20569" y="185690"/>
                  </a:lnTo>
                  <a:lnTo>
                    <a:pt x="22267" y="201864"/>
                  </a:lnTo>
                  <a:lnTo>
                    <a:pt x="24021" y="217409"/>
                  </a:lnTo>
                  <a:lnTo>
                    <a:pt x="26056" y="231974"/>
                  </a:lnTo>
                  <a:lnTo>
                    <a:pt x="28425" y="245718"/>
                  </a:lnTo>
                  <a:lnTo>
                    <a:pt x="31094" y="259101"/>
                  </a:lnTo>
                  <a:lnTo>
                    <a:pt x="33999" y="272442"/>
                  </a:lnTo>
                  <a:lnTo>
                    <a:pt x="36917" y="285880"/>
                  </a:lnTo>
                  <a:lnTo>
                    <a:pt x="39489" y="299448"/>
                  </a:lnTo>
                  <a:lnTo>
                    <a:pt x="41553" y="313135"/>
                  </a:lnTo>
                  <a:lnTo>
                    <a:pt x="43275" y="326752"/>
                  </a:lnTo>
                  <a:lnTo>
                    <a:pt x="45046" y="339968"/>
                  </a:lnTo>
                  <a:lnTo>
                    <a:pt x="47069" y="352558"/>
                  </a:lnTo>
                  <a:lnTo>
                    <a:pt x="48608" y="361913"/>
                  </a:lnTo>
                  <a:lnTo>
                    <a:pt x="48908" y="364686"/>
                  </a:lnTo>
                  <a:lnTo>
                    <a:pt x="48632" y="361778"/>
                  </a:lnTo>
                  <a:lnTo>
                    <a:pt x="48386" y="355126"/>
                  </a:lnTo>
                  <a:lnTo>
                    <a:pt x="48645" y="346408"/>
                  </a:lnTo>
                  <a:lnTo>
                    <a:pt x="49586" y="336661"/>
                  </a:lnTo>
                  <a:lnTo>
                    <a:pt x="51176" y="326434"/>
                  </a:lnTo>
                  <a:lnTo>
                    <a:pt x="53304" y="315996"/>
                  </a:lnTo>
                  <a:lnTo>
                    <a:pt x="55845" y="305479"/>
                  </a:lnTo>
                  <a:lnTo>
                    <a:pt x="58853" y="295100"/>
                  </a:lnTo>
                  <a:lnTo>
                    <a:pt x="62550" y="285191"/>
                  </a:lnTo>
                  <a:lnTo>
                    <a:pt x="67003" y="275904"/>
                  </a:lnTo>
                  <a:lnTo>
                    <a:pt x="72299" y="267699"/>
                  </a:lnTo>
                  <a:lnTo>
                    <a:pt x="78611" y="261397"/>
                  </a:lnTo>
                  <a:lnTo>
                    <a:pt x="85928" y="257282"/>
                  </a:lnTo>
                  <a:lnTo>
                    <a:pt x="93944" y="255487"/>
                  </a:lnTo>
                  <a:lnTo>
                    <a:pt x="102164" y="256244"/>
                  </a:lnTo>
                  <a:lnTo>
                    <a:pt x="110281" y="259420"/>
                  </a:lnTo>
                  <a:lnTo>
                    <a:pt x="118187" y="264618"/>
                  </a:lnTo>
                  <a:lnTo>
                    <a:pt x="125876" y="271379"/>
                  </a:lnTo>
                  <a:lnTo>
                    <a:pt x="133375" y="279289"/>
                  </a:lnTo>
                  <a:lnTo>
                    <a:pt x="140564" y="288019"/>
                  </a:lnTo>
                  <a:lnTo>
                    <a:pt x="147173" y="297323"/>
                  </a:lnTo>
                  <a:lnTo>
                    <a:pt x="153102" y="307027"/>
                  </a:lnTo>
                  <a:lnTo>
                    <a:pt x="158407" y="317169"/>
                  </a:lnTo>
                  <a:lnTo>
                    <a:pt x="163205" y="327970"/>
                  </a:lnTo>
                  <a:lnTo>
                    <a:pt x="167614" y="339490"/>
                  </a:lnTo>
                  <a:lnTo>
                    <a:pt x="171589" y="351432"/>
                  </a:lnTo>
                  <a:lnTo>
                    <a:pt x="175311" y="364605"/>
                  </a:lnTo>
                  <a:lnTo>
                    <a:pt x="179108" y="382403"/>
                  </a:lnTo>
                  <a:lnTo>
                    <a:pt x="183597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48518" y="1379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1916186" y="2695295"/>
            <a:ext cx="2232042" cy="705410"/>
          </a:xfrm>
          <a:custGeom>
            <a:avLst/>
            <a:gdLst/>
            <a:ahLst/>
            <a:cxnLst/>
            <a:rect l="0" t="0" r="0" b="0"/>
            <a:pathLst>
              <a:path w="2232042" h="705410">
                <a:moveTo>
                  <a:pt x="0" y="0"/>
                </a:moveTo>
                <a:lnTo>
                  <a:pt x="2232041" y="705409"/>
                </a:lnTo>
                <a:lnTo>
                  <a:pt x="558011" y="70540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Straight Connector 50"/>
          <p:cNvCxnSpPr/>
          <p:nvPr/>
        </p:nvCxnSpPr>
        <p:spPr>
          <a:xfrm flipH="1">
            <a:off x="5053710" y="2390013"/>
            <a:ext cx="663322" cy="220040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V="1">
            <a:off x="5064252" y="2905886"/>
            <a:ext cx="768476" cy="167398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 flipV="1">
            <a:off x="5715000" y="2400300"/>
            <a:ext cx="117728" cy="49504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2773895" y="2558425"/>
            <a:ext cx="169146" cy="363680"/>
            <a:chOff x="2773895" y="2558425"/>
            <a:chExt cx="169146" cy="363680"/>
          </a:xfrm>
        </p:grpSpPr>
        <p:sp>
          <p:nvSpPr>
            <p:cNvPr id="54" name="Freeform 53"/>
            <p:cNvSpPr/>
            <p:nvPr/>
          </p:nvSpPr>
          <p:spPr>
            <a:xfrm>
              <a:off x="2773895" y="2632124"/>
              <a:ext cx="138425" cy="289981"/>
            </a:xfrm>
            <a:custGeom>
              <a:avLst/>
              <a:gdLst/>
              <a:ahLst/>
              <a:cxnLst/>
              <a:rect l="0" t="0" r="0" b="0"/>
              <a:pathLst>
                <a:path w="138425" h="289981">
                  <a:moveTo>
                    <a:pt x="79327" y="0"/>
                  </a:moveTo>
                  <a:lnTo>
                    <a:pt x="63686" y="17981"/>
                  </a:lnTo>
                  <a:lnTo>
                    <a:pt x="38894" y="69741"/>
                  </a:lnTo>
                  <a:lnTo>
                    <a:pt x="20691" y="122267"/>
                  </a:lnTo>
                  <a:lnTo>
                    <a:pt x="8950" y="170771"/>
                  </a:lnTo>
                  <a:lnTo>
                    <a:pt x="0" y="230545"/>
                  </a:lnTo>
                  <a:lnTo>
                    <a:pt x="2346" y="252203"/>
                  </a:lnTo>
                  <a:lnTo>
                    <a:pt x="10409" y="270408"/>
                  </a:lnTo>
                  <a:lnTo>
                    <a:pt x="15834" y="278538"/>
                  </a:lnTo>
                  <a:lnTo>
                    <a:pt x="24130" y="283958"/>
                  </a:lnTo>
                  <a:lnTo>
                    <a:pt x="45827" y="289980"/>
                  </a:lnTo>
                  <a:lnTo>
                    <a:pt x="67948" y="286418"/>
                  </a:lnTo>
                  <a:lnTo>
                    <a:pt x="97013" y="271258"/>
                  </a:lnTo>
                  <a:lnTo>
                    <a:pt x="120442" y="248829"/>
                  </a:lnTo>
                  <a:lnTo>
                    <a:pt x="127794" y="239585"/>
                  </a:lnTo>
                  <a:lnTo>
                    <a:pt x="135963" y="216836"/>
                  </a:lnTo>
                  <a:lnTo>
                    <a:pt x="138424" y="192298"/>
                  </a:lnTo>
                  <a:lnTo>
                    <a:pt x="135618" y="169694"/>
                  </a:lnTo>
                  <a:lnTo>
                    <a:pt x="129723" y="163432"/>
                  </a:lnTo>
                  <a:lnTo>
                    <a:pt x="121113" y="160427"/>
                  </a:lnTo>
                  <a:lnTo>
                    <a:pt x="110694" y="159594"/>
                  </a:lnTo>
                  <a:lnTo>
                    <a:pt x="92878" y="164907"/>
                  </a:lnTo>
                  <a:lnTo>
                    <a:pt x="62377" y="187382"/>
                  </a:lnTo>
                  <a:lnTo>
                    <a:pt x="1615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26922" y="2558425"/>
              <a:ext cx="16119" cy="84229"/>
            </a:xfrm>
            <a:custGeom>
              <a:avLst/>
              <a:gdLst/>
              <a:ahLst/>
              <a:cxnLst/>
              <a:rect l="0" t="0" r="0" b="0"/>
              <a:pathLst>
                <a:path w="16119" h="84229">
                  <a:moveTo>
                    <a:pt x="10528" y="84228"/>
                  </a:moveTo>
                  <a:lnTo>
                    <a:pt x="16118" y="67460"/>
                  </a:lnTo>
                  <a:lnTo>
                    <a:pt x="14004" y="346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826369" y="3011150"/>
            <a:ext cx="1226896" cy="894923"/>
            <a:chOff x="1826369" y="3011150"/>
            <a:chExt cx="1226896" cy="894923"/>
          </a:xfrm>
        </p:grpSpPr>
        <p:sp>
          <p:nvSpPr>
            <p:cNvPr id="57" name="Freeform 56"/>
            <p:cNvSpPr/>
            <p:nvPr/>
          </p:nvSpPr>
          <p:spPr>
            <a:xfrm>
              <a:off x="2926922" y="3558632"/>
              <a:ext cx="84229" cy="347441"/>
            </a:xfrm>
            <a:custGeom>
              <a:avLst/>
              <a:gdLst/>
              <a:ahLst/>
              <a:cxnLst/>
              <a:rect l="0" t="0" r="0" b="0"/>
              <a:pathLst>
                <a:path w="84229" h="347441">
                  <a:moveTo>
                    <a:pt x="0" y="0"/>
                  </a:moveTo>
                  <a:lnTo>
                    <a:pt x="2340" y="33621"/>
                  </a:lnTo>
                  <a:lnTo>
                    <a:pt x="19786" y="85323"/>
                  </a:lnTo>
                  <a:lnTo>
                    <a:pt x="34844" y="146186"/>
                  </a:lnTo>
                  <a:lnTo>
                    <a:pt x="49083" y="207297"/>
                  </a:lnTo>
                  <a:lnTo>
                    <a:pt x="63161" y="268242"/>
                  </a:lnTo>
                  <a:lnTo>
                    <a:pt x="79547" y="329385"/>
                  </a:lnTo>
                  <a:lnTo>
                    <a:pt x="8422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00580" y="3653388"/>
              <a:ext cx="136871" cy="169269"/>
            </a:xfrm>
            <a:custGeom>
              <a:avLst/>
              <a:gdLst/>
              <a:ahLst/>
              <a:cxnLst/>
              <a:rect l="0" t="0" r="0" b="0"/>
              <a:pathLst>
                <a:path w="136871" h="169269">
                  <a:moveTo>
                    <a:pt x="136870" y="94757"/>
                  </a:moveTo>
                  <a:lnTo>
                    <a:pt x="81211" y="137418"/>
                  </a:lnTo>
                  <a:lnTo>
                    <a:pt x="47107" y="165055"/>
                  </a:lnTo>
                  <a:lnTo>
                    <a:pt x="38424" y="168528"/>
                  </a:lnTo>
                  <a:lnTo>
                    <a:pt x="19417" y="169268"/>
                  </a:lnTo>
                  <a:lnTo>
                    <a:pt x="12945" y="164318"/>
                  </a:lnTo>
                  <a:lnTo>
                    <a:pt x="5753" y="146340"/>
                  </a:lnTo>
                  <a:lnTo>
                    <a:pt x="1136" y="95501"/>
                  </a:lnTo>
                  <a:lnTo>
                    <a:pt x="225" y="365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21678" y="3463875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31586" y="94757"/>
                  </a:moveTo>
                  <a:lnTo>
                    <a:pt x="28466" y="52065"/>
                  </a:lnTo>
                  <a:lnTo>
                    <a:pt x="22011" y="324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26369" y="3200451"/>
              <a:ext cx="241107" cy="228968"/>
            </a:xfrm>
            <a:custGeom>
              <a:avLst/>
              <a:gdLst/>
              <a:ahLst/>
              <a:cxnLst/>
              <a:rect l="0" t="0" r="0" b="0"/>
              <a:pathLst>
                <a:path w="241107" h="228968">
                  <a:moveTo>
                    <a:pt x="5589" y="105497"/>
                  </a:moveTo>
                  <a:lnTo>
                    <a:pt x="0" y="88729"/>
                  </a:lnTo>
                  <a:lnTo>
                    <a:pt x="375" y="71138"/>
                  </a:lnTo>
                  <a:lnTo>
                    <a:pt x="5612" y="51622"/>
                  </a:lnTo>
                  <a:lnTo>
                    <a:pt x="15737" y="31250"/>
                  </a:lnTo>
                  <a:lnTo>
                    <a:pt x="40181" y="5639"/>
                  </a:lnTo>
                  <a:lnTo>
                    <a:pt x="50878" y="1490"/>
                  </a:lnTo>
                  <a:lnTo>
                    <a:pt x="75240" y="0"/>
                  </a:lnTo>
                  <a:lnTo>
                    <a:pt x="95427" y="6357"/>
                  </a:lnTo>
                  <a:lnTo>
                    <a:pt x="104085" y="11327"/>
                  </a:lnTo>
                  <a:lnTo>
                    <a:pt x="109858" y="19321"/>
                  </a:lnTo>
                  <a:lnTo>
                    <a:pt x="116272" y="40680"/>
                  </a:lnTo>
                  <a:lnTo>
                    <a:pt x="114293" y="73423"/>
                  </a:lnTo>
                  <a:lnTo>
                    <a:pt x="115493" y="77096"/>
                  </a:lnTo>
                  <a:lnTo>
                    <a:pt x="118633" y="76035"/>
                  </a:lnTo>
                  <a:lnTo>
                    <a:pt x="123066" y="71817"/>
                  </a:lnTo>
                  <a:lnTo>
                    <a:pt x="129530" y="70176"/>
                  </a:lnTo>
                  <a:lnTo>
                    <a:pt x="180705" y="78777"/>
                  </a:lnTo>
                  <a:lnTo>
                    <a:pt x="209423" y="93940"/>
                  </a:lnTo>
                  <a:lnTo>
                    <a:pt x="222134" y="109719"/>
                  </a:lnTo>
                  <a:lnTo>
                    <a:pt x="239826" y="148444"/>
                  </a:lnTo>
                  <a:lnTo>
                    <a:pt x="241106" y="169038"/>
                  </a:lnTo>
                  <a:lnTo>
                    <a:pt x="239809" y="179443"/>
                  </a:lnTo>
                  <a:lnTo>
                    <a:pt x="229010" y="197243"/>
                  </a:lnTo>
                  <a:lnTo>
                    <a:pt x="212512" y="211784"/>
                  </a:lnTo>
                  <a:lnTo>
                    <a:pt x="193481" y="222145"/>
                  </a:lnTo>
                  <a:lnTo>
                    <a:pt x="157447" y="228967"/>
                  </a:lnTo>
                  <a:lnTo>
                    <a:pt x="140152" y="227443"/>
                  </a:lnTo>
                  <a:lnTo>
                    <a:pt x="121403" y="221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84601" y="3011150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52642" y="73699"/>
                  </a:moveTo>
                  <a:lnTo>
                    <a:pt x="52642" y="51343"/>
                  </a:lnTo>
                  <a:lnTo>
                    <a:pt x="46403" y="34127"/>
                  </a:lnTo>
                  <a:lnTo>
                    <a:pt x="41464" y="26261"/>
                  </a:lnTo>
                  <a:lnTo>
                    <a:pt x="26617" y="144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7675275" y="2547896"/>
            <a:ext cx="863337" cy="1621390"/>
          </a:xfrm>
          <a:custGeom>
            <a:avLst/>
            <a:gdLst/>
            <a:ahLst/>
            <a:cxnLst/>
            <a:rect l="0" t="0" r="0" b="0"/>
            <a:pathLst>
              <a:path w="863337" h="1621390">
                <a:moveTo>
                  <a:pt x="431739" y="0"/>
                </a:moveTo>
                <a:lnTo>
                  <a:pt x="863336" y="1621389"/>
                </a:lnTo>
                <a:lnTo>
                  <a:pt x="0" y="1621389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7521261" y="4354923"/>
            <a:ext cx="806782" cy="972497"/>
            <a:chOff x="7521261" y="4354923"/>
            <a:chExt cx="806782" cy="972497"/>
          </a:xfrm>
        </p:grpSpPr>
        <p:sp>
          <p:nvSpPr>
            <p:cNvPr id="64" name="Freeform 63"/>
            <p:cNvSpPr/>
            <p:nvPr/>
          </p:nvSpPr>
          <p:spPr>
            <a:xfrm>
              <a:off x="7965077" y="4354923"/>
              <a:ext cx="141867" cy="182860"/>
            </a:xfrm>
            <a:custGeom>
              <a:avLst/>
              <a:gdLst/>
              <a:ahLst/>
              <a:cxnLst/>
              <a:rect l="0" t="0" r="0" b="0"/>
              <a:pathLst>
                <a:path w="141867" h="182860">
                  <a:moveTo>
                    <a:pt x="47109" y="77574"/>
                  </a:moveTo>
                  <a:lnTo>
                    <a:pt x="44175" y="89242"/>
                  </a:lnTo>
                  <a:lnTo>
                    <a:pt x="41393" y="99730"/>
                  </a:lnTo>
                  <a:lnTo>
                    <a:pt x="38493" y="110032"/>
                  </a:lnTo>
                  <a:lnTo>
                    <a:pt x="35454" y="120334"/>
                  </a:lnTo>
                  <a:lnTo>
                    <a:pt x="32289" y="130677"/>
                  </a:lnTo>
                  <a:lnTo>
                    <a:pt x="29020" y="141063"/>
                  </a:lnTo>
                  <a:lnTo>
                    <a:pt x="25509" y="151318"/>
                  </a:lnTo>
                  <a:lnTo>
                    <a:pt x="21470" y="161128"/>
                  </a:lnTo>
                  <a:lnTo>
                    <a:pt x="16786" y="170311"/>
                  </a:lnTo>
                  <a:lnTo>
                    <a:pt x="11481" y="177334"/>
                  </a:lnTo>
                  <a:lnTo>
                    <a:pt x="6319" y="179875"/>
                  </a:lnTo>
                  <a:lnTo>
                    <a:pt x="2566" y="178016"/>
                  </a:lnTo>
                  <a:lnTo>
                    <a:pt x="528" y="173009"/>
                  </a:lnTo>
                  <a:lnTo>
                    <a:pt x="0" y="165978"/>
                  </a:lnTo>
                  <a:lnTo>
                    <a:pt x="653" y="157675"/>
                  </a:lnTo>
                  <a:lnTo>
                    <a:pt x="2178" y="148576"/>
                  </a:lnTo>
                  <a:lnTo>
                    <a:pt x="4325" y="138974"/>
                  </a:lnTo>
                  <a:lnTo>
                    <a:pt x="6907" y="129049"/>
                  </a:lnTo>
                  <a:lnTo>
                    <a:pt x="9788" y="118917"/>
                  </a:lnTo>
                  <a:lnTo>
                    <a:pt x="12879" y="108648"/>
                  </a:lnTo>
                  <a:lnTo>
                    <a:pt x="16277" y="98292"/>
                  </a:lnTo>
                  <a:lnTo>
                    <a:pt x="20244" y="87877"/>
                  </a:lnTo>
                  <a:lnTo>
                    <a:pt x="24874" y="77424"/>
                  </a:lnTo>
                  <a:lnTo>
                    <a:pt x="29950" y="66946"/>
                  </a:lnTo>
                  <a:lnTo>
                    <a:pt x="35052" y="56451"/>
                  </a:lnTo>
                  <a:lnTo>
                    <a:pt x="39932" y="45949"/>
                  </a:lnTo>
                  <a:lnTo>
                    <a:pt x="44682" y="35608"/>
                  </a:lnTo>
                  <a:lnTo>
                    <a:pt x="49629" y="25738"/>
                  </a:lnTo>
                  <a:lnTo>
                    <a:pt x="54959" y="16487"/>
                  </a:lnTo>
                  <a:lnTo>
                    <a:pt x="60692" y="8480"/>
                  </a:lnTo>
                  <a:lnTo>
                    <a:pt x="66772" y="2844"/>
                  </a:lnTo>
                  <a:lnTo>
                    <a:pt x="73116" y="0"/>
                  </a:lnTo>
                  <a:lnTo>
                    <a:pt x="79325" y="212"/>
                  </a:lnTo>
                  <a:lnTo>
                    <a:pt x="84729" y="3920"/>
                  </a:lnTo>
                  <a:lnTo>
                    <a:pt x="89029" y="11001"/>
                  </a:lnTo>
                  <a:lnTo>
                    <a:pt x="92421" y="20600"/>
                  </a:lnTo>
                  <a:lnTo>
                    <a:pt x="95397" y="31466"/>
                  </a:lnTo>
                  <a:lnTo>
                    <a:pt x="98290" y="42766"/>
                  </a:lnTo>
                  <a:lnTo>
                    <a:pt x="101253" y="54260"/>
                  </a:lnTo>
                  <a:lnTo>
                    <a:pt x="104329" y="66108"/>
                  </a:lnTo>
                  <a:lnTo>
                    <a:pt x="107520" y="78404"/>
                  </a:lnTo>
                  <a:lnTo>
                    <a:pt x="110971" y="90966"/>
                  </a:lnTo>
                  <a:lnTo>
                    <a:pt x="114966" y="103414"/>
                  </a:lnTo>
                  <a:lnTo>
                    <a:pt x="119607" y="115530"/>
                  </a:lnTo>
                  <a:lnTo>
                    <a:pt x="124540" y="127206"/>
                  </a:lnTo>
                  <a:lnTo>
                    <a:pt x="129529" y="139715"/>
                  </a:lnTo>
                  <a:lnTo>
                    <a:pt x="135018" y="156389"/>
                  </a:lnTo>
                  <a:lnTo>
                    <a:pt x="141866" y="182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022715" y="4411440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31585" y="0"/>
                  </a:moveTo>
                  <a:lnTo>
                    <a:pt x="28719" y="11802"/>
                  </a:lnTo>
                  <a:lnTo>
                    <a:pt x="26577" y="23571"/>
                  </a:lnTo>
                  <a:lnTo>
                    <a:pt x="24974" y="36462"/>
                  </a:lnTo>
                  <a:lnTo>
                    <a:pt x="23793" y="50310"/>
                  </a:lnTo>
                  <a:lnTo>
                    <a:pt x="22945" y="64637"/>
                  </a:lnTo>
                  <a:lnTo>
                    <a:pt x="22343" y="79102"/>
                  </a:lnTo>
                  <a:lnTo>
                    <a:pt x="21755" y="93380"/>
                  </a:lnTo>
                  <a:lnTo>
                    <a:pt x="20824" y="107107"/>
                  </a:lnTo>
                  <a:lnTo>
                    <a:pt x="19377" y="120149"/>
                  </a:lnTo>
                  <a:lnTo>
                    <a:pt x="17419" y="132548"/>
                  </a:lnTo>
                  <a:lnTo>
                    <a:pt x="15035" y="144421"/>
                  </a:lnTo>
                  <a:lnTo>
                    <a:pt x="12325" y="155900"/>
                  </a:lnTo>
                  <a:lnTo>
                    <a:pt x="9540" y="167255"/>
                  </a:lnTo>
                  <a:lnTo>
                    <a:pt x="7057" y="178880"/>
                  </a:lnTo>
                  <a:lnTo>
                    <a:pt x="5059" y="190948"/>
                  </a:lnTo>
                  <a:lnTo>
                    <a:pt x="3545" y="202862"/>
                  </a:lnTo>
                  <a:lnTo>
                    <a:pt x="2284" y="214525"/>
                  </a:lnTo>
                  <a:lnTo>
                    <a:pt x="1166" y="22696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21261" y="4879385"/>
              <a:ext cx="207694" cy="311165"/>
            </a:xfrm>
            <a:custGeom>
              <a:avLst/>
              <a:gdLst/>
              <a:ahLst/>
              <a:cxnLst/>
              <a:rect l="0" t="0" r="0" b="0"/>
              <a:pathLst>
                <a:path w="207694" h="311165">
                  <a:moveTo>
                    <a:pt x="6615" y="290107"/>
                  </a:moveTo>
                  <a:lnTo>
                    <a:pt x="3662" y="297804"/>
                  </a:lnTo>
                  <a:lnTo>
                    <a:pt x="1225" y="297380"/>
                  </a:lnTo>
                  <a:lnTo>
                    <a:pt x="0" y="292047"/>
                  </a:lnTo>
                  <a:lnTo>
                    <a:pt x="71" y="284546"/>
                  </a:lnTo>
                  <a:lnTo>
                    <a:pt x="1174" y="275922"/>
                  </a:lnTo>
                  <a:lnTo>
                    <a:pt x="3031" y="266629"/>
                  </a:lnTo>
                  <a:lnTo>
                    <a:pt x="5417" y="256906"/>
                  </a:lnTo>
                  <a:lnTo>
                    <a:pt x="8166" y="246570"/>
                  </a:lnTo>
                  <a:lnTo>
                    <a:pt x="11163" y="235102"/>
                  </a:lnTo>
                  <a:lnTo>
                    <a:pt x="14329" y="222314"/>
                  </a:lnTo>
                  <a:lnTo>
                    <a:pt x="17608" y="208638"/>
                  </a:lnTo>
                  <a:lnTo>
                    <a:pt x="20963" y="194918"/>
                  </a:lnTo>
                  <a:lnTo>
                    <a:pt x="24374" y="181645"/>
                  </a:lnTo>
                  <a:lnTo>
                    <a:pt x="27988" y="168632"/>
                  </a:lnTo>
                  <a:lnTo>
                    <a:pt x="32100" y="155222"/>
                  </a:lnTo>
                  <a:lnTo>
                    <a:pt x="36827" y="141061"/>
                  </a:lnTo>
                  <a:lnTo>
                    <a:pt x="41968" y="126431"/>
                  </a:lnTo>
                  <a:lnTo>
                    <a:pt x="47111" y="112056"/>
                  </a:lnTo>
                  <a:lnTo>
                    <a:pt x="52023" y="98434"/>
                  </a:lnTo>
                  <a:lnTo>
                    <a:pt x="56890" y="88719"/>
                  </a:lnTo>
                  <a:lnTo>
                    <a:pt x="61552" y="86372"/>
                  </a:lnTo>
                  <a:lnTo>
                    <a:pt x="65380" y="89507"/>
                  </a:lnTo>
                  <a:lnTo>
                    <a:pt x="68642" y="95862"/>
                  </a:lnTo>
                  <a:lnTo>
                    <a:pt x="72033" y="103684"/>
                  </a:lnTo>
                  <a:lnTo>
                    <a:pt x="76370" y="111556"/>
                  </a:lnTo>
                  <a:lnTo>
                    <a:pt x="81984" y="118760"/>
                  </a:lnTo>
                  <a:lnTo>
                    <a:pt x="88495" y="124466"/>
                  </a:lnTo>
                  <a:lnTo>
                    <a:pt x="95078" y="127514"/>
                  </a:lnTo>
                  <a:lnTo>
                    <a:pt x="101239" y="127535"/>
                  </a:lnTo>
                  <a:lnTo>
                    <a:pt x="106997" y="124809"/>
                  </a:lnTo>
                  <a:lnTo>
                    <a:pt x="112695" y="119869"/>
                  </a:lnTo>
                  <a:lnTo>
                    <a:pt x="118561" y="113253"/>
                  </a:lnTo>
                  <a:lnTo>
                    <a:pt x="124671" y="105258"/>
                  </a:lnTo>
                  <a:lnTo>
                    <a:pt x="131012" y="95931"/>
                  </a:lnTo>
                  <a:lnTo>
                    <a:pt x="137544" y="85411"/>
                  </a:lnTo>
                  <a:lnTo>
                    <a:pt x="144221" y="74079"/>
                  </a:lnTo>
                  <a:lnTo>
                    <a:pt x="151004" y="62474"/>
                  </a:lnTo>
                  <a:lnTo>
                    <a:pt x="157860" y="50926"/>
                  </a:lnTo>
                  <a:lnTo>
                    <a:pt x="164769" y="39562"/>
                  </a:lnTo>
                  <a:lnTo>
                    <a:pt x="171714" y="28398"/>
                  </a:lnTo>
                  <a:lnTo>
                    <a:pt x="178678" y="17434"/>
                  </a:lnTo>
                  <a:lnTo>
                    <a:pt x="185508" y="7631"/>
                  </a:lnTo>
                  <a:lnTo>
                    <a:pt x="192487" y="1375"/>
                  </a:lnTo>
                  <a:lnTo>
                    <a:pt x="199254" y="0"/>
                  </a:lnTo>
                  <a:lnTo>
                    <a:pt x="204119" y="2860"/>
                  </a:lnTo>
                  <a:lnTo>
                    <a:pt x="206806" y="8993"/>
                  </a:lnTo>
                  <a:lnTo>
                    <a:pt x="207693" y="17700"/>
                  </a:lnTo>
                  <a:lnTo>
                    <a:pt x="207235" y="28603"/>
                  </a:lnTo>
                  <a:lnTo>
                    <a:pt x="205817" y="41306"/>
                  </a:lnTo>
                  <a:lnTo>
                    <a:pt x="203731" y="55076"/>
                  </a:lnTo>
                  <a:lnTo>
                    <a:pt x="201183" y="68936"/>
                  </a:lnTo>
                  <a:lnTo>
                    <a:pt x="198326" y="82340"/>
                  </a:lnTo>
                  <a:lnTo>
                    <a:pt x="195425" y="95460"/>
                  </a:lnTo>
                  <a:lnTo>
                    <a:pt x="192855" y="108950"/>
                  </a:lnTo>
                  <a:lnTo>
                    <a:pt x="190794" y="123178"/>
                  </a:lnTo>
                  <a:lnTo>
                    <a:pt x="189242" y="138194"/>
                  </a:lnTo>
                  <a:lnTo>
                    <a:pt x="188115" y="153894"/>
                  </a:lnTo>
                  <a:lnTo>
                    <a:pt x="187321" y="170130"/>
                  </a:lnTo>
                  <a:lnTo>
                    <a:pt x="186768" y="186764"/>
                  </a:lnTo>
                  <a:lnTo>
                    <a:pt x="186389" y="203683"/>
                  </a:lnTo>
                  <a:lnTo>
                    <a:pt x="186130" y="220788"/>
                  </a:lnTo>
                  <a:lnTo>
                    <a:pt x="185956" y="237646"/>
                  </a:lnTo>
                  <a:lnTo>
                    <a:pt x="185819" y="255345"/>
                  </a:lnTo>
                  <a:lnTo>
                    <a:pt x="185707" y="277676"/>
                  </a:lnTo>
                  <a:lnTo>
                    <a:pt x="185599" y="311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54183" y="5056233"/>
              <a:ext cx="152719" cy="120525"/>
            </a:xfrm>
            <a:custGeom>
              <a:avLst/>
              <a:gdLst/>
              <a:ahLst/>
              <a:cxnLst/>
              <a:rect l="0" t="0" r="0" b="0"/>
              <a:pathLst>
                <a:path w="152719" h="120525">
                  <a:moveTo>
                    <a:pt x="89547" y="39559"/>
                  </a:moveTo>
                  <a:lnTo>
                    <a:pt x="86480" y="28026"/>
                  </a:lnTo>
                  <a:lnTo>
                    <a:pt x="82417" y="18817"/>
                  </a:lnTo>
                  <a:lnTo>
                    <a:pt x="76928" y="11122"/>
                  </a:lnTo>
                  <a:lnTo>
                    <a:pt x="70342" y="5059"/>
                  </a:lnTo>
                  <a:lnTo>
                    <a:pt x="63192" y="1293"/>
                  </a:lnTo>
                  <a:lnTo>
                    <a:pt x="55849" y="0"/>
                  </a:lnTo>
                  <a:lnTo>
                    <a:pt x="48490" y="1069"/>
                  </a:lnTo>
                  <a:lnTo>
                    <a:pt x="41180" y="4363"/>
                  </a:lnTo>
                  <a:lnTo>
                    <a:pt x="33941" y="9576"/>
                  </a:lnTo>
                  <a:lnTo>
                    <a:pt x="26929" y="16309"/>
                  </a:lnTo>
                  <a:lnTo>
                    <a:pt x="20441" y="24182"/>
                  </a:lnTo>
                  <a:lnTo>
                    <a:pt x="14598" y="32882"/>
                  </a:lnTo>
                  <a:lnTo>
                    <a:pt x="9520" y="42331"/>
                  </a:lnTo>
                  <a:lnTo>
                    <a:pt x="5407" y="52658"/>
                  </a:lnTo>
                  <a:lnTo>
                    <a:pt x="2280" y="63856"/>
                  </a:lnTo>
                  <a:lnTo>
                    <a:pt x="332" y="75478"/>
                  </a:lnTo>
                  <a:lnTo>
                    <a:pt x="0" y="86747"/>
                  </a:lnTo>
                  <a:lnTo>
                    <a:pt x="1373" y="97237"/>
                  </a:lnTo>
                  <a:lnTo>
                    <a:pt x="4414" y="106399"/>
                  </a:lnTo>
                  <a:lnTo>
                    <a:pt x="9122" y="113416"/>
                  </a:lnTo>
                  <a:lnTo>
                    <a:pt x="15321" y="118050"/>
                  </a:lnTo>
                  <a:lnTo>
                    <a:pt x="22566" y="120381"/>
                  </a:lnTo>
                  <a:lnTo>
                    <a:pt x="30258" y="120524"/>
                  </a:lnTo>
                  <a:lnTo>
                    <a:pt x="38015" y="118768"/>
                  </a:lnTo>
                  <a:lnTo>
                    <a:pt x="45507" y="115339"/>
                  </a:lnTo>
                  <a:lnTo>
                    <a:pt x="52386" y="110306"/>
                  </a:lnTo>
                  <a:lnTo>
                    <a:pt x="58528" y="103852"/>
                  </a:lnTo>
                  <a:lnTo>
                    <a:pt x="63992" y="96251"/>
                  </a:lnTo>
                  <a:lnTo>
                    <a:pt x="68904" y="87779"/>
                  </a:lnTo>
                  <a:lnTo>
                    <a:pt x="73411" y="78707"/>
                  </a:lnTo>
                  <a:lnTo>
                    <a:pt x="78138" y="70418"/>
                  </a:lnTo>
                  <a:lnTo>
                    <a:pt x="83922" y="66058"/>
                  </a:lnTo>
                  <a:lnTo>
                    <a:pt x="90386" y="66632"/>
                  </a:lnTo>
                  <a:lnTo>
                    <a:pt x="96741" y="70014"/>
                  </a:lnTo>
                  <a:lnTo>
                    <a:pt x="103260" y="74548"/>
                  </a:lnTo>
                  <a:lnTo>
                    <a:pt x="111598" y="79426"/>
                  </a:lnTo>
                  <a:lnTo>
                    <a:pt x="125842" y="85033"/>
                  </a:lnTo>
                  <a:lnTo>
                    <a:pt x="152718" y="92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17430" y="5064207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37"/>
                  </a:lnTo>
                  <a:lnTo>
                    <a:pt x="11696" y="34675"/>
                  </a:lnTo>
                  <a:lnTo>
                    <a:pt x="15426" y="44063"/>
                  </a:lnTo>
                  <a:lnTo>
                    <a:pt x="21254" y="55948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85845" y="4990507"/>
              <a:ext cx="126342" cy="336913"/>
            </a:xfrm>
            <a:custGeom>
              <a:avLst/>
              <a:gdLst/>
              <a:ahLst/>
              <a:cxnLst/>
              <a:rect l="0" t="0" r="0" b="0"/>
              <a:pathLst>
                <a:path w="126342" h="336913">
                  <a:moveTo>
                    <a:pt x="126341" y="0"/>
                  </a:moveTo>
                  <a:lnTo>
                    <a:pt x="123407" y="8801"/>
                  </a:lnTo>
                  <a:lnTo>
                    <a:pt x="120625" y="17148"/>
                  </a:lnTo>
                  <a:lnTo>
                    <a:pt x="117720" y="25857"/>
                  </a:lnTo>
                  <a:lnTo>
                    <a:pt x="114508" y="35323"/>
                  </a:lnTo>
                  <a:lnTo>
                    <a:pt x="110694" y="46115"/>
                  </a:lnTo>
                  <a:lnTo>
                    <a:pt x="106178" y="58409"/>
                  </a:lnTo>
                  <a:lnTo>
                    <a:pt x="101014" y="71901"/>
                  </a:lnTo>
                  <a:lnTo>
                    <a:pt x="95325" y="86019"/>
                  </a:lnTo>
                  <a:lnTo>
                    <a:pt x="89246" y="100369"/>
                  </a:lnTo>
                  <a:lnTo>
                    <a:pt x="83046" y="114917"/>
                  </a:lnTo>
                  <a:lnTo>
                    <a:pt x="77117" y="129895"/>
                  </a:lnTo>
                  <a:lnTo>
                    <a:pt x="71647" y="145414"/>
                  </a:lnTo>
                  <a:lnTo>
                    <a:pt x="66483" y="161447"/>
                  </a:lnTo>
                  <a:lnTo>
                    <a:pt x="61249" y="177902"/>
                  </a:lnTo>
                  <a:lnTo>
                    <a:pt x="55724" y="194676"/>
                  </a:lnTo>
                  <a:lnTo>
                    <a:pt x="49859" y="211518"/>
                  </a:lnTo>
                  <a:lnTo>
                    <a:pt x="43690" y="228051"/>
                  </a:lnTo>
                  <a:lnTo>
                    <a:pt x="37282" y="244093"/>
                  </a:lnTo>
                  <a:lnTo>
                    <a:pt x="30858" y="259474"/>
                  </a:lnTo>
                  <a:lnTo>
                    <a:pt x="24779" y="273964"/>
                  </a:lnTo>
                  <a:lnTo>
                    <a:pt x="19218" y="287512"/>
                  </a:lnTo>
                  <a:lnTo>
                    <a:pt x="14317" y="299788"/>
                  </a:lnTo>
                  <a:lnTo>
                    <a:pt x="9800" y="311291"/>
                  </a:lnTo>
                  <a:lnTo>
                    <a:pt x="5273" y="32303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33243" y="4874694"/>
              <a:ext cx="99832" cy="252685"/>
            </a:xfrm>
            <a:custGeom>
              <a:avLst/>
              <a:gdLst/>
              <a:ahLst/>
              <a:cxnLst/>
              <a:rect l="0" t="0" r="0" b="0"/>
              <a:pathLst>
                <a:path w="99832" h="252685">
                  <a:moveTo>
                    <a:pt x="21057" y="0"/>
                  </a:moveTo>
                  <a:lnTo>
                    <a:pt x="21057" y="11735"/>
                  </a:lnTo>
                  <a:lnTo>
                    <a:pt x="21057" y="22864"/>
                  </a:lnTo>
                  <a:lnTo>
                    <a:pt x="21057" y="34467"/>
                  </a:lnTo>
                  <a:lnTo>
                    <a:pt x="21057" y="46801"/>
                  </a:lnTo>
                  <a:lnTo>
                    <a:pt x="21057" y="60109"/>
                  </a:lnTo>
                  <a:lnTo>
                    <a:pt x="21057" y="74418"/>
                  </a:lnTo>
                  <a:lnTo>
                    <a:pt x="21057" y="89596"/>
                  </a:lnTo>
                  <a:lnTo>
                    <a:pt x="21057" y="105458"/>
                  </a:lnTo>
                  <a:lnTo>
                    <a:pt x="21057" y="121824"/>
                  </a:lnTo>
                  <a:lnTo>
                    <a:pt x="21057" y="138388"/>
                  </a:lnTo>
                  <a:lnTo>
                    <a:pt x="21057" y="154735"/>
                  </a:lnTo>
                  <a:lnTo>
                    <a:pt x="21052" y="170622"/>
                  </a:lnTo>
                  <a:lnTo>
                    <a:pt x="20867" y="184848"/>
                  </a:lnTo>
                  <a:lnTo>
                    <a:pt x="19816" y="194177"/>
                  </a:lnTo>
                  <a:lnTo>
                    <a:pt x="18135" y="196948"/>
                  </a:lnTo>
                  <a:lnTo>
                    <a:pt x="17281" y="194932"/>
                  </a:lnTo>
                  <a:lnTo>
                    <a:pt x="17574" y="189855"/>
                  </a:lnTo>
                  <a:lnTo>
                    <a:pt x="18823" y="182842"/>
                  </a:lnTo>
                  <a:lnTo>
                    <a:pt x="20792" y="174615"/>
                  </a:lnTo>
                  <a:lnTo>
                    <a:pt x="23762" y="166270"/>
                  </a:lnTo>
                  <a:lnTo>
                    <a:pt x="28502" y="159314"/>
                  </a:lnTo>
                  <a:lnTo>
                    <a:pt x="35281" y="154449"/>
                  </a:lnTo>
                  <a:lnTo>
                    <a:pt x="43598" y="151822"/>
                  </a:lnTo>
                  <a:lnTo>
                    <a:pt x="52484" y="151411"/>
                  </a:lnTo>
                  <a:lnTo>
                    <a:pt x="61305" y="152952"/>
                  </a:lnTo>
                  <a:lnTo>
                    <a:pt x="69648" y="156220"/>
                  </a:lnTo>
                  <a:lnTo>
                    <a:pt x="77165" y="161137"/>
                  </a:lnTo>
                  <a:lnTo>
                    <a:pt x="83764" y="167514"/>
                  </a:lnTo>
                  <a:lnTo>
                    <a:pt x="89379" y="175232"/>
                  </a:lnTo>
                  <a:lnTo>
                    <a:pt x="93867" y="184314"/>
                  </a:lnTo>
                  <a:lnTo>
                    <a:pt x="97253" y="194636"/>
                  </a:lnTo>
                  <a:lnTo>
                    <a:pt x="99378" y="205652"/>
                  </a:lnTo>
                  <a:lnTo>
                    <a:pt x="99831" y="216506"/>
                  </a:lnTo>
                  <a:lnTo>
                    <a:pt x="98538" y="226714"/>
                  </a:lnTo>
                  <a:lnTo>
                    <a:pt x="95551" y="235684"/>
                  </a:lnTo>
                  <a:lnTo>
                    <a:pt x="90880" y="242573"/>
                  </a:lnTo>
                  <a:lnTo>
                    <a:pt x="84697" y="247130"/>
                  </a:lnTo>
                  <a:lnTo>
                    <a:pt x="77122" y="249749"/>
                  </a:lnTo>
                  <a:lnTo>
                    <a:pt x="68144" y="251150"/>
                  </a:lnTo>
                  <a:lnTo>
                    <a:pt x="57898" y="251879"/>
                  </a:lnTo>
                  <a:lnTo>
                    <a:pt x="47032" y="252257"/>
                  </a:lnTo>
                  <a:lnTo>
                    <a:pt x="35453" y="252496"/>
                  </a:lnTo>
                  <a:lnTo>
                    <a:pt x="21028" y="25262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143475" y="4987502"/>
              <a:ext cx="184568" cy="166804"/>
            </a:xfrm>
            <a:custGeom>
              <a:avLst/>
              <a:gdLst/>
              <a:ahLst/>
              <a:cxnLst/>
              <a:rect l="0" t="0" r="0" b="0"/>
              <a:pathLst>
                <a:path w="184568" h="166804">
                  <a:moveTo>
                    <a:pt x="37167" y="76705"/>
                  </a:moveTo>
                  <a:lnTo>
                    <a:pt x="48835" y="76638"/>
                  </a:lnTo>
                  <a:lnTo>
                    <a:pt x="59324" y="75998"/>
                  </a:lnTo>
                  <a:lnTo>
                    <a:pt x="69621" y="74696"/>
                  </a:lnTo>
                  <a:lnTo>
                    <a:pt x="79750" y="72664"/>
                  </a:lnTo>
                  <a:lnTo>
                    <a:pt x="89445" y="69700"/>
                  </a:lnTo>
                  <a:lnTo>
                    <a:pt x="98568" y="65775"/>
                  </a:lnTo>
                  <a:lnTo>
                    <a:pt x="106652" y="60853"/>
                  </a:lnTo>
                  <a:lnTo>
                    <a:pt x="112869" y="54801"/>
                  </a:lnTo>
                  <a:lnTo>
                    <a:pt x="116929" y="47661"/>
                  </a:lnTo>
                  <a:lnTo>
                    <a:pt x="118856" y="39766"/>
                  </a:lnTo>
                  <a:lnTo>
                    <a:pt x="118719" y="31629"/>
                  </a:lnTo>
                  <a:lnTo>
                    <a:pt x="116767" y="23575"/>
                  </a:lnTo>
                  <a:lnTo>
                    <a:pt x="113035" y="16052"/>
                  </a:lnTo>
                  <a:lnTo>
                    <a:pt x="107267" y="9686"/>
                  </a:lnTo>
                  <a:lnTo>
                    <a:pt x="99511" y="4713"/>
                  </a:lnTo>
                  <a:lnTo>
                    <a:pt x="90390" y="1359"/>
                  </a:lnTo>
                  <a:lnTo>
                    <a:pt x="80891" y="0"/>
                  </a:lnTo>
                  <a:lnTo>
                    <a:pt x="71614" y="641"/>
                  </a:lnTo>
                  <a:lnTo>
                    <a:pt x="62608" y="3002"/>
                  </a:lnTo>
                  <a:lnTo>
                    <a:pt x="53575" y="6712"/>
                  </a:lnTo>
                  <a:lnTo>
                    <a:pt x="44323" y="11428"/>
                  </a:lnTo>
                  <a:lnTo>
                    <a:pt x="35126" y="17032"/>
                  </a:lnTo>
                  <a:lnTo>
                    <a:pt x="26623" y="23616"/>
                  </a:lnTo>
                  <a:lnTo>
                    <a:pt x="19127" y="31159"/>
                  </a:lnTo>
                  <a:lnTo>
                    <a:pt x="12787" y="39681"/>
                  </a:lnTo>
                  <a:lnTo>
                    <a:pt x="7753" y="49312"/>
                  </a:lnTo>
                  <a:lnTo>
                    <a:pt x="3967" y="60012"/>
                  </a:lnTo>
                  <a:lnTo>
                    <a:pt x="1389" y="71452"/>
                  </a:lnTo>
                  <a:lnTo>
                    <a:pt x="93" y="83123"/>
                  </a:lnTo>
                  <a:lnTo>
                    <a:pt x="0" y="94708"/>
                  </a:lnTo>
                  <a:lnTo>
                    <a:pt x="1071" y="105926"/>
                  </a:lnTo>
                  <a:lnTo>
                    <a:pt x="3383" y="116458"/>
                  </a:lnTo>
                  <a:lnTo>
                    <a:pt x="6870" y="126203"/>
                  </a:lnTo>
                  <a:lnTo>
                    <a:pt x="11498" y="135067"/>
                  </a:lnTo>
                  <a:lnTo>
                    <a:pt x="17353" y="142884"/>
                  </a:lnTo>
                  <a:lnTo>
                    <a:pt x="24371" y="149659"/>
                  </a:lnTo>
                  <a:lnTo>
                    <a:pt x="32524" y="155380"/>
                  </a:lnTo>
                  <a:lnTo>
                    <a:pt x="41899" y="159933"/>
                  </a:lnTo>
                  <a:lnTo>
                    <a:pt x="52429" y="163363"/>
                  </a:lnTo>
                  <a:lnTo>
                    <a:pt x="63922" y="165685"/>
                  </a:lnTo>
                  <a:lnTo>
                    <a:pt x="76162" y="166803"/>
                  </a:lnTo>
                  <a:lnTo>
                    <a:pt x="88949" y="166782"/>
                  </a:lnTo>
                  <a:lnTo>
                    <a:pt x="102129" y="165973"/>
                  </a:lnTo>
                  <a:lnTo>
                    <a:pt x="115582" y="164900"/>
                  </a:lnTo>
                  <a:lnTo>
                    <a:pt x="129206" y="163887"/>
                  </a:lnTo>
                  <a:lnTo>
                    <a:pt x="142334" y="163054"/>
                  </a:lnTo>
                  <a:lnTo>
                    <a:pt x="155025" y="162332"/>
                  </a:lnTo>
                  <a:lnTo>
                    <a:pt x="168392" y="161661"/>
                  </a:lnTo>
                  <a:lnTo>
                    <a:pt x="184567" y="1609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416524" y="5464290"/>
            <a:ext cx="1332658" cy="284270"/>
            <a:chOff x="7416524" y="5464290"/>
            <a:chExt cx="1332658" cy="284270"/>
          </a:xfrm>
        </p:grpSpPr>
        <p:sp>
          <p:nvSpPr>
            <p:cNvPr id="73" name="Freeform 72"/>
            <p:cNvSpPr/>
            <p:nvPr/>
          </p:nvSpPr>
          <p:spPr>
            <a:xfrm>
              <a:off x="7416524" y="5595514"/>
              <a:ext cx="100824" cy="139689"/>
            </a:xfrm>
            <a:custGeom>
              <a:avLst/>
              <a:gdLst/>
              <a:ahLst/>
              <a:cxnLst/>
              <a:rect l="0" t="0" r="0" b="0"/>
              <a:pathLst>
                <a:path w="100824" h="139689">
                  <a:moveTo>
                    <a:pt x="6067" y="26703"/>
                  </a:moveTo>
                  <a:lnTo>
                    <a:pt x="6067" y="75634"/>
                  </a:lnTo>
                  <a:lnTo>
                    <a:pt x="6067" y="134764"/>
                  </a:lnTo>
                  <a:lnTo>
                    <a:pt x="6067" y="139688"/>
                  </a:lnTo>
                  <a:lnTo>
                    <a:pt x="4897" y="125431"/>
                  </a:lnTo>
                  <a:lnTo>
                    <a:pt x="0" y="97290"/>
                  </a:lnTo>
                  <a:lnTo>
                    <a:pt x="10626" y="38439"/>
                  </a:lnTo>
                  <a:lnTo>
                    <a:pt x="26005" y="11593"/>
                  </a:lnTo>
                  <a:lnTo>
                    <a:pt x="34566" y="6101"/>
                  </a:lnTo>
                  <a:lnTo>
                    <a:pt x="56558" y="0"/>
                  </a:lnTo>
                  <a:lnTo>
                    <a:pt x="66633" y="1882"/>
                  </a:lnTo>
                  <a:lnTo>
                    <a:pt x="84067" y="13332"/>
                  </a:lnTo>
                  <a:lnTo>
                    <a:pt x="93376" y="33238"/>
                  </a:lnTo>
                  <a:lnTo>
                    <a:pt x="99842" y="93075"/>
                  </a:lnTo>
                  <a:lnTo>
                    <a:pt x="100823" y="110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77432" y="5559046"/>
              <a:ext cx="122157" cy="143077"/>
            </a:xfrm>
            <a:custGeom>
              <a:avLst/>
              <a:gdLst/>
              <a:ahLst/>
              <a:cxnLst/>
              <a:rect l="0" t="0" r="0" b="0"/>
              <a:pathLst>
                <a:path w="122157" h="143077">
                  <a:moveTo>
                    <a:pt x="66257" y="0"/>
                  </a:moveTo>
                  <a:lnTo>
                    <a:pt x="27883" y="29309"/>
                  </a:lnTo>
                  <a:lnTo>
                    <a:pt x="12253" y="55088"/>
                  </a:lnTo>
                  <a:lnTo>
                    <a:pt x="213" y="84953"/>
                  </a:lnTo>
                  <a:lnTo>
                    <a:pt x="0" y="94070"/>
                  </a:lnTo>
                  <a:lnTo>
                    <a:pt x="6004" y="110439"/>
                  </a:lnTo>
                  <a:lnTo>
                    <a:pt x="22538" y="132809"/>
                  </a:lnTo>
                  <a:lnTo>
                    <a:pt x="41757" y="140914"/>
                  </a:lnTo>
                  <a:lnTo>
                    <a:pt x="53434" y="143076"/>
                  </a:lnTo>
                  <a:lnTo>
                    <a:pt x="63557" y="142178"/>
                  </a:lnTo>
                  <a:lnTo>
                    <a:pt x="81045" y="134940"/>
                  </a:lnTo>
                  <a:lnTo>
                    <a:pt x="104044" y="117711"/>
                  </a:lnTo>
                  <a:lnTo>
                    <a:pt x="120087" y="92200"/>
                  </a:lnTo>
                  <a:lnTo>
                    <a:pt x="122156" y="72563"/>
                  </a:lnTo>
                  <a:lnTo>
                    <a:pt x="121071" y="62413"/>
                  </a:lnTo>
                  <a:lnTo>
                    <a:pt x="110505" y="44897"/>
                  </a:lnTo>
                  <a:lnTo>
                    <a:pt x="8731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17430" y="5464290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59878"/>
                  </a:lnTo>
                  <a:lnTo>
                    <a:pt x="0" y="22291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80601" y="5685389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10529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80601" y="5569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028488" y="5590402"/>
              <a:ext cx="194270" cy="146663"/>
            </a:xfrm>
            <a:custGeom>
              <a:avLst/>
              <a:gdLst/>
              <a:ahLst/>
              <a:cxnLst/>
              <a:rect l="0" t="0" r="0" b="0"/>
              <a:pathLst>
                <a:path w="194270" h="146663">
                  <a:moveTo>
                    <a:pt x="4755" y="116043"/>
                  </a:moveTo>
                  <a:lnTo>
                    <a:pt x="10822" y="134241"/>
                  </a:lnTo>
                  <a:lnTo>
                    <a:pt x="197" y="102365"/>
                  </a:lnTo>
                  <a:lnTo>
                    <a:pt x="0" y="83058"/>
                  </a:lnTo>
                  <a:lnTo>
                    <a:pt x="4982" y="63948"/>
                  </a:lnTo>
                  <a:lnTo>
                    <a:pt x="14994" y="47656"/>
                  </a:lnTo>
                  <a:lnTo>
                    <a:pt x="20940" y="44716"/>
                  </a:lnTo>
                  <a:lnTo>
                    <a:pt x="27243" y="45095"/>
                  </a:lnTo>
                  <a:lnTo>
                    <a:pt x="33785" y="47687"/>
                  </a:lnTo>
                  <a:lnTo>
                    <a:pt x="44174" y="63046"/>
                  </a:lnTo>
                  <a:lnTo>
                    <a:pt x="62893" y="117167"/>
                  </a:lnTo>
                  <a:lnTo>
                    <a:pt x="65690" y="142669"/>
                  </a:lnTo>
                  <a:lnTo>
                    <a:pt x="67605" y="146662"/>
                  </a:lnTo>
                  <a:lnTo>
                    <a:pt x="70052" y="144644"/>
                  </a:lnTo>
                  <a:lnTo>
                    <a:pt x="77059" y="132264"/>
                  </a:lnTo>
                  <a:lnTo>
                    <a:pt x="87973" y="118963"/>
                  </a:lnTo>
                  <a:lnTo>
                    <a:pt x="142462" y="86452"/>
                  </a:lnTo>
                  <a:lnTo>
                    <a:pt x="167870" y="60872"/>
                  </a:lnTo>
                  <a:lnTo>
                    <a:pt x="171990" y="51187"/>
                  </a:lnTo>
                  <a:lnTo>
                    <a:pt x="173449" y="31066"/>
                  </a:lnTo>
                  <a:lnTo>
                    <a:pt x="167077" y="13545"/>
                  </a:lnTo>
                  <a:lnTo>
                    <a:pt x="162103" y="5597"/>
                  </a:lnTo>
                  <a:lnTo>
                    <a:pt x="155277" y="1468"/>
                  </a:lnTo>
                  <a:lnTo>
                    <a:pt x="138335" y="0"/>
                  </a:lnTo>
                  <a:lnTo>
                    <a:pt x="122226" y="6367"/>
                  </a:lnTo>
                  <a:lnTo>
                    <a:pt x="114654" y="11340"/>
                  </a:lnTo>
                  <a:lnTo>
                    <a:pt x="103122" y="26225"/>
                  </a:lnTo>
                  <a:lnTo>
                    <a:pt x="95267" y="45709"/>
                  </a:lnTo>
                  <a:lnTo>
                    <a:pt x="92015" y="81815"/>
                  </a:lnTo>
                  <a:lnTo>
                    <a:pt x="95400" y="104341"/>
                  </a:lnTo>
                  <a:lnTo>
                    <a:pt x="100280" y="112921"/>
                  </a:lnTo>
                  <a:lnTo>
                    <a:pt x="115061" y="125574"/>
                  </a:lnTo>
                  <a:lnTo>
                    <a:pt x="136449" y="131977"/>
                  </a:lnTo>
                  <a:lnTo>
                    <a:pt x="194269" y="1371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53529" y="5569575"/>
              <a:ext cx="119061" cy="178985"/>
            </a:xfrm>
            <a:custGeom>
              <a:avLst/>
              <a:gdLst/>
              <a:ahLst/>
              <a:cxnLst/>
              <a:rect l="0" t="0" r="0" b="0"/>
              <a:pathLst>
                <a:path w="119061" h="178985">
                  <a:moveTo>
                    <a:pt x="74513" y="0"/>
                  </a:moveTo>
                  <a:lnTo>
                    <a:pt x="31821" y="3120"/>
                  </a:lnTo>
                  <a:lnTo>
                    <a:pt x="21485" y="5589"/>
                  </a:lnTo>
                  <a:lnTo>
                    <a:pt x="13424" y="10745"/>
                  </a:lnTo>
                  <a:lnTo>
                    <a:pt x="1349" y="25832"/>
                  </a:lnTo>
                  <a:lnTo>
                    <a:pt x="0" y="33599"/>
                  </a:lnTo>
                  <a:lnTo>
                    <a:pt x="1441" y="41117"/>
                  </a:lnTo>
                  <a:lnTo>
                    <a:pt x="4741" y="48468"/>
                  </a:lnTo>
                  <a:lnTo>
                    <a:pt x="11620" y="53369"/>
                  </a:lnTo>
                  <a:lnTo>
                    <a:pt x="74382" y="70716"/>
                  </a:lnTo>
                  <a:lnTo>
                    <a:pt x="95511" y="77443"/>
                  </a:lnTo>
                  <a:lnTo>
                    <a:pt x="110362" y="90571"/>
                  </a:lnTo>
                  <a:lnTo>
                    <a:pt x="115960" y="98985"/>
                  </a:lnTo>
                  <a:lnTo>
                    <a:pt x="119060" y="117693"/>
                  </a:lnTo>
                  <a:lnTo>
                    <a:pt x="118249" y="127595"/>
                  </a:lnTo>
                  <a:lnTo>
                    <a:pt x="111108" y="144836"/>
                  </a:lnTo>
                  <a:lnTo>
                    <a:pt x="98966" y="160298"/>
                  </a:lnTo>
                  <a:lnTo>
                    <a:pt x="81871" y="174968"/>
                  </a:lnTo>
                  <a:lnTo>
                    <a:pt x="72400" y="178647"/>
                  </a:lnTo>
                  <a:lnTo>
                    <a:pt x="11341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30365" y="5537989"/>
              <a:ext cx="99881" cy="157975"/>
            </a:xfrm>
            <a:custGeom>
              <a:avLst/>
              <a:gdLst/>
              <a:ahLst/>
              <a:cxnLst/>
              <a:rect l="0" t="0" r="0" b="0"/>
              <a:pathLst>
                <a:path w="99881" h="157975">
                  <a:moveTo>
                    <a:pt x="50360" y="0"/>
                  </a:moveTo>
                  <a:lnTo>
                    <a:pt x="33592" y="5590"/>
                  </a:lnTo>
                  <a:lnTo>
                    <a:pt x="22240" y="17692"/>
                  </a:lnTo>
                  <a:lnTo>
                    <a:pt x="5421" y="54058"/>
                  </a:lnTo>
                  <a:lnTo>
                    <a:pt x="0" y="90237"/>
                  </a:lnTo>
                  <a:lnTo>
                    <a:pt x="3983" y="125003"/>
                  </a:lnTo>
                  <a:lnTo>
                    <a:pt x="12591" y="143685"/>
                  </a:lnTo>
                  <a:lnTo>
                    <a:pt x="18162" y="151942"/>
                  </a:lnTo>
                  <a:lnTo>
                    <a:pt x="26555" y="156277"/>
                  </a:lnTo>
                  <a:lnTo>
                    <a:pt x="48359" y="157974"/>
                  </a:lnTo>
                  <a:lnTo>
                    <a:pt x="67408" y="151709"/>
                  </a:lnTo>
                  <a:lnTo>
                    <a:pt x="75763" y="146763"/>
                  </a:lnTo>
                  <a:lnTo>
                    <a:pt x="88167" y="131909"/>
                  </a:lnTo>
                  <a:lnTo>
                    <a:pt x="96409" y="112438"/>
                  </a:lnTo>
                  <a:lnTo>
                    <a:pt x="99880" y="76339"/>
                  </a:lnTo>
                  <a:lnTo>
                    <a:pt x="96545" y="53816"/>
                  </a:lnTo>
                  <a:lnTo>
                    <a:pt x="88045" y="35227"/>
                  </a:lnTo>
                  <a:lnTo>
                    <a:pt x="82502" y="26994"/>
                  </a:lnTo>
                  <a:lnTo>
                    <a:pt x="70105" y="17847"/>
                  </a:lnTo>
                  <a:lnTo>
                    <a:pt x="5036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54425" y="5506404"/>
              <a:ext cx="94757" cy="193389"/>
            </a:xfrm>
            <a:custGeom>
              <a:avLst/>
              <a:gdLst/>
              <a:ahLst/>
              <a:cxnLst/>
              <a:rect l="0" t="0" r="0" b="0"/>
              <a:pathLst>
                <a:path w="94757" h="193389">
                  <a:moveTo>
                    <a:pt x="0" y="115813"/>
                  </a:moveTo>
                  <a:lnTo>
                    <a:pt x="28681" y="169689"/>
                  </a:lnTo>
                  <a:lnTo>
                    <a:pt x="43333" y="193388"/>
                  </a:lnTo>
                  <a:lnTo>
                    <a:pt x="44096" y="192096"/>
                  </a:lnTo>
                  <a:lnTo>
                    <a:pt x="27576" y="135789"/>
                  </a:lnTo>
                  <a:lnTo>
                    <a:pt x="16279" y="94543"/>
                  </a:lnTo>
                  <a:lnTo>
                    <a:pt x="18153" y="73604"/>
                  </a:lnTo>
                  <a:lnTo>
                    <a:pt x="29125" y="55720"/>
                  </a:lnTo>
                  <a:lnTo>
                    <a:pt x="78697" y="1391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7507469" y="5895958"/>
            <a:ext cx="1512896" cy="379027"/>
            <a:chOff x="7507469" y="5895958"/>
            <a:chExt cx="1512896" cy="379027"/>
          </a:xfrm>
        </p:grpSpPr>
        <p:sp>
          <p:nvSpPr>
            <p:cNvPr id="83" name="Freeform 82"/>
            <p:cNvSpPr/>
            <p:nvPr/>
          </p:nvSpPr>
          <p:spPr>
            <a:xfrm>
              <a:off x="7507469" y="6045218"/>
              <a:ext cx="304677" cy="164691"/>
            </a:xfrm>
            <a:custGeom>
              <a:avLst/>
              <a:gdLst/>
              <a:ahLst/>
              <a:cxnLst/>
              <a:rect l="0" t="0" r="0" b="0"/>
              <a:pathLst>
                <a:path w="304677" h="164691">
                  <a:moveTo>
                    <a:pt x="9878" y="61310"/>
                  </a:moveTo>
                  <a:lnTo>
                    <a:pt x="9878" y="119927"/>
                  </a:lnTo>
                  <a:lnTo>
                    <a:pt x="8708" y="124955"/>
                  </a:lnTo>
                  <a:lnTo>
                    <a:pt x="6759" y="124797"/>
                  </a:lnTo>
                  <a:lnTo>
                    <a:pt x="4289" y="121182"/>
                  </a:lnTo>
                  <a:lnTo>
                    <a:pt x="0" y="69094"/>
                  </a:lnTo>
                  <a:lnTo>
                    <a:pt x="1978" y="43712"/>
                  </a:lnTo>
                  <a:lnTo>
                    <a:pt x="10657" y="20733"/>
                  </a:lnTo>
                  <a:lnTo>
                    <a:pt x="17416" y="14372"/>
                  </a:lnTo>
                  <a:lnTo>
                    <a:pt x="25432" y="11301"/>
                  </a:lnTo>
                  <a:lnTo>
                    <a:pt x="34285" y="10423"/>
                  </a:lnTo>
                  <a:lnTo>
                    <a:pt x="42527" y="13348"/>
                  </a:lnTo>
                  <a:lnTo>
                    <a:pt x="57924" y="25955"/>
                  </a:lnTo>
                  <a:lnTo>
                    <a:pt x="74157" y="52784"/>
                  </a:lnTo>
                  <a:lnTo>
                    <a:pt x="78467" y="55627"/>
                  </a:lnTo>
                  <a:lnTo>
                    <a:pt x="82510" y="54012"/>
                  </a:lnTo>
                  <a:lnTo>
                    <a:pt x="90122" y="42859"/>
                  </a:lnTo>
                  <a:lnTo>
                    <a:pt x="107660" y="10222"/>
                  </a:lnTo>
                  <a:lnTo>
                    <a:pt x="113671" y="2685"/>
                  </a:lnTo>
                  <a:lnTo>
                    <a:pt x="120018" y="0"/>
                  </a:lnTo>
                  <a:lnTo>
                    <a:pt x="126588" y="550"/>
                  </a:lnTo>
                  <a:lnTo>
                    <a:pt x="133308" y="3256"/>
                  </a:lnTo>
                  <a:lnTo>
                    <a:pt x="143894" y="15622"/>
                  </a:lnTo>
                  <a:lnTo>
                    <a:pt x="167555" y="72449"/>
                  </a:lnTo>
                  <a:lnTo>
                    <a:pt x="175141" y="106725"/>
                  </a:lnTo>
                  <a:lnTo>
                    <a:pt x="179084" y="164690"/>
                  </a:lnTo>
                  <a:lnTo>
                    <a:pt x="181174" y="162986"/>
                  </a:lnTo>
                  <a:lnTo>
                    <a:pt x="192933" y="132217"/>
                  </a:lnTo>
                  <a:lnTo>
                    <a:pt x="205880" y="118951"/>
                  </a:lnTo>
                  <a:lnTo>
                    <a:pt x="263131" y="93335"/>
                  </a:lnTo>
                  <a:lnTo>
                    <a:pt x="273470" y="89679"/>
                  </a:lnTo>
                  <a:lnTo>
                    <a:pt x="288077" y="76259"/>
                  </a:lnTo>
                  <a:lnTo>
                    <a:pt x="293610" y="67767"/>
                  </a:lnTo>
                  <a:lnTo>
                    <a:pt x="296639" y="48972"/>
                  </a:lnTo>
                  <a:lnTo>
                    <a:pt x="295808" y="39047"/>
                  </a:lnTo>
                  <a:lnTo>
                    <a:pt x="291745" y="31260"/>
                  </a:lnTo>
                  <a:lnTo>
                    <a:pt x="277872" y="19489"/>
                  </a:lnTo>
                  <a:lnTo>
                    <a:pt x="269259" y="18221"/>
                  </a:lnTo>
                  <a:lnTo>
                    <a:pt x="250331" y="23053"/>
                  </a:lnTo>
                  <a:lnTo>
                    <a:pt x="236459" y="36118"/>
                  </a:lnTo>
                  <a:lnTo>
                    <a:pt x="218021" y="73101"/>
                  </a:lnTo>
                  <a:lnTo>
                    <a:pt x="212320" y="109388"/>
                  </a:lnTo>
                  <a:lnTo>
                    <a:pt x="217226" y="129861"/>
                  </a:lnTo>
                  <a:lnTo>
                    <a:pt x="221809" y="138596"/>
                  </a:lnTo>
                  <a:lnTo>
                    <a:pt x="236261" y="151422"/>
                  </a:lnTo>
                  <a:lnTo>
                    <a:pt x="245028" y="156480"/>
                  </a:lnTo>
                  <a:lnTo>
                    <a:pt x="264127" y="158980"/>
                  </a:lnTo>
                  <a:lnTo>
                    <a:pt x="304676" y="156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46752" y="6065552"/>
              <a:ext cx="112793" cy="144861"/>
            </a:xfrm>
            <a:custGeom>
              <a:avLst/>
              <a:gdLst/>
              <a:ahLst/>
              <a:cxnLst/>
              <a:rect l="0" t="0" r="0" b="0"/>
              <a:pathLst>
                <a:path w="112793" h="144861">
                  <a:moveTo>
                    <a:pt x="60149" y="83090"/>
                  </a:moveTo>
                  <a:lnTo>
                    <a:pt x="74804" y="39128"/>
                  </a:lnTo>
                  <a:lnTo>
                    <a:pt x="72122" y="19098"/>
                  </a:lnTo>
                  <a:lnTo>
                    <a:pt x="68131" y="8843"/>
                  </a:lnTo>
                  <a:lnTo>
                    <a:pt x="61961" y="3177"/>
                  </a:lnTo>
                  <a:lnTo>
                    <a:pt x="54337" y="569"/>
                  </a:lnTo>
                  <a:lnTo>
                    <a:pt x="45746" y="0"/>
                  </a:lnTo>
                  <a:lnTo>
                    <a:pt x="29961" y="5607"/>
                  </a:lnTo>
                  <a:lnTo>
                    <a:pt x="22476" y="10378"/>
                  </a:lnTo>
                  <a:lnTo>
                    <a:pt x="11041" y="25037"/>
                  </a:lnTo>
                  <a:lnTo>
                    <a:pt x="3228" y="44421"/>
                  </a:lnTo>
                  <a:lnTo>
                    <a:pt x="0" y="80472"/>
                  </a:lnTo>
                  <a:lnTo>
                    <a:pt x="11876" y="135388"/>
                  </a:lnTo>
                  <a:lnTo>
                    <a:pt x="17439" y="141352"/>
                  </a:lnTo>
                  <a:lnTo>
                    <a:pt x="24657" y="144158"/>
                  </a:lnTo>
                  <a:lnTo>
                    <a:pt x="32978" y="144860"/>
                  </a:lnTo>
                  <a:lnTo>
                    <a:pt x="39696" y="141817"/>
                  </a:lnTo>
                  <a:lnTo>
                    <a:pt x="50279" y="129078"/>
                  </a:lnTo>
                  <a:lnTo>
                    <a:pt x="62814" y="102176"/>
                  </a:lnTo>
                  <a:lnTo>
                    <a:pt x="69125" y="62597"/>
                  </a:lnTo>
                  <a:lnTo>
                    <a:pt x="76610" y="87015"/>
                  </a:lnTo>
                  <a:lnTo>
                    <a:pt x="81652" y="96235"/>
                  </a:lnTo>
                  <a:lnTo>
                    <a:pt x="87352" y="102382"/>
                  </a:lnTo>
                  <a:lnTo>
                    <a:pt x="112792" y="114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972263" y="6022300"/>
              <a:ext cx="71510" cy="170509"/>
            </a:xfrm>
            <a:custGeom>
              <a:avLst/>
              <a:gdLst/>
              <a:ahLst/>
              <a:cxnLst/>
              <a:rect l="0" t="0" r="0" b="0"/>
              <a:pathLst>
                <a:path w="71510" h="170509">
                  <a:moveTo>
                    <a:pt x="71509" y="0"/>
                  </a:moveTo>
                  <a:lnTo>
                    <a:pt x="27546" y="14654"/>
                  </a:lnTo>
                  <a:lnTo>
                    <a:pt x="10635" y="27570"/>
                  </a:lnTo>
                  <a:lnTo>
                    <a:pt x="2850" y="35927"/>
                  </a:lnTo>
                  <a:lnTo>
                    <a:pt x="0" y="43839"/>
                  </a:lnTo>
                  <a:lnTo>
                    <a:pt x="440" y="51452"/>
                  </a:lnTo>
                  <a:lnTo>
                    <a:pt x="3072" y="58868"/>
                  </a:lnTo>
                  <a:lnTo>
                    <a:pt x="15357" y="70228"/>
                  </a:lnTo>
                  <a:lnTo>
                    <a:pt x="46249" y="92641"/>
                  </a:lnTo>
                  <a:lnTo>
                    <a:pt x="62205" y="118306"/>
                  </a:lnTo>
                  <a:lnTo>
                    <a:pt x="64254" y="137979"/>
                  </a:lnTo>
                  <a:lnTo>
                    <a:pt x="63163" y="148138"/>
                  </a:lnTo>
                  <a:lnTo>
                    <a:pt x="58926" y="156081"/>
                  </a:lnTo>
                  <a:lnTo>
                    <a:pt x="44860" y="168025"/>
                  </a:lnTo>
                  <a:lnTo>
                    <a:pt x="37365" y="170508"/>
                  </a:lnTo>
                  <a:lnTo>
                    <a:pt x="833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075791" y="6053886"/>
              <a:ext cx="70909" cy="136521"/>
            </a:xfrm>
            <a:custGeom>
              <a:avLst/>
              <a:gdLst/>
              <a:ahLst/>
              <a:cxnLst/>
              <a:rect l="0" t="0" r="0" b="0"/>
              <a:pathLst>
                <a:path w="70909" h="136521">
                  <a:moveTo>
                    <a:pt x="10095" y="10528"/>
                  </a:moveTo>
                  <a:lnTo>
                    <a:pt x="1761" y="48007"/>
                  </a:lnTo>
                  <a:lnTo>
                    <a:pt x="0" y="99430"/>
                  </a:lnTo>
                  <a:lnTo>
                    <a:pt x="5998" y="120620"/>
                  </a:lnTo>
                  <a:lnTo>
                    <a:pt x="10873" y="129546"/>
                  </a:lnTo>
                  <a:lnTo>
                    <a:pt x="17633" y="134327"/>
                  </a:lnTo>
                  <a:lnTo>
                    <a:pt x="25649" y="136345"/>
                  </a:lnTo>
                  <a:lnTo>
                    <a:pt x="34502" y="136520"/>
                  </a:lnTo>
                  <a:lnTo>
                    <a:pt x="41574" y="133127"/>
                  </a:lnTo>
                  <a:lnTo>
                    <a:pt x="52551" y="119999"/>
                  </a:lnTo>
                  <a:lnTo>
                    <a:pt x="65308" y="92877"/>
                  </a:lnTo>
                  <a:lnTo>
                    <a:pt x="70908" y="57025"/>
                  </a:lnTo>
                  <a:lnTo>
                    <a:pt x="627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59585" y="5980186"/>
              <a:ext cx="63173" cy="161804"/>
            </a:xfrm>
            <a:custGeom>
              <a:avLst/>
              <a:gdLst/>
              <a:ahLst/>
              <a:cxnLst/>
              <a:rect l="0" t="0" r="0" b="0"/>
              <a:pathLst>
                <a:path w="63173" h="161804">
                  <a:moveTo>
                    <a:pt x="0" y="84228"/>
                  </a:moveTo>
                  <a:lnTo>
                    <a:pt x="19128" y="138103"/>
                  </a:lnTo>
                  <a:lnTo>
                    <a:pt x="33094" y="161803"/>
                  </a:lnTo>
                  <a:lnTo>
                    <a:pt x="33761" y="160511"/>
                  </a:lnTo>
                  <a:lnTo>
                    <a:pt x="17059" y="104204"/>
                  </a:lnTo>
                  <a:lnTo>
                    <a:pt x="12464" y="67790"/>
                  </a:lnTo>
                  <a:lnTo>
                    <a:pt x="17628" y="47286"/>
                  </a:lnTo>
                  <a:lnTo>
                    <a:pt x="28891" y="30375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236064" y="6032641"/>
              <a:ext cx="91979" cy="126531"/>
            </a:xfrm>
            <a:custGeom>
              <a:avLst/>
              <a:gdLst/>
              <a:ahLst/>
              <a:cxnLst/>
              <a:rect l="0" t="0" r="0" b="0"/>
              <a:pathLst>
                <a:path w="91979" h="126531">
                  <a:moveTo>
                    <a:pt x="18278" y="52830"/>
                  </a:moveTo>
                  <a:lnTo>
                    <a:pt x="35045" y="58420"/>
                  </a:lnTo>
                  <a:lnTo>
                    <a:pt x="52636" y="58044"/>
                  </a:lnTo>
                  <a:lnTo>
                    <a:pt x="62241" y="56306"/>
                  </a:lnTo>
                  <a:lnTo>
                    <a:pt x="68643" y="50468"/>
                  </a:lnTo>
                  <a:lnTo>
                    <a:pt x="75758" y="31503"/>
                  </a:lnTo>
                  <a:lnTo>
                    <a:pt x="75315" y="22235"/>
                  </a:lnTo>
                  <a:lnTo>
                    <a:pt x="68584" y="5697"/>
                  </a:lnTo>
                  <a:lnTo>
                    <a:pt x="62344" y="1520"/>
                  </a:lnTo>
                  <a:lnTo>
                    <a:pt x="46052" y="0"/>
                  </a:lnTo>
                  <a:lnTo>
                    <a:pt x="30232" y="6343"/>
                  </a:lnTo>
                  <a:lnTo>
                    <a:pt x="22738" y="11311"/>
                  </a:lnTo>
                  <a:lnTo>
                    <a:pt x="11291" y="26189"/>
                  </a:lnTo>
                  <a:lnTo>
                    <a:pt x="3474" y="45669"/>
                  </a:lnTo>
                  <a:lnTo>
                    <a:pt x="0" y="69925"/>
                  </a:lnTo>
                  <a:lnTo>
                    <a:pt x="4695" y="90063"/>
                  </a:lnTo>
                  <a:lnTo>
                    <a:pt x="26774" y="122056"/>
                  </a:lnTo>
                  <a:lnTo>
                    <a:pt x="35640" y="125887"/>
                  </a:lnTo>
                  <a:lnTo>
                    <a:pt x="91978" y="126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359626" y="5992267"/>
              <a:ext cx="200044" cy="166473"/>
            </a:xfrm>
            <a:custGeom>
              <a:avLst/>
              <a:gdLst/>
              <a:ahLst/>
              <a:cxnLst/>
              <a:rect l="0" t="0" r="0" b="0"/>
              <a:pathLst>
                <a:path w="200044" h="166473">
                  <a:moveTo>
                    <a:pt x="0" y="82676"/>
                  </a:moveTo>
                  <a:lnTo>
                    <a:pt x="0" y="106939"/>
                  </a:lnTo>
                  <a:lnTo>
                    <a:pt x="2340" y="52970"/>
                  </a:lnTo>
                  <a:lnTo>
                    <a:pt x="11179" y="30869"/>
                  </a:lnTo>
                  <a:lnTo>
                    <a:pt x="15642" y="27081"/>
                  </a:lnTo>
                  <a:lnTo>
                    <a:pt x="19787" y="28065"/>
                  </a:lnTo>
                  <a:lnTo>
                    <a:pt x="27512" y="38517"/>
                  </a:lnTo>
                  <a:lnTo>
                    <a:pt x="46745" y="85761"/>
                  </a:lnTo>
                  <a:lnTo>
                    <a:pt x="45177" y="67342"/>
                  </a:lnTo>
                  <a:lnTo>
                    <a:pt x="48545" y="48955"/>
                  </a:lnTo>
                  <a:lnTo>
                    <a:pt x="53420" y="43818"/>
                  </a:lnTo>
                  <a:lnTo>
                    <a:pt x="60180" y="41562"/>
                  </a:lnTo>
                  <a:lnTo>
                    <a:pt x="68196" y="41229"/>
                  </a:lnTo>
                  <a:lnTo>
                    <a:pt x="74711" y="44516"/>
                  </a:lnTo>
                  <a:lnTo>
                    <a:pt x="85068" y="57527"/>
                  </a:lnTo>
                  <a:lnTo>
                    <a:pt x="97475" y="84583"/>
                  </a:lnTo>
                  <a:lnTo>
                    <a:pt x="104257" y="147022"/>
                  </a:lnTo>
                  <a:lnTo>
                    <a:pt x="105998" y="166257"/>
                  </a:lnTo>
                  <a:lnTo>
                    <a:pt x="108100" y="166472"/>
                  </a:lnTo>
                  <a:lnTo>
                    <a:pt x="113556" y="157354"/>
                  </a:lnTo>
                  <a:lnTo>
                    <a:pt x="125543" y="133658"/>
                  </a:lnTo>
                  <a:lnTo>
                    <a:pt x="185767" y="75729"/>
                  </a:lnTo>
                  <a:lnTo>
                    <a:pt x="193698" y="55411"/>
                  </a:lnTo>
                  <a:lnTo>
                    <a:pt x="195813" y="43443"/>
                  </a:lnTo>
                  <a:lnTo>
                    <a:pt x="191923" y="20785"/>
                  </a:lnTo>
                  <a:lnTo>
                    <a:pt x="187611" y="9830"/>
                  </a:lnTo>
                  <a:lnTo>
                    <a:pt x="181226" y="3696"/>
                  </a:lnTo>
                  <a:lnTo>
                    <a:pt x="173460" y="776"/>
                  </a:lnTo>
                  <a:lnTo>
                    <a:pt x="164773" y="0"/>
                  </a:lnTo>
                  <a:lnTo>
                    <a:pt x="157813" y="2992"/>
                  </a:lnTo>
                  <a:lnTo>
                    <a:pt x="146958" y="15675"/>
                  </a:lnTo>
                  <a:lnTo>
                    <a:pt x="134271" y="42546"/>
                  </a:lnTo>
                  <a:lnTo>
                    <a:pt x="128692" y="78325"/>
                  </a:lnTo>
                  <a:lnTo>
                    <a:pt x="132628" y="118561"/>
                  </a:lnTo>
                  <a:lnTo>
                    <a:pt x="141224" y="139959"/>
                  </a:lnTo>
                  <a:lnTo>
                    <a:pt x="146792" y="148941"/>
                  </a:lnTo>
                  <a:lnTo>
                    <a:pt x="155184" y="153759"/>
                  </a:lnTo>
                  <a:lnTo>
                    <a:pt x="200043" y="156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597566" y="6004154"/>
              <a:ext cx="77917" cy="144489"/>
            </a:xfrm>
            <a:custGeom>
              <a:avLst/>
              <a:gdLst/>
              <a:ahLst/>
              <a:cxnLst/>
              <a:rect l="0" t="0" r="0" b="0"/>
              <a:pathLst>
                <a:path w="77917" h="144489">
                  <a:moveTo>
                    <a:pt x="14745" y="28675"/>
                  </a:moveTo>
                  <a:lnTo>
                    <a:pt x="9155" y="45443"/>
                  </a:lnTo>
                  <a:lnTo>
                    <a:pt x="13200" y="104120"/>
                  </a:lnTo>
                  <a:lnTo>
                    <a:pt x="12889" y="123038"/>
                  </a:lnTo>
                  <a:lnTo>
                    <a:pt x="11168" y="123169"/>
                  </a:lnTo>
                  <a:lnTo>
                    <a:pt x="8851" y="119747"/>
                  </a:lnTo>
                  <a:lnTo>
                    <a:pt x="0" y="86985"/>
                  </a:lnTo>
                  <a:lnTo>
                    <a:pt x="1147" y="51411"/>
                  </a:lnTo>
                  <a:lnTo>
                    <a:pt x="8897" y="13055"/>
                  </a:lnTo>
                  <a:lnTo>
                    <a:pt x="14355" y="5393"/>
                  </a:lnTo>
                  <a:lnTo>
                    <a:pt x="21504" y="1455"/>
                  </a:lnTo>
                  <a:lnTo>
                    <a:pt x="29779" y="0"/>
                  </a:lnTo>
                  <a:lnTo>
                    <a:pt x="36465" y="2539"/>
                  </a:lnTo>
                  <a:lnTo>
                    <a:pt x="47015" y="14720"/>
                  </a:lnTo>
                  <a:lnTo>
                    <a:pt x="70649" y="71413"/>
                  </a:lnTo>
                  <a:lnTo>
                    <a:pt x="76958" y="125607"/>
                  </a:lnTo>
                  <a:lnTo>
                    <a:pt x="77916" y="144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17596" y="5895958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3119" y="54145"/>
                  </a:lnTo>
                  <a:lnTo>
                    <a:pt x="9065" y="114680"/>
                  </a:lnTo>
                  <a:lnTo>
                    <a:pt x="10239" y="172218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654425" y="596965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4" y="9065"/>
                  </a:lnTo>
                  <a:lnTo>
                    <a:pt x="12153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823807" y="5948601"/>
              <a:ext cx="77026" cy="200042"/>
            </a:xfrm>
            <a:custGeom>
              <a:avLst/>
              <a:gdLst/>
              <a:ahLst/>
              <a:cxnLst/>
              <a:rect l="0" t="0" r="0" b="0"/>
              <a:pathLst>
                <a:path w="77026" h="200042">
                  <a:moveTo>
                    <a:pt x="51716" y="0"/>
                  </a:moveTo>
                  <a:lnTo>
                    <a:pt x="9054" y="55659"/>
                  </a:lnTo>
                  <a:lnTo>
                    <a:pt x="2218" y="65182"/>
                  </a:lnTo>
                  <a:lnTo>
                    <a:pt x="0" y="73870"/>
                  </a:lnTo>
                  <a:lnTo>
                    <a:pt x="861" y="82002"/>
                  </a:lnTo>
                  <a:lnTo>
                    <a:pt x="3775" y="89763"/>
                  </a:lnTo>
                  <a:lnTo>
                    <a:pt x="10397" y="94937"/>
                  </a:lnTo>
                  <a:lnTo>
                    <a:pt x="62118" y="109511"/>
                  </a:lnTo>
                  <a:lnTo>
                    <a:pt x="69179" y="116291"/>
                  </a:lnTo>
                  <a:lnTo>
                    <a:pt x="77025" y="136303"/>
                  </a:lnTo>
                  <a:lnTo>
                    <a:pt x="76778" y="145851"/>
                  </a:lnTo>
                  <a:lnTo>
                    <a:pt x="70264" y="162698"/>
                  </a:lnTo>
                  <a:lnTo>
                    <a:pt x="53442" y="185338"/>
                  </a:lnTo>
                  <a:lnTo>
                    <a:pt x="37276" y="193506"/>
                  </a:lnTo>
                  <a:lnTo>
                    <a:pt x="9602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938694" y="5895958"/>
              <a:ext cx="81671" cy="379027"/>
            </a:xfrm>
            <a:custGeom>
              <a:avLst/>
              <a:gdLst/>
              <a:ahLst/>
              <a:cxnLst/>
              <a:rect l="0" t="0" r="0" b="0"/>
              <a:pathLst>
                <a:path w="81671" h="379027">
                  <a:moveTo>
                    <a:pt x="0" y="0"/>
                  </a:moveTo>
                  <a:lnTo>
                    <a:pt x="29308" y="34898"/>
                  </a:lnTo>
                  <a:lnTo>
                    <a:pt x="55000" y="96118"/>
                  </a:lnTo>
                  <a:lnTo>
                    <a:pt x="75596" y="156767"/>
                  </a:lnTo>
                  <a:lnTo>
                    <a:pt x="81670" y="207757"/>
                  </a:lnTo>
                  <a:lnTo>
                    <a:pt x="75317" y="268983"/>
                  </a:lnTo>
                  <a:lnTo>
                    <a:pt x="59677" y="323017"/>
                  </a:lnTo>
                  <a:lnTo>
                    <a:pt x="46411" y="344775"/>
                  </a:lnTo>
                  <a:lnTo>
                    <a:pt x="21550" y="36783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7306976" y="5485347"/>
            <a:ext cx="84030" cy="389555"/>
          </a:xfrm>
          <a:custGeom>
            <a:avLst/>
            <a:gdLst/>
            <a:ahLst/>
            <a:cxnLst/>
            <a:rect l="0" t="0" r="0" b="0"/>
            <a:pathLst>
              <a:path w="84030" h="389555">
                <a:moveTo>
                  <a:pt x="73500" y="0"/>
                </a:moveTo>
                <a:lnTo>
                  <a:pt x="56733" y="5589"/>
                </a:lnTo>
                <a:lnTo>
                  <a:pt x="42262" y="17692"/>
                </a:lnTo>
                <a:lnTo>
                  <a:pt x="24080" y="44236"/>
                </a:lnTo>
                <a:lnTo>
                  <a:pt x="4904" y="96206"/>
                </a:lnTo>
                <a:lnTo>
                  <a:pt x="809" y="148378"/>
                </a:lnTo>
                <a:lnTo>
                  <a:pt x="0" y="203744"/>
                </a:lnTo>
                <a:lnTo>
                  <a:pt x="11280" y="262314"/>
                </a:lnTo>
                <a:lnTo>
                  <a:pt x="30145" y="305149"/>
                </a:lnTo>
                <a:lnTo>
                  <a:pt x="70190" y="368482"/>
                </a:lnTo>
                <a:lnTo>
                  <a:pt x="84029" y="3895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273740" y="189512"/>
            <a:ext cx="5580105" cy="642240"/>
            <a:chOff x="273740" y="189512"/>
            <a:chExt cx="5580105" cy="642240"/>
          </a:xfrm>
        </p:grpSpPr>
        <p:sp>
          <p:nvSpPr>
            <p:cNvPr id="2" name="Freeform 1"/>
            <p:cNvSpPr/>
            <p:nvPr/>
          </p:nvSpPr>
          <p:spPr>
            <a:xfrm>
              <a:off x="444910" y="242155"/>
              <a:ext cx="18344" cy="315856"/>
            </a:xfrm>
            <a:custGeom>
              <a:avLst/>
              <a:gdLst/>
              <a:ahLst/>
              <a:cxnLst/>
              <a:rect l="0" t="0" r="0" b="0"/>
              <a:pathLst>
                <a:path w="18344" h="315856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4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1" y="71952"/>
                  </a:lnTo>
                  <a:lnTo>
                    <a:pt x="1889" y="87986"/>
                  </a:lnTo>
                  <a:lnTo>
                    <a:pt x="3253" y="105023"/>
                  </a:lnTo>
                  <a:lnTo>
                    <a:pt x="4463" y="123024"/>
                  </a:lnTo>
                  <a:lnTo>
                    <a:pt x="5425" y="141516"/>
                  </a:lnTo>
                  <a:lnTo>
                    <a:pt x="6144" y="159702"/>
                  </a:lnTo>
                  <a:lnTo>
                    <a:pt x="6668" y="177156"/>
                  </a:lnTo>
                  <a:lnTo>
                    <a:pt x="7206" y="193808"/>
                  </a:lnTo>
                  <a:lnTo>
                    <a:pt x="8107" y="209758"/>
                  </a:lnTo>
                  <a:lnTo>
                    <a:pt x="9529" y="225150"/>
                  </a:lnTo>
                  <a:lnTo>
                    <a:pt x="11308" y="240100"/>
                  </a:lnTo>
                  <a:lnTo>
                    <a:pt x="13228" y="256460"/>
                  </a:lnTo>
                  <a:lnTo>
                    <a:pt x="15458" y="279026"/>
                  </a:lnTo>
                  <a:lnTo>
                    <a:pt x="1834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" y="189512"/>
              <a:ext cx="347442" cy="63172"/>
            </a:xfrm>
            <a:custGeom>
              <a:avLst/>
              <a:gdLst/>
              <a:ahLst/>
              <a:cxnLst/>
              <a:rect l="0" t="0" r="0" b="0"/>
              <a:pathLst>
                <a:path w="347442" h="63172">
                  <a:moveTo>
                    <a:pt x="347441" y="0"/>
                  </a:moveTo>
                  <a:lnTo>
                    <a:pt x="338640" y="2934"/>
                  </a:lnTo>
                  <a:lnTo>
                    <a:pt x="330293" y="5716"/>
                  </a:lnTo>
                  <a:lnTo>
                    <a:pt x="321590" y="8611"/>
                  </a:lnTo>
                  <a:lnTo>
                    <a:pt x="312296" y="11479"/>
                  </a:lnTo>
                  <a:lnTo>
                    <a:pt x="302153" y="13996"/>
                  </a:lnTo>
                  <a:lnTo>
                    <a:pt x="291107" y="16011"/>
                  </a:lnTo>
                  <a:lnTo>
                    <a:pt x="279268" y="17696"/>
                  </a:lnTo>
                  <a:lnTo>
                    <a:pt x="266797" y="19439"/>
                  </a:lnTo>
                  <a:lnTo>
                    <a:pt x="253850" y="21465"/>
                  </a:lnTo>
                  <a:lnTo>
                    <a:pt x="240395" y="23827"/>
                  </a:lnTo>
                  <a:lnTo>
                    <a:pt x="226225" y="26492"/>
                  </a:lnTo>
                  <a:lnTo>
                    <a:pt x="211292" y="29398"/>
                  </a:lnTo>
                  <a:lnTo>
                    <a:pt x="196011" y="32486"/>
                  </a:lnTo>
                  <a:lnTo>
                    <a:pt x="181132" y="35705"/>
                  </a:lnTo>
                  <a:lnTo>
                    <a:pt x="167047" y="39011"/>
                  </a:lnTo>
                  <a:lnTo>
                    <a:pt x="153640" y="42213"/>
                  </a:lnTo>
                  <a:lnTo>
                    <a:pt x="140490" y="44984"/>
                  </a:lnTo>
                  <a:lnTo>
                    <a:pt x="127304" y="47183"/>
                  </a:lnTo>
                  <a:lnTo>
                    <a:pt x="113803" y="48999"/>
                  </a:lnTo>
                  <a:lnTo>
                    <a:pt x="99659" y="50833"/>
                  </a:lnTo>
                  <a:lnTo>
                    <a:pt x="84778" y="52916"/>
                  </a:lnTo>
                  <a:lnTo>
                    <a:pt x="69600" y="55158"/>
                  </a:lnTo>
                  <a:lnTo>
                    <a:pt x="53298" y="57445"/>
                  </a:lnTo>
                  <a:lnTo>
                    <a:pt x="32202" y="599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4289" y="389554"/>
              <a:ext cx="108478" cy="165873"/>
            </a:xfrm>
            <a:custGeom>
              <a:avLst/>
              <a:gdLst/>
              <a:ahLst/>
              <a:cxnLst/>
              <a:rect l="0" t="0" r="0" b="0"/>
              <a:pathLst>
                <a:path w="108478" h="165873">
                  <a:moveTo>
                    <a:pt x="3192" y="42114"/>
                  </a:moveTo>
                  <a:lnTo>
                    <a:pt x="3192" y="53916"/>
                  </a:lnTo>
                  <a:lnTo>
                    <a:pt x="3192" y="65685"/>
                  </a:lnTo>
                  <a:lnTo>
                    <a:pt x="3197" y="78571"/>
                  </a:lnTo>
                  <a:lnTo>
                    <a:pt x="3370" y="92246"/>
                  </a:lnTo>
                  <a:lnTo>
                    <a:pt x="4018" y="105926"/>
                  </a:lnTo>
                  <a:lnTo>
                    <a:pt x="5271" y="119142"/>
                  </a:lnTo>
                  <a:lnTo>
                    <a:pt x="7097" y="131767"/>
                  </a:lnTo>
                  <a:lnTo>
                    <a:pt x="9393" y="143846"/>
                  </a:lnTo>
                  <a:lnTo>
                    <a:pt x="12024" y="155408"/>
                  </a:lnTo>
                  <a:lnTo>
                    <a:pt x="13991" y="163863"/>
                  </a:lnTo>
                  <a:lnTo>
                    <a:pt x="14182" y="165872"/>
                  </a:lnTo>
                  <a:lnTo>
                    <a:pt x="13015" y="162450"/>
                  </a:lnTo>
                  <a:lnTo>
                    <a:pt x="10991" y="155324"/>
                  </a:lnTo>
                  <a:lnTo>
                    <a:pt x="8431" y="145785"/>
                  </a:lnTo>
                  <a:lnTo>
                    <a:pt x="5544" y="134691"/>
                  </a:lnTo>
                  <a:lnTo>
                    <a:pt x="2779" y="122754"/>
                  </a:lnTo>
                  <a:lnTo>
                    <a:pt x="827" y="110635"/>
                  </a:lnTo>
                  <a:lnTo>
                    <a:pt x="0" y="98689"/>
                  </a:lnTo>
                  <a:lnTo>
                    <a:pt x="427" y="87032"/>
                  </a:lnTo>
                  <a:lnTo>
                    <a:pt x="2234" y="75659"/>
                  </a:lnTo>
                  <a:lnTo>
                    <a:pt x="5344" y="64531"/>
                  </a:lnTo>
                  <a:lnTo>
                    <a:pt x="9703" y="53920"/>
                  </a:lnTo>
                  <a:lnTo>
                    <a:pt x="15369" y="44391"/>
                  </a:lnTo>
                  <a:lnTo>
                    <a:pt x="22251" y="36166"/>
                  </a:lnTo>
                  <a:lnTo>
                    <a:pt x="30142" y="29150"/>
                  </a:lnTo>
                  <a:lnTo>
                    <a:pt x="38808" y="23121"/>
                  </a:lnTo>
                  <a:lnTo>
                    <a:pt x="48039" y="17846"/>
                  </a:lnTo>
                  <a:lnTo>
                    <a:pt x="57600" y="13271"/>
                  </a:lnTo>
                  <a:lnTo>
                    <a:pt x="68375" y="9073"/>
                  </a:lnTo>
                  <a:lnTo>
                    <a:pt x="83545" y="4878"/>
                  </a:lnTo>
                  <a:lnTo>
                    <a:pt x="1084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5937" y="473782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1" y="25842"/>
                  </a:lnTo>
                  <a:lnTo>
                    <a:pt x="11490" y="34881"/>
                  </a:lnTo>
                  <a:lnTo>
                    <a:pt x="14319" y="45171"/>
                  </a:lnTo>
                  <a:lnTo>
                    <a:pt x="17348" y="59854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36994" y="326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29478" y="414478"/>
              <a:ext cx="191787" cy="150787"/>
            </a:xfrm>
            <a:custGeom>
              <a:avLst/>
              <a:gdLst/>
              <a:ahLst/>
              <a:cxnLst/>
              <a:rect l="0" t="0" r="0" b="0"/>
              <a:pathLst>
                <a:path w="191787" h="150787">
                  <a:moveTo>
                    <a:pt x="97029" y="101418"/>
                  </a:moveTo>
                  <a:lnTo>
                    <a:pt x="96962" y="89683"/>
                  </a:lnTo>
                  <a:lnTo>
                    <a:pt x="96322" y="78554"/>
                  </a:lnTo>
                  <a:lnTo>
                    <a:pt x="95021" y="66965"/>
                  </a:lnTo>
                  <a:lnTo>
                    <a:pt x="92988" y="55149"/>
                  </a:lnTo>
                  <a:lnTo>
                    <a:pt x="90024" y="43786"/>
                  </a:lnTo>
                  <a:lnTo>
                    <a:pt x="86099" y="33241"/>
                  </a:lnTo>
                  <a:lnTo>
                    <a:pt x="81177" y="23713"/>
                  </a:lnTo>
                  <a:lnTo>
                    <a:pt x="75125" y="15389"/>
                  </a:lnTo>
                  <a:lnTo>
                    <a:pt x="67985" y="8257"/>
                  </a:lnTo>
                  <a:lnTo>
                    <a:pt x="60090" y="2792"/>
                  </a:lnTo>
                  <a:lnTo>
                    <a:pt x="51953" y="0"/>
                  </a:lnTo>
                  <a:lnTo>
                    <a:pt x="43896" y="199"/>
                  </a:lnTo>
                  <a:lnTo>
                    <a:pt x="36199" y="3095"/>
                  </a:lnTo>
                  <a:lnTo>
                    <a:pt x="29184" y="8160"/>
                  </a:lnTo>
                  <a:lnTo>
                    <a:pt x="22950" y="14860"/>
                  </a:lnTo>
                  <a:lnTo>
                    <a:pt x="17425" y="22745"/>
                  </a:lnTo>
                  <a:lnTo>
                    <a:pt x="12472" y="31466"/>
                  </a:lnTo>
                  <a:lnTo>
                    <a:pt x="7960" y="40771"/>
                  </a:lnTo>
                  <a:lnTo>
                    <a:pt x="4097" y="50643"/>
                  </a:lnTo>
                  <a:lnTo>
                    <a:pt x="1406" y="61262"/>
                  </a:lnTo>
                  <a:lnTo>
                    <a:pt x="78" y="72664"/>
                  </a:lnTo>
                  <a:lnTo>
                    <a:pt x="0" y="84594"/>
                  </a:lnTo>
                  <a:lnTo>
                    <a:pt x="936" y="96603"/>
                  </a:lnTo>
                  <a:lnTo>
                    <a:pt x="2649" y="108412"/>
                  </a:lnTo>
                  <a:lnTo>
                    <a:pt x="5255" y="119613"/>
                  </a:lnTo>
                  <a:lnTo>
                    <a:pt x="9207" y="129603"/>
                  </a:lnTo>
                  <a:lnTo>
                    <a:pt x="14642" y="138156"/>
                  </a:lnTo>
                  <a:lnTo>
                    <a:pt x="21411" y="144897"/>
                  </a:lnTo>
                  <a:lnTo>
                    <a:pt x="29249" y="149152"/>
                  </a:lnTo>
                  <a:lnTo>
                    <a:pt x="37888" y="150786"/>
                  </a:lnTo>
                  <a:lnTo>
                    <a:pt x="46943" y="149951"/>
                  </a:lnTo>
                  <a:lnTo>
                    <a:pt x="55933" y="146816"/>
                  </a:lnTo>
                  <a:lnTo>
                    <a:pt x="64596" y="141702"/>
                  </a:lnTo>
                  <a:lnTo>
                    <a:pt x="72545" y="134696"/>
                  </a:lnTo>
                  <a:lnTo>
                    <a:pt x="79205" y="125575"/>
                  </a:lnTo>
                  <a:lnTo>
                    <a:pt x="84403" y="114451"/>
                  </a:lnTo>
                  <a:lnTo>
                    <a:pt x="88856" y="103321"/>
                  </a:lnTo>
                  <a:lnTo>
                    <a:pt x="94013" y="97074"/>
                  </a:lnTo>
                  <a:lnTo>
                    <a:pt x="100325" y="97995"/>
                  </a:lnTo>
                  <a:lnTo>
                    <a:pt x="107348" y="103649"/>
                  </a:lnTo>
                  <a:lnTo>
                    <a:pt x="115034" y="111697"/>
                  </a:lnTo>
                  <a:lnTo>
                    <a:pt x="123376" y="120172"/>
                  </a:lnTo>
                  <a:lnTo>
                    <a:pt x="132290" y="128038"/>
                  </a:lnTo>
                  <a:lnTo>
                    <a:pt x="141588" y="134647"/>
                  </a:lnTo>
                  <a:lnTo>
                    <a:pt x="152133" y="139923"/>
                  </a:lnTo>
                  <a:lnTo>
                    <a:pt x="167087" y="143199"/>
                  </a:lnTo>
                  <a:lnTo>
                    <a:pt x="191786" y="143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31792" y="426380"/>
              <a:ext cx="136872" cy="131631"/>
            </a:xfrm>
            <a:custGeom>
              <a:avLst/>
              <a:gdLst/>
              <a:ahLst/>
              <a:cxnLst/>
              <a:rect l="0" t="0" r="0" b="0"/>
              <a:pathLst>
                <a:path w="136872" h="131631">
                  <a:moveTo>
                    <a:pt x="0" y="57930"/>
                  </a:moveTo>
                  <a:lnTo>
                    <a:pt x="2867" y="69666"/>
                  </a:lnTo>
                  <a:lnTo>
                    <a:pt x="5009" y="80794"/>
                  </a:lnTo>
                  <a:lnTo>
                    <a:pt x="6615" y="92290"/>
                  </a:lnTo>
                  <a:lnTo>
                    <a:pt x="7891" y="100645"/>
                  </a:lnTo>
                  <a:lnTo>
                    <a:pt x="8920" y="101654"/>
                  </a:lnTo>
                  <a:lnTo>
                    <a:pt x="9598" y="97105"/>
                  </a:lnTo>
                  <a:lnTo>
                    <a:pt x="10166" y="89066"/>
                  </a:lnTo>
                  <a:lnTo>
                    <a:pt x="11039" y="78857"/>
                  </a:lnTo>
                  <a:lnTo>
                    <a:pt x="12425" y="67291"/>
                  </a:lnTo>
                  <a:lnTo>
                    <a:pt x="14497" y="55028"/>
                  </a:lnTo>
                  <a:lnTo>
                    <a:pt x="17486" y="42685"/>
                  </a:lnTo>
                  <a:lnTo>
                    <a:pt x="21426" y="30606"/>
                  </a:lnTo>
                  <a:lnTo>
                    <a:pt x="26358" y="19539"/>
                  </a:lnTo>
                  <a:lnTo>
                    <a:pt x="32417" y="10690"/>
                  </a:lnTo>
                  <a:lnTo>
                    <a:pt x="39562" y="4524"/>
                  </a:lnTo>
                  <a:lnTo>
                    <a:pt x="47461" y="1011"/>
                  </a:lnTo>
                  <a:lnTo>
                    <a:pt x="55600" y="0"/>
                  </a:lnTo>
                  <a:lnTo>
                    <a:pt x="63659" y="1136"/>
                  </a:lnTo>
                  <a:lnTo>
                    <a:pt x="71357" y="4132"/>
                  </a:lnTo>
                  <a:lnTo>
                    <a:pt x="78373" y="8866"/>
                  </a:lnTo>
                  <a:lnTo>
                    <a:pt x="84612" y="15121"/>
                  </a:lnTo>
                  <a:lnTo>
                    <a:pt x="90310" y="22757"/>
                  </a:lnTo>
                  <a:lnTo>
                    <a:pt x="95912" y="31784"/>
                  </a:lnTo>
                  <a:lnTo>
                    <a:pt x="101682" y="42075"/>
                  </a:lnTo>
                  <a:lnTo>
                    <a:pt x="107543" y="53239"/>
                  </a:lnTo>
                  <a:lnTo>
                    <a:pt x="113179" y="64725"/>
                  </a:lnTo>
                  <a:lnTo>
                    <a:pt x="118411" y="76180"/>
                  </a:lnTo>
                  <a:lnTo>
                    <a:pt x="123075" y="87209"/>
                  </a:lnTo>
                  <a:lnTo>
                    <a:pt x="127400" y="98467"/>
                  </a:lnTo>
                  <a:lnTo>
                    <a:pt x="131763" y="112057"/>
                  </a:lnTo>
                  <a:lnTo>
                    <a:pt x="136871" y="131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00248" y="463468"/>
              <a:ext cx="143880" cy="326170"/>
            </a:xfrm>
            <a:custGeom>
              <a:avLst/>
              <a:gdLst/>
              <a:ahLst/>
              <a:cxnLst/>
              <a:rect l="0" t="0" r="0" b="0"/>
              <a:pathLst>
                <a:path w="143880" h="326170">
                  <a:moveTo>
                    <a:pt x="94757" y="62956"/>
                  </a:moveTo>
                  <a:lnTo>
                    <a:pt x="100490" y="56955"/>
                  </a:lnTo>
                  <a:lnTo>
                    <a:pt x="104774" y="50110"/>
                  </a:lnTo>
                  <a:lnTo>
                    <a:pt x="107967" y="41731"/>
                  </a:lnTo>
                  <a:lnTo>
                    <a:pt x="109809" y="32450"/>
                  </a:lnTo>
                  <a:lnTo>
                    <a:pt x="109561" y="23432"/>
                  </a:lnTo>
                  <a:lnTo>
                    <a:pt x="106997" y="15340"/>
                  </a:lnTo>
                  <a:lnTo>
                    <a:pt x="102349" y="8639"/>
                  </a:lnTo>
                  <a:lnTo>
                    <a:pt x="96028" y="3828"/>
                  </a:lnTo>
                  <a:lnTo>
                    <a:pt x="88451" y="979"/>
                  </a:lnTo>
                  <a:lnTo>
                    <a:pt x="80130" y="0"/>
                  </a:lnTo>
                  <a:lnTo>
                    <a:pt x="71642" y="841"/>
                  </a:lnTo>
                  <a:lnTo>
                    <a:pt x="63316" y="3293"/>
                  </a:lnTo>
                  <a:lnTo>
                    <a:pt x="55424" y="7206"/>
                  </a:lnTo>
                  <a:lnTo>
                    <a:pt x="48270" y="12572"/>
                  </a:lnTo>
                  <a:lnTo>
                    <a:pt x="41939" y="19253"/>
                  </a:lnTo>
                  <a:lnTo>
                    <a:pt x="36348" y="27008"/>
                  </a:lnTo>
                  <a:lnTo>
                    <a:pt x="31349" y="35583"/>
                  </a:lnTo>
                  <a:lnTo>
                    <a:pt x="26807" y="44758"/>
                  </a:lnTo>
                  <a:lnTo>
                    <a:pt x="22923" y="54358"/>
                  </a:lnTo>
                  <a:lnTo>
                    <a:pt x="20218" y="64256"/>
                  </a:lnTo>
                  <a:lnTo>
                    <a:pt x="18895" y="74343"/>
                  </a:lnTo>
                  <a:lnTo>
                    <a:pt x="19330" y="84066"/>
                  </a:lnTo>
                  <a:lnTo>
                    <a:pt x="22206" y="92456"/>
                  </a:lnTo>
                  <a:lnTo>
                    <a:pt x="27658" y="99086"/>
                  </a:lnTo>
                  <a:lnTo>
                    <a:pt x="35047" y="103705"/>
                  </a:lnTo>
                  <a:lnTo>
                    <a:pt x="43294" y="105990"/>
                  </a:lnTo>
                  <a:lnTo>
                    <a:pt x="51679" y="106000"/>
                  </a:lnTo>
                  <a:lnTo>
                    <a:pt x="59727" y="103924"/>
                  </a:lnTo>
                  <a:lnTo>
                    <a:pt x="67044" y="99880"/>
                  </a:lnTo>
                  <a:lnTo>
                    <a:pt x="73513" y="94130"/>
                  </a:lnTo>
                  <a:lnTo>
                    <a:pt x="79211" y="87019"/>
                  </a:lnTo>
                  <a:lnTo>
                    <a:pt x="84287" y="78884"/>
                  </a:lnTo>
                  <a:lnTo>
                    <a:pt x="88909" y="70043"/>
                  </a:lnTo>
                  <a:lnTo>
                    <a:pt x="93711" y="61925"/>
                  </a:lnTo>
                  <a:lnTo>
                    <a:pt x="99382" y="58026"/>
                  </a:lnTo>
                  <a:lnTo>
                    <a:pt x="105237" y="59975"/>
                  </a:lnTo>
                  <a:lnTo>
                    <a:pt x="110359" y="65916"/>
                  </a:lnTo>
                  <a:lnTo>
                    <a:pt x="114787" y="74282"/>
                  </a:lnTo>
                  <a:lnTo>
                    <a:pt x="118785" y="83928"/>
                  </a:lnTo>
                  <a:lnTo>
                    <a:pt x="122549" y="94177"/>
                  </a:lnTo>
                  <a:lnTo>
                    <a:pt x="126191" y="104846"/>
                  </a:lnTo>
                  <a:lnTo>
                    <a:pt x="129770" y="116080"/>
                  </a:lnTo>
                  <a:lnTo>
                    <a:pt x="133311" y="127938"/>
                  </a:lnTo>
                  <a:lnTo>
                    <a:pt x="136668" y="140363"/>
                  </a:lnTo>
                  <a:lnTo>
                    <a:pt x="139540" y="153245"/>
                  </a:lnTo>
                  <a:lnTo>
                    <a:pt x="141797" y="166467"/>
                  </a:lnTo>
                  <a:lnTo>
                    <a:pt x="143312" y="179772"/>
                  </a:lnTo>
                  <a:lnTo>
                    <a:pt x="143879" y="192778"/>
                  </a:lnTo>
                  <a:lnTo>
                    <a:pt x="143471" y="205293"/>
                  </a:lnTo>
                  <a:lnTo>
                    <a:pt x="141892" y="216984"/>
                  </a:lnTo>
                  <a:lnTo>
                    <a:pt x="138704" y="227310"/>
                  </a:lnTo>
                  <a:lnTo>
                    <a:pt x="133817" y="236106"/>
                  </a:lnTo>
                  <a:lnTo>
                    <a:pt x="127435" y="243521"/>
                  </a:lnTo>
                  <a:lnTo>
                    <a:pt x="119863" y="249826"/>
                  </a:lnTo>
                  <a:lnTo>
                    <a:pt x="111401" y="255298"/>
                  </a:lnTo>
                  <a:lnTo>
                    <a:pt x="102297" y="260333"/>
                  </a:lnTo>
                  <a:lnTo>
                    <a:pt x="92742" y="265416"/>
                  </a:lnTo>
                  <a:lnTo>
                    <a:pt x="82874" y="270802"/>
                  </a:lnTo>
                  <a:lnTo>
                    <a:pt x="72792" y="276389"/>
                  </a:lnTo>
                  <a:lnTo>
                    <a:pt x="62563" y="281832"/>
                  </a:lnTo>
                  <a:lnTo>
                    <a:pt x="52245" y="286941"/>
                  </a:lnTo>
                  <a:lnTo>
                    <a:pt x="42132" y="291917"/>
                  </a:lnTo>
                  <a:lnTo>
                    <a:pt x="31661" y="297973"/>
                  </a:lnTo>
                  <a:lnTo>
                    <a:pt x="18795" y="307874"/>
                  </a:lnTo>
                  <a:lnTo>
                    <a:pt x="0" y="326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58176" y="20004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4" y="86280"/>
                  </a:lnTo>
                  <a:lnTo>
                    <a:pt x="3727" y="99838"/>
                  </a:lnTo>
                  <a:lnTo>
                    <a:pt x="5375" y="114146"/>
                  </a:lnTo>
                  <a:lnTo>
                    <a:pt x="6782" y="129724"/>
                  </a:lnTo>
                  <a:lnTo>
                    <a:pt x="8048" y="146119"/>
                  </a:lnTo>
                  <a:lnTo>
                    <a:pt x="9504" y="162217"/>
                  </a:lnTo>
                  <a:lnTo>
                    <a:pt x="11331" y="177390"/>
                  </a:lnTo>
                  <a:lnTo>
                    <a:pt x="13389" y="191831"/>
                  </a:lnTo>
                  <a:lnTo>
                    <a:pt x="15317" y="206276"/>
                  </a:lnTo>
                  <a:lnTo>
                    <a:pt x="16910" y="221176"/>
                  </a:lnTo>
                  <a:lnTo>
                    <a:pt x="18133" y="236658"/>
                  </a:lnTo>
                  <a:lnTo>
                    <a:pt x="19028" y="252677"/>
                  </a:lnTo>
                  <a:lnTo>
                    <a:pt x="19666" y="269126"/>
                  </a:lnTo>
                  <a:lnTo>
                    <a:pt x="20110" y="285734"/>
                  </a:lnTo>
                  <a:lnTo>
                    <a:pt x="20416" y="302104"/>
                  </a:lnTo>
                  <a:lnTo>
                    <a:pt x="20625" y="318018"/>
                  </a:lnTo>
                  <a:lnTo>
                    <a:pt x="20767" y="332854"/>
                  </a:lnTo>
                  <a:lnTo>
                    <a:pt x="20878" y="346959"/>
                  </a:lnTo>
                  <a:lnTo>
                    <a:pt x="20969" y="36156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10818" y="423702"/>
              <a:ext cx="126343" cy="153291"/>
            </a:xfrm>
            <a:custGeom>
              <a:avLst/>
              <a:gdLst/>
              <a:ahLst/>
              <a:cxnLst/>
              <a:rect l="0" t="0" r="0" b="0"/>
              <a:pathLst>
                <a:path w="126343" h="153291">
                  <a:moveTo>
                    <a:pt x="0" y="123779"/>
                  </a:moveTo>
                  <a:lnTo>
                    <a:pt x="5935" y="115112"/>
                  </a:lnTo>
                  <a:lnTo>
                    <a:pt x="12139" y="108046"/>
                  </a:lnTo>
                  <a:lnTo>
                    <a:pt x="19235" y="101940"/>
                  </a:lnTo>
                  <a:lnTo>
                    <a:pt x="27176" y="96539"/>
                  </a:lnTo>
                  <a:lnTo>
                    <a:pt x="35822" y="91677"/>
                  </a:lnTo>
                  <a:lnTo>
                    <a:pt x="45016" y="87218"/>
                  </a:lnTo>
                  <a:lnTo>
                    <a:pt x="54616" y="83051"/>
                  </a:lnTo>
                  <a:lnTo>
                    <a:pt x="64506" y="79091"/>
                  </a:lnTo>
                  <a:lnTo>
                    <a:pt x="74590" y="75267"/>
                  </a:lnTo>
                  <a:lnTo>
                    <a:pt x="84477" y="71205"/>
                  </a:lnTo>
                  <a:lnTo>
                    <a:pt x="93510" y="66259"/>
                  </a:lnTo>
                  <a:lnTo>
                    <a:pt x="101389" y="60149"/>
                  </a:lnTo>
                  <a:lnTo>
                    <a:pt x="107831" y="52926"/>
                  </a:lnTo>
                  <a:lnTo>
                    <a:pt x="112410" y="44781"/>
                  </a:lnTo>
                  <a:lnTo>
                    <a:pt x="115066" y="35941"/>
                  </a:lnTo>
                  <a:lnTo>
                    <a:pt x="115561" y="26922"/>
                  </a:lnTo>
                  <a:lnTo>
                    <a:pt x="113325" y="18487"/>
                  </a:lnTo>
                  <a:lnTo>
                    <a:pt x="108311" y="11021"/>
                  </a:lnTo>
                  <a:lnTo>
                    <a:pt x="101217" y="5029"/>
                  </a:lnTo>
                  <a:lnTo>
                    <a:pt x="93170" y="1286"/>
                  </a:lnTo>
                  <a:lnTo>
                    <a:pt x="84915" y="0"/>
                  </a:lnTo>
                  <a:lnTo>
                    <a:pt x="76785" y="1069"/>
                  </a:lnTo>
                  <a:lnTo>
                    <a:pt x="68880" y="4362"/>
                  </a:lnTo>
                  <a:lnTo>
                    <a:pt x="61203" y="9573"/>
                  </a:lnTo>
                  <a:lnTo>
                    <a:pt x="53879" y="16304"/>
                  </a:lnTo>
                  <a:lnTo>
                    <a:pt x="47172" y="24176"/>
                  </a:lnTo>
                  <a:lnTo>
                    <a:pt x="41183" y="32876"/>
                  </a:lnTo>
                  <a:lnTo>
                    <a:pt x="36176" y="42324"/>
                  </a:lnTo>
                  <a:lnTo>
                    <a:pt x="32642" y="52651"/>
                  </a:lnTo>
                  <a:lnTo>
                    <a:pt x="30712" y="63853"/>
                  </a:lnTo>
                  <a:lnTo>
                    <a:pt x="30213" y="75648"/>
                  </a:lnTo>
                  <a:lnTo>
                    <a:pt x="30859" y="87565"/>
                  </a:lnTo>
                  <a:lnTo>
                    <a:pt x="32373" y="99318"/>
                  </a:lnTo>
                  <a:lnTo>
                    <a:pt x="34844" y="110650"/>
                  </a:lnTo>
                  <a:lnTo>
                    <a:pt x="38705" y="121260"/>
                  </a:lnTo>
                  <a:lnTo>
                    <a:pt x="44079" y="131048"/>
                  </a:lnTo>
                  <a:lnTo>
                    <a:pt x="50806" y="139603"/>
                  </a:lnTo>
                  <a:lnTo>
                    <a:pt x="58617" y="146146"/>
                  </a:lnTo>
                  <a:lnTo>
                    <a:pt x="67238" y="150434"/>
                  </a:lnTo>
                  <a:lnTo>
                    <a:pt x="76373" y="152658"/>
                  </a:lnTo>
                  <a:lnTo>
                    <a:pt x="86808" y="153290"/>
                  </a:lnTo>
                  <a:lnTo>
                    <a:pt x="101692" y="151267"/>
                  </a:lnTo>
                  <a:lnTo>
                    <a:pt x="126342" y="144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47689" y="368497"/>
              <a:ext cx="144747" cy="212218"/>
            </a:xfrm>
            <a:custGeom>
              <a:avLst/>
              <a:gdLst/>
              <a:ahLst/>
              <a:cxnLst/>
              <a:rect l="0" t="0" r="0" b="0"/>
              <a:pathLst>
                <a:path w="144747" h="212218">
                  <a:moveTo>
                    <a:pt x="115813" y="0"/>
                  </a:moveTo>
                  <a:lnTo>
                    <a:pt x="104212" y="134"/>
                  </a:lnTo>
                  <a:lnTo>
                    <a:pt x="94364" y="1414"/>
                  </a:lnTo>
                  <a:lnTo>
                    <a:pt x="85354" y="4008"/>
                  </a:lnTo>
                  <a:lnTo>
                    <a:pt x="76739" y="7727"/>
                  </a:lnTo>
                  <a:lnTo>
                    <a:pt x="68064" y="12360"/>
                  </a:lnTo>
                  <a:lnTo>
                    <a:pt x="59092" y="17693"/>
                  </a:lnTo>
                  <a:lnTo>
                    <a:pt x="49935" y="23540"/>
                  </a:lnTo>
                  <a:lnTo>
                    <a:pt x="40936" y="29754"/>
                  </a:lnTo>
                  <a:lnTo>
                    <a:pt x="32298" y="36234"/>
                  </a:lnTo>
                  <a:lnTo>
                    <a:pt x="24379" y="43228"/>
                  </a:lnTo>
                  <a:lnTo>
                    <a:pt x="17747" y="51293"/>
                  </a:lnTo>
                  <a:lnTo>
                    <a:pt x="12601" y="60637"/>
                  </a:lnTo>
                  <a:lnTo>
                    <a:pt x="9300" y="70675"/>
                  </a:lnTo>
                  <a:lnTo>
                    <a:pt x="8509" y="80267"/>
                  </a:lnTo>
                  <a:lnTo>
                    <a:pt x="10355" y="88783"/>
                  </a:lnTo>
                  <a:lnTo>
                    <a:pt x="14678" y="95956"/>
                  </a:lnTo>
                  <a:lnTo>
                    <a:pt x="21309" y="101623"/>
                  </a:lnTo>
                  <a:lnTo>
                    <a:pt x="29910" y="105869"/>
                  </a:lnTo>
                  <a:lnTo>
                    <a:pt x="39902" y="108771"/>
                  </a:lnTo>
                  <a:lnTo>
                    <a:pt x="50583" y="110294"/>
                  </a:lnTo>
                  <a:lnTo>
                    <a:pt x="61500" y="110556"/>
                  </a:lnTo>
                  <a:lnTo>
                    <a:pt x="72436" y="110110"/>
                  </a:lnTo>
                  <a:lnTo>
                    <a:pt x="83312" y="109814"/>
                  </a:lnTo>
                  <a:lnTo>
                    <a:pt x="94104" y="110145"/>
                  </a:lnTo>
                  <a:lnTo>
                    <a:pt x="104658" y="111372"/>
                  </a:lnTo>
                  <a:lnTo>
                    <a:pt x="114679" y="113725"/>
                  </a:lnTo>
                  <a:lnTo>
                    <a:pt x="124039" y="117205"/>
                  </a:lnTo>
                  <a:lnTo>
                    <a:pt x="132292" y="121814"/>
                  </a:lnTo>
                  <a:lnTo>
                    <a:pt x="138625" y="127648"/>
                  </a:lnTo>
                  <a:lnTo>
                    <a:pt x="142764" y="134639"/>
                  </a:lnTo>
                  <a:lnTo>
                    <a:pt x="144746" y="142433"/>
                  </a:lnTo>
                  <a:lnTo>
                    <a:pt x="144647" y="150501"/>
                  </a:lnTo>
                  <a:lnTo>
                    <a:pt x="142725" y="158517"/>
                  </a:lnTo>
                  <a:lnTo>
                    <a:pt x="139183" y="166355"/>
                  </a:lnTo>
                  <a:lnTo>
                    <a:pt x="134074" y="173998"/>
                  </a:lnTo>
                  <a:lnTo>
                    <a:pt x="127564" y="181467"/>
                  </a:lnTo>
                  <a:lnTo>
                    <a:pt x="119754" y="188635"/>
                  </a:lnTo>
                  <a:lnTo>
                    <a:pt x="110611" y="195230"/>
                  </a:lnTo>
                  <a:lnTo>
                    <a:pt x="100238" y="201141"/>
                  </a:lnTo>
                  <a:lnTo>
                    <a:pt x="88848" y="206094"/>
                  </a:lnTo>
                  <a:lnTo>
                    <a:pt x="76679" y="209591"/>
                  </a:lnTo>
                  <a:lnTo>
                    <a:pt x="63951" y="211500"/>
                  </a:lnTo>
                  <a:lnTo>
                    <a:pt x="51245" y="212151"/>
                  </a:lnTo>
                  <a:lnTo>
                    <a:pt x="38148" y="212217"/>
                  </a:lnTo>
                  <a:lnTo>
                    <a:pt x="22394" y="21170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62846" y="399802"/>
              <a:ext cx="100740" cy="150671"/>
            </a:xfrm>
            <a:custGeom>
              <a:avLst/>
              <a:gdLst/>
              <a:ahLst/>
              <a:cxnLst/>
              <a:rect l="0" t="0" r="0" b="0"/>
              <a:pathLst>
                <a:path w="100740" h="150671">
                  <a:moveTo>
                    <a:pt x="90211" y="42394"/>
                  </a:moveTo>
                  <a:lnTo>
                    <a:pt x="90010" y="30860"/>
                  </a:lnTo>
                  <a:lnTo>
                    <a:pt x="88089" y="21652"/>
                  </a:lnTo>
                  <a:lnTo>
                    <a:pt x="84199" y="13952"/>
                  </a:lnTo>
                  <a:lnTo>
                    <a:pt x="78620" y="7716"/>
                  </a:lnTo>
                  <a:lnTo>
                    <a:pt x="71671" y="3302"/>
                  </a:lnTo>
                  <a:lnTo>
                    <a:pt x="63676" y="757"/>
                  </a:lnTo>
                  <a:lnTo>
                    <a:pt x="55078" y="0"/>
                  </a:lnTo>
                  <a:lnTo>
                    <a:pt x="46405" y="997"/>
                  </a:lnTo>
                  <a:lnTo>
                    <a:pt x="37956" y="3558"/>
                  </a:lnTo>
                  <a:lnTo>
                    <a:pt x="29983" y="7546"/>
                  </a:lnTo>
                  <a:lnTo>
                    <a:pt x="22775" y="12962"/>
                  </a:lnTo>
                  <a:lnTo>
                    <a:pt x="16412" y="19682"/>
                  </a:lnTo>
                  <a:lnTo>
                    <a:pt x="10970" y="27633"/>
                  </a:lnTo>
                  <a:lnTo>
                    <a:pt x="6604" y="36872"/>
                  </a:lnTo>
                  <a:lnTo>
                    <a:pt x="3299" y="47306"/>
                  </a:lnTo>
                  <a:lnTo>
                    <a:pt x="1061" y="58566"/>
                  </a:lnTo>
                  <a:lnTo>
                    <a:pt x="0" y="70116"/>
                  </a:lnTo>
                  <a:lnTo>
                    <a:pt x="67" y="81624"/>
                  </a:lnTo>
                  <a:lnTo>
                    <a:pt x="1247" y="92959"/>
                  </a:lnTo>
                  <a:lnTo>
                    <a:pt x="3633" y="104104"/>
                  </a:lnTo>
                  <a:lnTo>
                    <a:pt x="7173" y="115068"/>
                  </a:lnTo>
                  <a:lnTo>
                    <a:pt x="12008" y="125397"/>
                  </a:lnTo>
                  <a:lnTo>
                    <a:pt x="18534" y="134203"/>
                  </a:lnTo>
                  <a:lnTo>
                    <a:pt x="26811" y="141119"/>
                  </a:lnTo>
                  <a:lnTo>
                    <a:pt x="36453" y="146102"/>
                  </a:lnTo>
                  <a:lnTo>
                    <a:pt x="46835" y="149163"/>
                  </a:lnTo>
                  <a:lnTo>
                    <a:pt x="57505" y="150523"/>
                  </a:lnTo>
                  <a:lnTo>
                    <a:pt x="67789" y="150670"/>
                  </a:lnTo>
                  <a:lnTo>
                    <a:pt x="77713" y="150279"/>
                  </a:lnTo>
                  <a:lnTo>
                    <a:pt x="88143" y="149320"/>
                  </a:lnTo>
                  <a:lnTo>
                    <a:pt x="100739" y="147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11207" y="433940"/>
              <a:ext cx="152420" cy="113542"/>
            </a:xfrm>
            <a:custGeom>
              <a:avLst/>
              <a:gdLst/>
              <a:ahLst/>
              <a:cxnLst/>
              <a:rect l="0" t="0" r="0" b="0"/>
              <a:pathLst>
                <a:path w="152420" h="113542">
                  <a:moveTo>
                    <a:pt x="89248" y="71427"/>
                  </a:moveTo>
                  <a:lnTo>
                    <a:pt x="92048" y="62626"/>
                  </a:lnTo>
                  <a:lnTo>
                    <a:pt x="93550" y="54279"/>
                  </a:lnTo>
                  <a:lnTo>
                    <a:pt x="93852" y="45585"/>
                  </a:lnTo>
                  <a:lnTo>
                    <a:pt x="93000" y="36637"/>
                  </a:lnTo>
                  <a:lnTo>
                    <a:pt x="90883" y="27791"/>
                  </a:lnTo>
                  <a:lnTo>
                    <a:pt x="87552" y="19265"/>
                  </a:lnTo>
                  <a:lnTo>
                    <a:pt x="82872" y="11595"/>
                  </a:lnTo>
                  <a:lnTo>
                    <a:pt x="76456" y="5663"/>
                  </a:lnTo>
                  <a:lnTo>
                    <a:pt x="68260" y="1797"/>
                  </a:lnTo>
                  <a:lnTo>
                    <a:pt x="58844" y="0"/>
                  </a:lnTo>
                  <a:lnTo>
                    <a:pt x="49147" y="225"/>
                  </a:lnTo>
                  <a:lnTo>
                    <a:pt x="39746" y="2231"/>
                  </a:lnTo>
                  <a:lnTo>
                    <a:pt x="30996" y="5829"/>
                  </a:lnTo>
                  <a:lnTo>
                    <a:pt x="23199" y="10977"/>
                  </a:lnTo>
                  <a:lnTo>
                    <a:pt x="16409" y="17512"/>
                  </a:lnTo>
                  <a:lnTo>
                    <a:pt x="10664" y="25338"/>
                  </a:lnTo>
                  <a:lnTo>
                    <a:pt x="6088" y="34493"/>
                  </a:lnTo>
                  <a:lnTo>
                    <a:pt x="2643" y="44869"/>
                  </a:lnTo>
                  <a:lnTo>
                    <a:pt x="479" y="56091"/>
                  </a:lnTo>
                  <a:lnTo>
                    <a:pt x="0" y="67616"/>
                  </a:lnTo>
                  <a:lnTo>
                    <a:pt x="1280" y="79092"/>
                  </a:lnTo>
                  <a:lnTo>
                    <a:pt x="4428" y="89898"/>
                  </a:lnTo>
                  <a:lnTo>
                    <a:pt x="9739" y="99090"/>
                  </a:lnTo>
                  <a:lnTo>
                    <a:pt x="17152" y="106289"/>
                  </a:lnTo>
                  <a:lnTo>
                    <a:pt x="25857" y="111138"/>
                  </a:lnTo>
                  <a:lnTo>
                    <a:pt x="34536" y="113051"/>
                  </a:lnTo>
                  <a:lnTo>
                    <a:pt x="42437" y="112003"/>
                  </a:lnTo>
                  <a:lnTo>
                    <a:pt x="49364" y="108403"/>
                  </a:lnTo>
                  <a:lnTo>
                    <a:pt x="55399" y="102799"/>
                  </a:lnTo>
                  <a:lnTo>
                    <a:pt x="60714" y="95704"/>
                  </a:lnTo>
                  <a:lnTo>
                    <a:pt x="65487" y="87539"/>
                  </a:lnTo>
                  <a:lnTo>
                    <a:pt x="69869" y="78623"/>
                  </a:lnTo>
                  <a:lnTo>
                    <a:pt x="73981" y="69260"/>
                  </a:lnTo>
                  <a:lnTo>
                    <a:pt x="78112" y="62130"/>
                  </a:lnTo>
                  <a:lnTo>
                    <a:pt x="82141" y="60474"/>
                  </a:lnTo>
                  <a:lnTo>
                    <a:pt x="85534" y="63329"/>
                  </a:lnTo>
                  <a:lnTo>
                    <a:pt x="88522" y="69101"/>
                  </a:lnTo>
                  <a:lnTo>
                    <a:pt x="91579" y="76499"/>
                  </a:lnTo>
                  <a:lnTo>
                    <a:pt x="95171" y="84518"/>
                  </a:lnTo>
                  <a:lnTo>
                    <a:pt x="99484" y="92595"/>
                  </a:lnTo>
                  <a:lnTo>
                    <a:pt x="104652" y="100018"/>
                  </a:lnTo>
                  <a:lnTo>
                    <a:pt x="110860" y="105811"/>
                  </a:lnTo>
                  <a:lnTo>
                    <a:pt x="118139" y="109605"/>
                  </a:lnTo>
                  <a:lnTo>
                    <a:pt x="126529" y="112123"/>
                  </a:lnTo>
                  <a:lnTo>
                    <a:pt x="137272" y="113395"/>
                  </a:lnTo>
                  <a:lnTo>
                    <a:pt x="152419" y="113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74155" y="424148"/>
              <a:ext cx="118363" cy="144391"/>
            </a:xfrm>
            <a:custGeom>
              <a:avLst/>
              <a:gdLst/>
              <a:ahLst/>
              <a:cxnLst/>
              <a:rect l="0" t="0" r="0" b="0"/>
              <a:pathLst>
                <a:path w="118363" h="144391">
                  <a:moveTo>
                    <a:pt x="0" y="28577"/>
                  </a:moveTo>
                  <a:lnTo>
                    <a:pt x="67" y="43112"/>
                  </a:lnTo>
                  <a:lnTo>
                    <a:pt x="707" y="55743"/>
                  </a:lnTo>
                  <a:lnTo>
                    <a:pt x="2004" y="67652"/>
                  </a:lnTo>
                  <a:lnTo>
                    <a:pt x="3864" y="79307"/>
                  </a:lnTo>
                  <a:lnTo>
                    <a:pt x="6180" y="91147"/>
                  </a:lnTo>
                  <a:lnTo>
                    <a:pt x="8821" y="103291"/>
                  </a:lnTo>
                  <a:lnTo>
                    <a:pt x="10793" y="112372"/>
                  </a:lnTo>
                  <a:lnTo>
                    <a:pt x="10987" y="114494"/>
                  </a:lnTo>
                  <a:lnTo>
                    <a:pt x="9826" y="111504"/>
                  </a:lnTo>
                  <a:lnTo>
                    <a:pt x="7975" y="105301"/>
                  </a:lnTo>
                  <a:lnTo>
                    <a:pt x="6064" y="96845"/>
                  </a:lnTo>
                  <a:lnTo>
                    <a:pt x="4426" y="86741"/>
                  </a:lnTo>
                  <a:lnTo>
                    <a:pt x="3313" y="75605"/>
                  </a:lnTo>
                  <a:lnTo>
                    <a:pt x="3010" y="64091"/>
                  </a:lnTo>
                  <a:lnTo>
                    <a:pt x="3586" y="52589"/>
                  </a:lnTo>
                  <a:lnTo>
                    <a:pt x="5106" y="41415"/>
                  </a:lnTo>
                  <a:lnTo>
                    <a:pt x="7720" y="30906"/>
                  </a:lnTo>
                  <a:lnTo>
                    <a:pt x="11413" y="21184"/>
                  </a:lnTo>
                  <a:lnTo>
                    <a:pt x="16349" y="12672"/>
                  </a:lnTo>
                  <a:lnTo>
                    <a:pt x="22943" y="6156"/>
                  </a:lnTo>
                  <a:lnTo>
                    <a:pt x="31256" y="1895"/>
                  </a:lnTo>
                  <a:lnTo>
                    <a:pt x="40584" y="0"/>
                  </a:lnTo>
                  <a:lnTo>
                    <a:pt x="49689" y="689"/>
                  </a:lnTo>
                  <a:lnTo>
                    <a:pt x="57884" y="3816"/>
                  </a:lnTo>
                  <a:lnTo>
                    <a:pt x="65179" y="8811"/>
                  </a:lnTo>
                  <a:lnTo>
                    <a:pt x="71993" y="14902"/>
                  </a:lnTo>
                  <a:lnTo>
                    <a:pt x="78645" y="21550"/>
                  </a:lnTo>
                  <a:lnTo>
                    <a:pt x="85131" y="28618"/>
                  </a:lnTo>
                  <a:lnTo>
                    <a:pt x="91201" y="36267"/>
                  </a:lnTo>
                  <a:lnTo>
                    <a:pt x="96736" y="44560"/>
                  </a:lnTo>
                  <a:lnTo>
                    <a:pt x="101761" y="53434"/>
                  </a:lnTo>
                  <a:lnTo>
                    <a:pt x="106364" y="62776"/>
                  </a:lnTo>
                  <a:lnTo>
                    <a:pt x="110634" y="72474"/>
                  </a:lnTo>
                  <a:lnTo>
                    <a:pt x="114331" y="82427"/>
                  </a:lnTo>
                  <a:lnTo>
                    <a:pt x="116910" y="92563"/>
                  </a:lnTo>
                  <a:lnTo>
                    <a:pt x="118167" y="102811"/>
                  </a:lnTo>
                  <a:lnTo>
                    <a:pt x="118362" y="112677"/>
                  </a:lnTo>
                  <a:lnTo>
                    <a:pt x="118065" y="122210"/>
                  </a:lnTo>
                  <a:lnTo>
                    <a:pt x="117249" y="132248"/>
                  </a:lnTo>
                  <a:lnTo>
                    <a:pt x="115813" y="144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89466" y="402954"/>
              <a:ext cx="153229" cy="151768"/>
            </a:xfrm>
            <a:custGeom>
              <a:avLst/>
              <a:gdLst/>
              <a:ahLst/>
              <a:cxnLst/>
              <a:rect l="0" t="0" r="0" b="0"/>
              <a:pathLst>
                <a:path w="153229" h="151768">
                  <a:moveTo>
                    <a:pt x="90057" y="102413"/>
                  </a:moveTo>
                  <a:lnTo>
                    <a:pt x="95790" y="96412"/>
                  </a:lnTo>
                  <a:lnTo>
                    <a:pt x="100074" y="89567"/>
                  </a:lnTo>
                  <a:lnTo>
                    <a:pt x="103271" y="81179"/>
                  </a:lnTo>
                  <a:lnTo>
                    <a:pt x="105287" y="71552"/>
                  </a:lnTo>
                  <a:lnTo>
                    <a:pt x="105687" y="61237"/>
                  </a:lnTo>
                  <a:lnTo>
                    <a:pt x="104376" y="50634"/>
                  </a:lnTo>
                  <a:lnTo>
                    <a:pt x="101553" y="40109"/>
                  </a:lnTo>
                  <a:lnTo>
                    <a:pt x="97529" y="30057"/>
                  </a:lnTo>
                  <a:lnTo>
                    <a:pt x="92594" y="20652"/>
                  </a:lnTo>
                  <a:lnTo>
                    <a:pt x="86674" y="12357"/>
                  </a:lnTo>
                  <a:lnTo>
                    <a:pt x="79345" y="5989"/>
                  </a:lnTo>
                  <a:lnTo>
                    <a:pt x="70497" y="1828"/>
                  </a:lnTo>
                  <a:lnTo>
                    <a:pt x="60625" y="0"/>
                  </a:lnTo>
                  <a:lnTo>
                    <a:pt x="50614" y="735"/>
                  </a:lnTo>
                  <a:lnTo>
                    <a:pt x="40998" y="3896"/>
                  </a:lnTo>
                  <a:lnTo>
                    <a:pt x="32103" y="9084"/>
                  </a:lnTo>
                  <a:lnTo>
                    <a:pt x="24208" y="15838"/>
                  </a:lnTo>
                  <a:lnTo>
                    <a:pt x="17352" y="23752"/>
                  </a:lnTo>
                  <a:lnTo>
                    <a:pt x="11562" y="32825"/>
                  </a:lnTo>
                  <a:lnTo>
                    <a:pt x="6956" y="43423"/>
                  </a:lnTo>
                  <a:lnTo>
                    <a:pt x="3487" y="55618"/>
                  </a:lnTo>
                  <a:lnTo>
                    <a:pt x="1137" y="68892"/>
                  </a:lnTo>
                  <a:lnTo>
                    <a:pt x="0" y="82340"/>
                  </a:lnTo>
                  <a:lnTo>
                    <a:pt x="17" y="95417"/>
                  </a:lnTo>
                  <a:lnTo>
                    <a:pt x="1162" y="107790"/>
                  </a:lnTo>
                  <a:lnTo>
                    <a:pt x="3526" y="119173"/>
                  </a:lnTo>
                  <a:lnTo>
                    <a:pt x="7046" y="129515"/>
                  </a:lnTo>
                  <a:lnTo>
                    <a:pt x="11697" y="138459"/>
                  </a:lnTo>
                  <a:lnTo>
                    <a:pt x="17568" y="145271"/>
                  </a:lnTo>
                  <a:lnTo>
                    <a:pt x="24583" y="149734"/>
                  </a:lnTo>
                  <a:lnTo>
                    <a:pt x="32224" y="151767"/>
                  </a:lnTo>
                  <a:lnTo>
                    <a:pt x="39659" y="151170"/>
                  </a:lnTo>
                  <a:lnTo>
                    <a:pt x="46432" y="148101"/>
                  </a:lnTo>
                  <a:lnTo>
                    <a:pt x="52451" y="142975"/>
                  </a:lnTo>
                  <a:lnTo>
                    <a:pt x="57802" y="136263"/>
                  </a:lnTo>
                  <a:lnTo>
                    <a:pt x="62623" y="128386"/>
                  </a:lnTo>
                  <a:lnTo>
                    <a:pt x="67048" y="119677"/>
                  </a:lnTo>
                  <a:lnTo>
                    <a:pt x="71188" y="110388"/>
                  </a:lnTo>
                  <a:lnTo>
                    <a:pt x="75143" y="100731"/>
                  </a:lnTo>
                  <a:lnTo>
                    <a:pt x="79462" y="92029"/>
                  </a:lnTo>
                  <a:lnTo>
                    <a:pt x="84775" y="87700"/>
                  </a:lnTo>
                  <a:lnTo>
                    <a:pt x="90386" y="89356"/>
                  </a:lnTo>
                  <a:lnTo>
                    <a:pt x="95361" y="95111"/>
                  </a:lnTo>
                  <a:lnTo>
                    <a:pt x="99872" y="103196"/>
                  </a:lnTo>
                  <a:lnTo>
                    <a:pt x="104466" y="112130"/>
                  </a:lnTo>
                  <a:lnTo>
                    <a:pt x="109452" y="121070"/>
                  </a:lnTo>
                  <a:lnTo>
                    <a:pt x="114979" y="129199"/>
                  </a:lnTo>
                  <a:lnTo>
                    <a:pt x="121903" y="136182"/>
                  </a:lnTo>
                  <a:lnTo>
                    <a:pt x="133074" y="141501"/>
                  </a:lnTo>
                  <a:lnTo>
                    <a:pt x="153228" y="1445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53222" y="20004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9"/>
                  </a:lnTo>
                  <a:lnTo>
                    <a:pt x="3686" y="50907"/>
                  </a:lnTo>
                  <a:lnTo>
                    <a:pt x="5355" y="63396"/>
                  </a:lnTo>
                  <a:lnTo>
                    <a:pt x="6772" y="76894"/>
                  </a:lnTo>
                  <a:lnTo>
                    <a:pt x="8043" y="91561"/>
                  </a:lnTo>
                  <a:lnTo>
                    <a:pt x="9502" y="107544"/>
                  </a:lnTo>
                  <a:lnTo>
                    <a:pt x="11330" y="124773"/>
                  </a:lnTo>
                  <a:lnTo>
                    <a:pt x="13388" y="142716"/>
                  </a:lnTo>
                  <a:lnTo>
                    <a:pt x="15317" y="160519"/>
                  </a:lnTo>
                  <a:lnTo>
                    <a:pt x="16911" y="177709"/>
                  </a:lnTo>
                  <a:lnTo>
                    <a:pt x="18133" y="194180"/>
                  </a:lnTo>
                  <a:lnTo>
                    <a:pt x="19029" y="210008"/>
                  </a:lnTo>
                  <a:lnTo>
                    <a:pt x="19666" y="225322"/>
                  </a:lnTo>
                  <a:lnTo>
                    <a:pt x="20111" y="240252"/>
                  </a:lnTo>
                  <a:lnTo>
                    <a:pt x="20416" y="254905"/>
                  </a:lnTo>
                  <a:lnTo>
                    <a:pt x="20625" y="269349"/>
                  </a:lnTo>
                  <a:lnTo>
                    <a:pt x="20767" y="283232"/>
                  </a:lnTo>
                  <a:lnTo>
                    <a:pt x="20878" y="297256"/>
                  </a:lnTo>
                  <a:lnTo>
                    <a:pt x="20970" y="313775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26922" y="357968"/>
              <a:ext cx="133709" cy="182998"/>
            </a:xfrm>
            <a:custGeom>
              <a:avLst/>
              <a:gdLst/>
              <a:ahLst/>
              <a:cxnLst/>
              <a:rect l="0" t="0" r="0" b="0"/>
              <a:pathLst>
                <a:path w="133709" h="182998">
                  <a:moveTo>
                    <a:pt x="115813" y="0"/>
                  </a:moveTo>
                  <a:lnTo>
                    <a:pt x="104078" y="2867"/>
                  </a:lnTo>
                  <a:lnTo>
                    <a:pt x="92949" y="5009"/>
                  </a:lnTo>
                  <a:lnTo>
                    <a:pt x="81360" y="6626"/>
                  </a:lnTo>
                  <a:lnTo>
                    <a:pt x="69545" y="8325"/>
                  </a:lnTo>
                  <a:lnTo>
                    <a:pt x="58181" y="11118"/>
                  </a:lnTo>
                  <a:lnTo>
                    <a:pt x="47636" y="15476"/>
                  </a:lnTo>
                  <a:lnTo>
                    <a:pt x="38108" y="21367"/>
                  </a:lnTo>
                  <a:lnTo>
                    <a:pt x="29784" y="28540"/>
                  </a:lnTo>
                  <a:lnTo>
                    <a:pt x="22648" y="36697"/>
                  </a:lnTo>
                  <a:lnTo>
                    <a:pt x="17010" y="45410"/>
                  </a:lnTo>
                  <a:lnTo>
                    <a:pt x="13570" y="54164"/>
                  </a:lnTo>
                  <a:lnTo>
                    <a:pt x="12520" y="62658"/>
                  </a:lnTo>
                  <a:lnTo>
                    <a:pt x="13763" y="70324"/>
                  </a:lnTo>
                  <a:lnTo>
                    <a:pt x="17180" y="76261"/>
                  </a:lnTo>
                  <a:lnTo>
                    <a:pt x="22482" y="80143"/>
                  </a:lnTo>
                  <a:lnTo>
                    <a:pt x="29447" y="82292"/>
                  </a:lnTo>
                  <a:lnTo>
                    <a:pt x="38008" y="83369"/>
                  </a:lnTo>
                  <a:lnTo>
                    <a:pt x="47979" y="83887"/>
                  </a:lnTo>
                  <a:lnTo>
                    <a:pt x="58926" y="84462"/>
                  </a:lnTo>
                  <a:lnTo>
                    <a:pt x="70265" y="85854"/>
                  </a:lnTo>
                  <a:lnTo>
                    <a:pt x="81626" y="88397"/>
                  </a:lnTo>
                  <a:lnTo>
                    <a:pt x="92693" y="92058"/>
                  </a:lnTo>
                  <a:lnTo>
                    <a:pt x="103126" y="96651"/>
                  </a:lnTo>
                  <a:lnTo>
                    <a:pt x="112794" y="101968"/>
                  </a:lnTo>
                  <a:lnTo>
                    <a:pt x="121269" y="108147"/>
                  </a:lnTo>
                  <a:lnTo>
                    <a:pt x="127759" y="115649"/>
                  </a:lnTo>
                  <a:lnTo>
                    <a:pt x="131998" y="124612"/>
                  </a:lnTo>
                  <a:lnTo>
                    <a:pt x="133708" y="134562"/>
                  </a:lnTo>
                  <a:lnTo>
                    <a:pt x="132363" y="144625"/>
                  </a:lnTo>
                  <a:lnTo>
                    <a:pt x="127973" y="154270"/>
                  </a:lnTo>
                  <a:lnTo>
                    <a:pt x="120977" y="163016"/>
                  </a:lnTo>
                  <a:lnTo>
                    <a:pt x="111938" y="170278"/>
                  </a:lnTo>
                  <a:lnTo>
                    <a:pt x="101388" y="175891"/>
                  </a:lnTo>
                  <a:lnTo>
                    <a:pt x="89920" y="179862"/>
                  </a:lnTo>
                  <a:lnTo>
                    <a:pt x="78166" y="182176"/>
                  </a:lnTo>
                  <a:lnTo>
                    <a:pt x="66494" y="182997"/>
                  </a:lnTo>
                  <a:lnTo>
                    <a:pt x="55106" y="182568"/>
                  </a:lnTo>
                  <a:lnTo>
                    <a:pt x="42815" y="180976"/>
                  </a:lnTo>
                  <a:lnTo>
                    <a:pt x="26313" y="17696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01358" y="438602"/>
              <a:ext cx="118505" cy="127123"/>
            </a:xfrm>
            <a:custGeom>
              <a:avLst/>
              <a:gdLst/>
              <a:ahLst/>
              <a:cxnLst/>
              <a:rect l="0" t="0" r="0" b="0"/>
              <a:pathLst>
                <a:path w="118505" h="127123">
                  <a:moveTo>
                    <a:pt x="78248" y="3594"/>
                  </a:moveTo>
                  <a:lnTo>
                    <a:pt x="66580" y="862"/>
                  </a:lnTo>
                  <a:lnTo>
                    <a:pt x="56091" y="0"/>
                  </a:lnTo>
                  <a:lnTo>
                    <a:pt x="45798" y="995"/>
                  </a:lnTo>
                  <a:lnTo>
                    <a:pt x="35843" y="3707"/>
                  </a:lnTo>
                  <a:lnTo>
                    <a:pt x="26796" y="8139"/>
                  </a:lnTo>
                  <a:lnTo>
                    <a:pt x="18918" y="14132"/>
                  </a:lnTo>
                  <a:lnTo>
                    <a:pt x="12313" y="21564"/>
                  </a:lnTo>
                  <a:lnTo>
                    <a:pt x="7096" y="30439"/>
                  </a:lnTo>
                  <a:lnTo>
                    <a:pt x="3191" y="40621"/>
                  </a:lnTo>
                  <a:lnTo>
                    <a:pt x="703" y="51709"/>
                  </a:lnTo>
                  <a:lnTo>
                    <a:pt x="0" y="63142"/>
                  </a:lnTo>
                  <a:lnTo>
                    <a:pt x="1122" y="74566"/>
                  </a:lnTo>
                  <a:lnTo>
                    <a:pt x="3992" y="85675"/>
                  </a:lnTo>
                  <a:lnTo>
                    <a:pt x="8585" y="96136"/>
                  </a:lnTo>
                  <a:lnTo>
                    <a:pt x="14711" y="105823"/>
                  </a:lnTo>
                  <a:lnTo>
                    <a:pt x="22076" y="114310"/>
                  </a:lnTo>
                  <a:lnTo>
                    <a:pt x="30383" y="120808"/>
                  </a:lnTo>
                  <a:lnTo>
                    <a:pt x="39374" y="125062"/>
                  </a:lnTo>
                  <a:lnTo>
                    <a:pt x="48849" y="127122"/>
                  </a:lnTo>
                  <a:lnTo>
                    <a:pt x="58662" y="127075"/>
                  </a:lnTo>
                  <a:lnTo>
                    <a:pt x="68702" y="125189"/>
                  </a:lnTo>
                  <a:lnTo>
                    <a:pt x="78732" y="121672"/>
                  </a:lnTo>
                  <a:lnTo>
                    <a:pt x="88393" y="116579"/>
                  </a:lnTo>
                  <a:lnTo>
                    <a:pt x="97508" y="110084"/>
                  </a:lnTo>
                  <a:lnTo>
                    <a:pt x="105594" y="102455"/>
                  </a:lnTo>
                  <a:lnTo>
                    <a:pt x="111816" y="93965"/>
                  </a:lnTo>
                  <a:lnTo>
                    <a:pt x="115884" y="84848"/>
                  </a:lnTo>
                  <a:lnTo>
                    <a:pt x="117989" y="75286"/>
                  </a:lnTo>
                  <a:lnTo>
                    <a:pt x="118504" y="65414"/>
                  </a:lnTo>
                  <a:lnTo>
                    <a:pt x="117808" y="55339"/>
                  </a:lnTo>
                  <a:lnTo>
                    <a:pt x="115904" y="45456"/>
                  </a:lnTo>
                  <a:lnTo>
                    <a:pt x="112432" y="36425"/>
                  </a:lnTo>
                  <a:lnTo>
                    <a:pt x="107323" y="28547"/>
                  </a:lnTo>
                  <a:lnTo>
                    <a:pt x="100775" y="22105"/>
                  </a:lnTo>
                  <a:lnTo>
                    <a:pt x="93085" y="17527"/>
                  </a:lnTo>
                  <a:lnTo>
                    <a:pt x="84554" y="14852"/>
                  </a:lnTo>
                  <a:lnTo>
                    <a:pt x="75878" y="13669"/>
                  </a:lnTo>
                  <a:lnTo>
                    <a:pt x="67288" y="13178"/>
                  </a:lnTo>
                  <a:lnTo>
                    <a:pt x="58036" y="13336"/>
                  </a:lnTo>
                  <a:lnTo>
                    <a:pt x="46662" y="14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32290" y="231626"/>
              <a:ext cx="163028" cy="309035"/>
            </a:xfrm>
            <a:custGeom>
              <a:avLst/>
              <a:gdLst/>
              <a:ahLst/>
              <a:cxnLst/>
              <a:rect l="0" t="0" r="0" b="0"/>
              <a:pathLst>
                <a:path w="163028" h="309035">
                  <a:moveTo>
                    <a:pt x="0" y="0"/>
                  </a:moveTo>
                  <a:lnTo>
                    <a:pt x="2866" y="8869"/>
                  </a:lnTo>
                  <a:lnTo>
                    <a:pt x="5009" y="17856"/>
                  </a:lnTo>
                  <a:lnTo>
                    <a:pt x="6616" y="27851"/>
                  </a:lnTo>
                  <a:lnTo>
                    <a:pt x="7969" y="38832"/>
                  </a:lnTo>
                  <a:lnTo>
                    <a:pt x="9466" y="50643"/>
                  </a:lnTo>
                  <a:lnTo>
                    <a:pt x="11312" y="63102"/>
                  </a:lnTo>
                  <a:lnTo>
                    <a:pt x="13379" y="76039"/>
                  </a:lnTo>
                  <a:lnTo>
                    <a:pt x="15312" y="89320"/>
                  </a:lnTo>
                  <a:lnTo>
                    <a:pt x="16908" y="102842"/>
                  </a:lnTo>
                  <a:lnTo>
                    <a:pt x="18131" y="116530"/>
                  </a:lnTo>
                  <a:lnTo>
                    <a:pt x="19028" y="130332"/>
                  </a:lnTo>
                  <a:lnTo>
                    <a:pt x="19670" y="144207"/>
                  </a:lnTo>
                  <a:lnTo>
                    <a:pt x="20287" y="157965"/>
                  </a:lnTo>
                  <a:lnTo>
                    <a:pt x="21242" y="171284"/>
                  </a:lnTo>
                  <a:lnTo>
                    <a:pt x="22699" y="184030"/>
                  </a:lnTo>
                  <a:lnTo>
                    <a:pt x="24493" y="196556"/>
                  </a:lnTo>
                  <a:lnTo>
                    <a:pt x="26237" y="209573"/>
                  </a:lnTo>
                  <a:lnTo>
                    <a:pt x="27700" y="223411"/>
                  </a:lnTo>
                  <a:lnTo>
                    <a:pt x="28649" y="236753"/>
                  </a:lnTo>
                  <a:lnTo>
                    <a:pt x="28313" y="245758"/>
                  </a:lnTo>
                  <a:lnTo>
                    <a:pt x="26679" y="248066"/>
                  </a:lnTo>
                  <a:lnTo>
                    <a:pt x="25029" y="245012"/>
                  </a:lnTo>
                  <a:lnTo>
                    <a:pt x="23773" y="238271"/>
                  </a:lnTo>
                  <a:lnTo>
                    <a:pt x="22892" y="229071"/>
                  </a:lnTo>
                  <a:lnTo>
                    <a:pt x="22299" y="218251"/>
                  </a:lnTo>
                  <a:lnTo>
                    <a:pt x="22237" y="206690"/>
                  </a:lnTo>
                  <a:lnTo>
                    <a:pt x="23261" y="195364"/>
                  </a:lnTo>
                  <a:lnTo>
                    <a:pt x="25589" y="184779"/>
                  </a:lnTo>
                  <a:lnTo>
                    <a:pt x="29290" y="175192"/>
                  </a:lnTo>
                  <a:lnTo>
                    <a:pt x="34449" y="166813"/>
                  </a:lnTo>
                  <a:lnTo>
                    <a:pt x="40960" y="159632"/>
                  </a:lnTo>
                  <a:lnTo>
                    <a:pt x="48585" y="153960"/>
                  </a:lnTo>
                  <a:lnTo>
                    <a:pt x="57066" y="150496"/>
                  </a:lnTo>
                  <a:lnTo>
                    <a:pt x="66174" y="149424"/>
                  </a:lnTo>
                  <a:lnTo>
                    <a:pt x="75728" y="150482"/>
                  </a:lnTo>
                  <a:lnTo>
                    <a:pt x="85593" y="153243"/>
                  </a:lnTo>
                  <a:lnTo>
                    <a:pt x="95669" y="157286"/>
                  </a:lnTo>
                  <a:lnTo>
                    <a:pt x="105722" y="162421"/>
                  </a:lnTo>
                  <a:lnTo>
                    <a:pt x="115399" y="168683"/>
                  </a:lnTo>
                  <a:lnTo>
                    <a:pt x="124533" y="176006"/>
                  </a:lnTo>
                  <a:lnTo>
                    <a:pt x="132972" y="184379"/>
                  </a:lnTo>
                  <a:lnTo>
                    <a:pt x="140495" y="193910"/>
                  </a:lnTo>
                  <a:lnTo>
                    <a:pt x="147069" y="204547"/>
                  </a:lnTo>
                  <a:lnTo>
                    <a:pt x="152653" y="216115"/>
                  </a:lnTo>
                  <a:lnTo>
                    <a:pt x="157114" y="228404"/>
                  </a:lnTo>
                  <a:lnTo>
                    <a:pt x="160478" y="241217"/>
                  </a:lnTo>
                  <a:lnTo>
                    <a:pt x="162585" y="254074"/>
                  </a:lnTo>
                  <a:lnTo>
                    <a:pt x="163027" y="266245"/>
                  </a:lnTo>
                  <a:lnTo>
                    <a:pt x="161716" y="277382"/>
                  </a:lnTo>
                  <a:lnTo>
                    <a:pt x="158379" y="287163"/>
                  </a:lnTo>
                  <a:lnTo>
                    <a:pt x="152407" y="295137"/>
                  </a:lnTo>
                  <a:lnTo>
                    <a:pt x="143729" y="301235"/>
                  </a:lnTo>
                  <a:lnTo>
                    <a:pt x="133020" y="305533"/>
                  </a:lnTo>
                  <a:lnTo>
                    <a:pt x="121392" y="308069"/>
                  </a:lnTo>
                  <a:lnTo>
                    <a:pt x="109584" y="309034"/>
                  </a:lnTo>
                  <a:lnTo>
                    <a:pt x="98085" y="308566"/>
                  </a:lnTo>
                  <a:lnTo>
                    <a:pt x="87297" y="306667"/>
                  </a:lnTo>
                  <a:lnTo>
                    <a:pt x="77349" y="303471"/>
                  </a:lnTo>
                  <a:lnTo>
                    <a:pt x="68274" y="299331"/>
                  </a:lnTo>
                  <a:lnTo>
                    <a:pt x="59128" y="294222"/>
                  </a:lnTo>
                  <a:lnTo>
                    <a:pt x="47991" y="286583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30216" y="412085"/>
              <a:ext cx="128458" cy="150541"/>
            </a:xfrm>
            <a:custGeom>
              <a:avLst/>
              <a:gdLst/>
              <a:ahLst/>
              <a:cxnLst/>
              <a:rect l="0" t="0" r="0" b="0"/>
              <a:pathLst>
                <a:path w="128458" h="150541">
                  <a:moveTo>
                    <a:pt x="2115" y="61697"/>
                  </a:moveTo>
                  <a:lnTo>
                    <a:pt x="13850" y="64564"/>
                  </a:lnTo>
                  <a:lnTo>
                    <a:pt x="24979" y="66706"/>
                  </a:lnTo>
                  <a:lnTo>
                    <a:pt x="36573" y="68304"/>
                  </a:lnTo>
                  <a:lnTo>
                    <a:pt x="48561" y="69312"/>
                  </a:lnTo>
                  <a:lnTo>
                    <a:pt x="60573" y="69512"/>
                  </a:lnTo>
                  <a:lnTo>
                    <a:pt x="72367" y="68847"/>
                  </a:lnTo>
                  <a:lnTo>
                    <a:pt x="83548" y="67090"/>
                  </a:lnTo>
                  <a:lnTo>
                    <a:pt x="93520" y="63781"/>
                  </a:lnTo>
                  <a:lnTo>
                    <a:pt x="102058" y="58817"/>
                  </a:lnTo>
                  <a:lnTo>
                    <a:pt x="108790" y="52551"/>
                  </a:lnTo>
                  <a:lnTo>
                    <a:pt x="113037" y="45590"/>
                  </a:lnTo>
                  <a:lnTo>
                    <a:pt x="114661" y="38357"/>
                  </a:lnTo>
                  <a:lnTo>
                    <a:pt x="113650" y="31062"/>
                  </a:lnTo>
                  <a:lnTo>
                    <a:pt x="109864" y="23792"/>
                  </a:lnTo>
                  <a:lnTo>
                    <a:pt x="103509" y="16586"/>
                  </a:lnTo>
                  <a:lnTo>
                    <a:pt x="95194" y="9935"/>
                  </a:lnTo>
                  <a:lnTo>
                    <a:pt x="85721" y="4753"/>
                  </a:lnTo>
                  <a:lnTo>
                    <a:pt x="75659" y="1422"/>
                  </a:lnTo>
                  <a:lnTo>
                    <a:pt x="65484" y="0"/>
                  </a:lnTo>
                  <a:lnTo>
                    <a:pt x="55660" y="482"/>
                  </a:lnTo>
                  <a:lnTo>
                    <a:pt x="46395" y="2665"/>
                  </a:lnTo>
                  <a:lnTo>
                    <a:pt x="37853" y="6382"/>
                  </a:lnTo>
                  <a:lnTo>
                    <a:pt x="30253" y="11610"/>
                  </a:lnTo>
                  <a:lnTo>
                    <a:pt x="23620" y="18195"/>
                  </a:lnTo>
                  <a:lnTo>
                    <a:pt x="17824" y="25885"/>
                  </a:lnTo>
                  <a:lnTo>
                    <a:pt x="12687" y="34416"/>
                  </a:lnTo>
                  <a:lnTo>
                    <a:pt x="8053" y="43560"/>
                  </a:lnTo>
                  <a:lnTo>
                    <a:pt x="4107" y="53140"/>
                  </a:lnTo>
                  <a:lnTo>
                    <a:pt x="1360" y="63024"/>
                  </a:lnTo>
                  <a:lnTo>
                    <a:pt x="0" y="73111"/>
                  </a:lnTo>
                  <a:lnTo>
                    <a:pt x="70" y="83173"/>
                  </a:lnTo>
                  <a:lnTo>
                    <a:pt x="1638" y="92856"/>
                  </a:lnTo>
                  <a:lnTo>
                    <a:pt x="4588" y="101999"/>
                  </a:lnTo>
                  <a:lnTo>
                    <a:pt x="8839" y="110613"/>
                  </a:lnTo>
                  <a:lnTo>
                    <a:pt x="14434" y="118786"/>
                  </a:lnTo>
                  <a:lnTo>
                    <a:pt x="21273" y="126610"/>
                  </a:lnTo>
                  <a:lnTo>
                    <a:pt x="29305" y="133848"/>
                  </a:lnTo>
                  <a:lnTo>
                    <a:pt x="38599" y="139957"/>
                  </a:lnTo>
                  <a:lnTo>
                    <a:pt x="49069" y="144729"/>
                  </a:lnTo>
                  <a:lnTo>
                    <a:pt x="60353" y="148103"/>
                  </a:lnTo>
                  <a:lnTo>
                    <a:pt x="71919" y="150000"/>
                  </a:lnTo>
                  <a:lnTo>
                    <a:pt x="83423" y="150540"/>
                  </a:lnTo>
                  <a:lnTo>
                    <a:pt x="94286" y="150117"/>
                  </a:lnTo>
                  <a:lnTo>
                    <a:pt x="104671" y="149273"/>
                  </a:lnTo>
                  <a:lnTo>
                    <a:pt x="115485" y="147936"/>
                  </a:lnTo>
                  <a:lnTo>
                    <a:pt x="128457" y="145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25116" y="408512"/>
              <a:ext cx="128356" cy="153594"/>
            </a:xfrm>
            <a:custGeom>
              <a:avLst/>
              <a:gdLst/>
              <a:ahLst/>
              <a:cxnLst/>
              <a:rect l="0" t="0" r="0" b="0"/>
              <a:pathLst>
                <a:path w="128356" h="153594">
                  <a:moveTo>
                    <a:pt x="96770" y="23156"/>
                  </a:moveTo>
                  <a:lnTo>
                    <a:pt x="90835" y="17355"/>
                  </a:lnTo>
                  <a:lnTo>
                    <a:pt x="84631" y="12431"/>
                  </a:lnTo>
                  <a:lnTo>
                    <a:pt x="77535" y="7938"/>
                  </a:lnTo>
                  <a:lnTo>
                    <a:pt x="69594" y="4062"/>
                  </a:lnTo>
                  <a:lnTo>
                    <a:pt x="60948" y="1346"/>
                  </a:lnTo>
                  <a:lnTo>
                    <a:pt x="51763" y="0"/>
                  </a:lnTo>
                  <a:lnTo>
                    <a:pt x="42509" y="244"/>
                  </a:lnTo>
                  <a:lnTo>
                    <a:pt x="33915" y="2458"/>
                  </a:lnTo>
                  <a:lnTo>
                    <a:pt x="26329" y="6655"/>
                  </a:lnTo>
                  <a:lnTo>
                    <a:pt x="19747" y="12557"/>
                  </a:lnTo>
                  <a:lnTo>
                    <a:pt x="14011" y="19798"/>
                  </a:lnTo>
                  <a:lnTo>
                    <a:pt x="8937" y="28039"/>
                  </a:lnTo>
                  <a:lnTo>
                    <a:pt x="4680" y="37162"/>
                  </a:lnTo>
                  <a:lnTo>
                    <a:pt x="1718" y="47263"/>
                  </a:lnTo>
                  <a:lnTo>
                    <a:pt x="204" y="58310"/>
                  </a:lnTo>
                  <a:lnTo>
                    <a:pt x="0" y="69999"/>
                  </a:lnTo>
                  <a:lnTo>
                    <a:pt x="850" y="81845"/>
                  </a:lnTo>
                  <a:lnTo>
                    <a:pt x="2501" y="93549"/>
                  </a:lnTo>
                  <a:lnTo>
                    <a:pt x="4896" y="104849"/>
                  </a:lnTo>
                  <a:lnTo>
                    <a:pt x="8174" y="115437"/>
                  </a:lnTo>
                  <a:lnTo>
                    <a:pt x="12347" y="125215"/>
                  </a:lnTo>
                  <a:lnTo>
                    <a:pt x="17624" y="133933"/>
                  </a:lnTo>
                  <a:lnTo>
                    <a:pt x="24455" y="141118"/>
                  </a:lnTo>
                  <a:lnTo>
                    <a:pt x="32940" y="146651"/>
                  </a:lnTo>
                  <a:lnTo>
                    <a:pt x="42724" y="150553"/>
                  </a:lnTo>
                  <a:lnTo>
                    <a:pt x="53201" y="152815"/>
                  </a:lnTo>
                  <a:lnTo>
                    <a:pt x="63944" y="153593"/>
                  </a:lnTo>
                  <a:lnTo>
                    <a:pt x="74578" y="152998"/>
                  </a:lnTo>
                  <a:lnTo>
                    <a:pt x="84711" y="151013"/>
                  </a:lnTo>
                  <a:lnTo>
                    <a:pt x="94180" y="147764"/>
                  </a:lnTo>
                  <a:lnTo>
                    <a:pt x="102716" y="143787"/>
                  </a:lnTo>
                  <a:lnTo>
                    <a:pt x="110690" y="139549"/>
                  </a:lnTo>
                  <a:lnTo>
                    <a:pt x="118799" y="134683"/>
                  </a:lnTo>
                  <a:lnTo>
                    <a:pt x="128355" y="128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90973" y="273740"/>
              <a:ext cx="25670" cy="273742"/>
            </a:xfrm>
            <a:custGeom>
              <a:avLst/>
              <a:gdLst/>
              <a:ahLst/>
              <a:cxnLst/>
              <a:rect l="0" t="0" r="0" b="0"/>
              <a:pathLst>
                <a:path w="25670" h="273742">
                  <a:moveTo>
                    <a:pt x="4612" y="0"/>
                  </a:moveTo>
                  <a:lnTo>
                    <a:pt x="1812" y="8869"/>
                  </a:lnTo>
                  <a:lnTo>
                    <a:pt x="310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1" y="63106"/>
                  </a:lnTo>
                  <a:lnTo>
                    <a:pt x="2825" y="76217"/>
                  </a:lnTo>
                  <a:lnTo>
                    <a:pt x="3352" y="90146"/>
                  </a:lnTo>
                  <a:lnTo>
                    <a:pt x="3742" y="104916"/>
                  </a:lnTo>
                  <a:lnTo>
                    <a:pt x="4189" y="120257"/>
                  </a:lnTo>
                  <a:lnTo>
                    <a:pt x="5030" y="135707"/>
                  </a:lnTo>
                  <a:lnTo>
                    <a:pt x="6410" y="150989"/>
                  </a:lnTo>
                  <a:lnTo>
                    <a:pt x="8153" y="166014"/>
                  </a:lnTo>
                  <a:lnTo>
                    <a:pt x="9862" y="180788"/>
                  </a:lnTo>
                  <a:lnTo>
                    <a:pt x="11310" y="195348"/>
                  </a:lnTo>
                  <a:lnTo>
                    <a:pt x="12636" y="209520"/>
                  </a:lnTo>
                  <a:lnTo>
                    <a:pt x="14487" y="224522"/>
                  </a:lnTo>
                  <a:lnTo>
                    <a:pt x="18142" y="243909"/>
                  </a:lnTo>
                  <a:lnTo>
                    <a:pt x="2566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74797" y="424969"/>
              <a:ext cx="215587" cy="133042"/>
            </a:xfrm>
            <a:custGeom>
              <a:avLst/>
              <a:gdLst/>
              <a:ahLst/>
              <a:cxnLst/>
              <a:rect l="0" t="0" r="0" b="0"/>
              <a:pathLst>
                <a:path w="215587" h="133042">
                  <a:moveTo>
                    <a:pt x="99773" y="48813"/>
                  </a:moveTo>
                  <a:lnTo>
                    <a:pt x="96772" y="40012"/>
                  </a:lnTo>
                  <a:lnTo>
                    <a:pt x="93349" y="31665"/>
                  </a:lnTo>
                  <a:lnTo>
                    <a:pt x="89144" y="22984"/>
                  </a:lnTo>
                  <a:lnTo>
                    <a:pt x="83899" y="14555"/>
                  </a:lnTo>
                  <a:lnTo>
                    <a:pt x="77120" y="7653"/>
                  </a:lnTo>
                  <a:lnTo>
                    <a:pt x="68693" y="2879"/>
                  </a:lnTo>
                  <a:lnTo>
                    <a:pt x="59125" y="339"/>
                  </a:lnTo>
                  <a:lnTo>
                    <a:pt x="49331" y="0"/>
                  </a:lnTo>
                  <a:lnTo>
                    <a:pt x="39865" y="1595"/>
                  </a:lnTo>
                  <a:lnTo>
                    <a:pt x="31074" y="4903"/>
                  </a:lnTo>
                  <a:lnTo>
                    <a:pt x="23249" y="9848"/>
                  </a:lnTo>
                  <a:lnTo>
                    <a:pt x="16441" y="16249"/>
                  </a:lnTo>
                  <a:lnTo>
                    <a:pt x="10684" y="24153"/>
                  </a:lnTo>
                  <a:lnTo>
                    <a:pt x="6100" y="33892"/>
                  </a:lnTo>
                  <a:lnTo>
                    <a:pt x="2649" y="45474"/>
                  </a:lnTo>
                  <a:lnTo>
                    <a:pt x="482" y="58320"/>
                  </a:lnTo>
                  <a:lnTo>
                    <a:pt x="0" y="71473"/>
                  </a:lnTo>
                  <a:lnTo>
                    <a:pt x="1279" y="84339"/>
                  </a:lnTo>
                  <a:lnTo>
                    <a:pt x="4426" y="96229"/>
                  </a:lnTo>
                  <a:lnTo>
                    <a:pt x="9736" y="106223"/>
                  </a:lnTo>
                  <a:lnTo>
                    <a:pt x="17153" y="113996"/>
                  </a:lnTo>
                  <a:lnTo>
                    <a:pt x="26030" y="119247"/>
                  </a:lnTo>
                  <a:lnTo>
                    <a:pt x="35358" y="121439"/>
                  </a:lnTo>
                  <a:lnTo>
                    <a:pt x="44512" y="120581"/>
                  </a:lnTo>
                  <a:lnTo>
                    <a:pt x="53264" y="117110"/>
                  </a:lnTo>
                  <a:lnTo>
                    <a:pt x="61595" y="111592"/>
                  </a:lnTo>
                  <a:lnTo>
                    <a:pt x="69557" y="104551"/>
                  </a:lnTo>
                  <a:lnTo>
                    <a:pt x="76903" y="96253"/>
                  </a:lnTo>
                  <a:lnTo>
                    <a:pt x="83093" y="86716"/>
                  </a:lnTo>
                  <a:lnTo>
                    <a:pt x="87943" y="76078"/>
                  </a:lnTo>
                  <a:lnTo>
                    <a:pt x="92128" y="65753"/>
                  </a:lnTo>
                  <a:lnTo>
                    <a:pt x="96745" y="59383"/>
                  </a:lnTo>
                  <a:lnTo>
                    <a:pt x="101626" y="58830"/>
                  </a:lnTo>
                  <a:lnTo>
                    <a:pt x="106063" y="62277"/>
                  </a:lnTo>
                  <a:lnTo>
                    <a:pt x="110221" y="68044"/>
                  </a:lnTo>
                  <a:lnTo>
                    <a:pt x="114590" y="74919"/>
                  </a:lnTo>
                  <a:lnTo>
                    <a:pt x="119432" y="82214"/>
                  </a:lnTo>
                  <a:lnTo>
                    <a:pt x="124788" y="89608"/>
                  </a:lnTo>
                  <a:lnTo>
                    <a:pt x="130592" y="96973"/>
                  </a:lnTo>
                  <a:lnTo>
                    <a:pt x="136757" y="104261"/>
                  </a:lnTo>
                  <a:lnTo>
                    <a:pt x="143521" y="111143"/>
                  </a:lnTo>
                  <a:lnTo>
                    <a:pt x="151422" y="117016"/>
                  </a:lnTo>
                  <a:lnTo>
                    <a:pt x="160652" y="121635"/>
                  </a:lnTo>
                  <a:lnTo>
                    <a:pt x="170682" y="125084"/>
                  </a:lnTo>
                  <a:lnTo>
                    <a:pt x="181537" y="127939"/>
                  </a:lnTo>
                  <a:lnTo>
                    <a:pt x="195290" y="130448"/>
                  </a:lnTo>
                  <a:lnTo>
                    <a:pt x="215586" y="133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85584" y="400082"/>
              <a:ext cx="128037" cy="147400"/>
            </a:xfrm>
            <a:custGeom>
              <a:avLst/>
              <a:gdLst/>
              <a:ahLst/>
              <a:cxnLst/>
              <a:rect l="0" t="0" r="0" b="0"/>
              <a:pathLst>
                <a:path w="128037" h="147400">
                  <a:moveTo>
                    <a:pt x="89027" y="0"/>
                  </a:moveTo>
                  <a:lnTo>
                    <a:pt x="77359" y="134"/>
                  </a:lnTo>
                  <a:lnTo>
                    <a:pt x="66871" y="1415"/>
                  </a:lnTo>
                  <a:lnTo>
                    <a:pt x="56569" y="4003"/>
                  </a:lnTo>
                  <a:lnTo>
                    <a:pt x="46267" y="7550"/>
                  </a:lnTo>
                  <a:lnTo>
                    <a:pt x="35924" y="11535"/>
                  </a:lnTo>
                  <a:lnTo>
                    <a:pt x="25553" y="15628"/>
                  </a:lnTo>
                  <a:lnTo>
                    <a:pt x="15816" y="20168"/>
                  </a:lnTo>
                  <a:lnTo>
                    <a:pt x="7951" y="26031"/>
                  </a:lnTo>
                  <a:lnTo>
                    <a:pt x="2502" y="33587"/>
                  </a:lnTo>
                  <a:lnTo>
                    <a:pt x="0" y="42102"/>
                  </a:lnTo>
                  <a:lnTo>
                    <a:pt x="1274" y="50063"/>
                  </a:lnTo>
                  <a:lnTo>
                    <a:pt x="6394" y="56634"/>
                  </a:lnTo>
                  <a:lnTo>
                    <a:pt x="14678" y="61670"/>
                  </a:lnTo>
                  <a:lnTo>
                    <a:pt x="25112" y="65357"/>
                  </a:lnTo>
                  <a:lnTo>
                    <a:pt x="36891" y="67983"/>
                  </a:lnTo>
                  <a:lnTo>
                    <a:pt x="49334" y="69984"/>
                  </a:lnTo>
                  <a:lnTo>
                    <a:pt x="61816" y="71892"/>
                  </a:lnTo>
                  <a:lnTo>
                    <a:pt x="74012" y="74008"/>
                  </a:lnTo>
                  <a:lnTo>
                    <a:pt x="85673" y="76589"/>
                  </a:lnTo>
                  <a:lnTo>
                    <a:pt x="96518" y="79927"/>
                  </a:lnTo>
                  <a:lnTo>
                    <a:pt x="106471" y="84105"/>
                  </a:lnTo>
                  <a:lnTo>
                    <a:pt x="115139" y="89199"/>
                  </a:lnTo>
                  <a:lnTo>
                    <a:pt x="121761" y="95367"/>
                  </a:lnTo>
                  <a:lnTo>
                    <a:pt x="126092" y="102581"/>
                  </a:lnTo>
                  <a:lnTo>
                    <a:pt x="128036" y="110356"/>
                  </a:lnTo>
                  <a:lnTo>
                    <a:pt x="127378" y="117879"/>
                  </a:lnTo>
                  <a:lnTo>
                    <a:pt x="124264" y="124707"/>
                  </a:lnTo>
                  <a:lnTo>
                    <a:pt x="118938" y="130594"/>
                  </a:lnTo>
                  <a:lnTo>
                    <a:pt x="111560" y="135323"/>
                  </a:lnTo>
                  <a:lnTo>
                    <a:pt x="102417" y="138909"/>
                  </a:lnTo>
                  <a:lnTo>
                    <a:pt x="91874" y="141520"/>
                  </a:lnTo>
                  <a:lnTo>
                    <a:pt x="80283" y="143371"/>
                  </a:lnTo>
                  <a:lnTo>
                    <a:pt x="67952" y="144661"/>
                  </a:lnTo>
                  <a:lnTo>
                    <a:pt x="55713" y="145549"/>
                  </a:lnTo>
                  <a:lnTo>
                    <a:pt x="43724" y="146251"/>
                  </a:lnTo>
                  <a:lnTo>
                    <a:pt x="30938" y="146832"/>
                  </a:lnTo>
                  <a:lnTo>
                    <a:pt x="1532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72886" y="410611"/>
              <a:ext cx="119951" cy="153457"/>
            </a:xfrm>
            <a:custGeom>
              <a:avLst/>
              <a:gdLst/>
              <a:ahLst/>
              <a:cxnLst/>
              <a:rect l="0" t="0" r="0" b="0"/>
              <a:pathLst>
                <a:path w="119951" h="153457">
                  <a:moveTo>
                    <a:pt x="80710" y="0"/>
                  </a:moveTo>
                  <a:lnTo>
                    <a:pt x="69108" y="3001"/>
                  </a:lnTo>
                  <a:lnTo>
                    <a:pt x="59260" y="6423"/>
                  </a:lnTo>
                  <a:lnTo>
                    <a:pt x="50255" y="10619"/>
                  </a:lnTo>
                  <a:lnTo>
                    <a:pt x="41813" y="15519"/>
                  </a:lnTo>
                  <a:lnTo>
                    <a:pt x="33786" y="21001"/>
                  </a:lnTo>
                  <a:lnTo>
                    <a:pt x="26067" y="26936"/>
                  </a:lnTo>
                  <a:lnTo>
                    <a:pt x="18736" y="33370"/>
                  </a:lnTo>
                  <a:lnTo>
                    <a:pt x="12033" y="40517"/>
                  </a:lnTo>
                  <a:lnTo>
                    <a:pt x="6065" y="48421"/>
                  </a:lnTo>
                  <a:lnTo>
                    <a:pt x="1584" y="56506"/>
                  </a:lnTo>
                  <a:lnTo>
                    <a:pt x="0" y="63715"/>
                  </a:lnTo>
                  <a:lnTo>
                    <a:pt x="1830" y="69517"/>
                  </a:lnTo>
                  <a:lnTo>
                    <a:pt x="6638" y="73732"/>
                  </a:lnTo>
                  <a:lnTo>
                    <a:pt x="13527" y="76268"/>
                  </a:lnTo>
                  <a:lnTo>
                    <a:pt x="21748" y="77276"/>
                  </a:lnTo>
                  <a:lnTo>
                    <a:pt x="30805" y="77362"/>
                  </a:lnTo>
                  <a:lnTo>
                    <a:pt x="40386" y="77437"/>
                  </a:lnTo>
                  <a:lnTo>
                    <a:pt x="50301" y="78020"/>
                  </a:lnTo>
                  <a:lnTo>
                    <a:pt x="60429" y="79248"/>
                  </a:lnTo>
                  <a:lnTo>
                    <a:pt x="70694" y="81071"/>
                  </a:lnTo>
                  <a:lnTo>
                    <a:pt x="81041" y="83382"/>
                  </a:lnTo>
                  <a:lnTo>
                    <a:pt x="91109" y="86392"/>
                  </a:lnTo>
                  <a:lnTo>
                    <a:pt x="100265" y="90615"/>
                  </a:lnTo>
                  <a:lnTo>
                    <a:pt x="108223" y="96227"/>
                  </a:lnTo>
                  <a:lnTo>
                    <a:pt x="114549" y="102944"/>
                  </a:lnTo>
                  <a:lnTo>
                    <a:pt x="118517" y="110215"/>
                  </a:lnTo>
                  <a:lnTo>
                    <a:pt x="119950" y="117656"/>
                  </a:lnTo>
                  <a:lnTo>
                    <a:pt x="118810" y="124921"/>
                  </a:lnTo>
                  <a:lnTo>
                    <a:pt x="114936" y="131639"/>
                  </a:lnTo>
                  <a:lnTo>
                    <a:pt x="108518" y="137666"/>
                  </a:lnTo>
                  <a:lnTo>
                    <a:pt x="99991" y="142880"/>
                  </a:lnTo>
                  <a:lnTo>
                    <a:pt x="89843" y="147092"/>
                  </a:lnTo>
                  <a:lnTo>
                    <a:pt x="78523" y="150293"/>
                  </a:lnTo>
                  <a:lnTo>
                    <a:pt x="66985" y="152437"/>
                  </a:lnTo>
                  <a:lnTo>
                    <a:pt x="55551" y="153456"/>
                  </a:lnTo>
                  <a:lnTo>
                    <a:pt x="43226" y="152322"/>
                  </a:lnTo>
                  <a:lnTo>
                    <a:pt x="2806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75330" y="494839"/>
              <a:ext cx="15137" cy="105286"/>
            </a:xfrm>
            <a:custGeom>
              <a:avLst/>
              <a:gdLst/>
              <a:ahLst/>
              <a:cxnLst/>
              <a:rect l="0" t="0" r="0" b="0"/>
              <a:pathLst>
                <a:path w="15137" h="105286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1" y="56315"/>
                  </a:lnTo>
                  <a:lnTo>
                    <a:pt x="6558" y="67508"/>
                  </a:lnTo>
                  <a:lnTo>
                    <a:pt x="8986" y="78598"/>
                  </a:lnTo>
                  <a:lnTo>
                    <a:pt x="11705" y="90560"/>
                  </a:lnTo>
                  <a:lnTo>
                    <a:pt x="1513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58880" y="368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88131" y="277889"/>
              <a:ext cx="112906" cy="280122"/>
            </a:xfrm>
            <a:custGeom>
              <a:avLst/>
              <a:gdLst/>
              <a:ahLst/>
              <a:cxnLst/>
              <a:rect l="0" t="0" r="0" b="0"/>
              <a:pathLst>
                <a:path w="112906" h="280122">
                  <a:moveTo>
                    <a:pt x="28677" y="280121"/>
                  </a:moveTo>
                  <a:lnTo>
                    <a:pt x="25743" y="271186"/>
                  </a:lnTo>
                  <a:lnTo>
                    <a:pt x="22961" y="261558"/>
                  </a:lnTo>
                  <a:lnTo>
                    <a:pt x="20066" y="250267"/>
                  </a:lnTo>
                  <a:lnTo>
                    <a:pt x="17198" y="237426"/>
                  </a:lnTo>
                  <a:lnTo>
                    <a:pt x="14682" y="223298"/>
                  </a:lnTo>
                  <a:lnTo>
                    <a:pt x="12666" y="208178"/>
                  </a:lnTo>
                  <a:lnTo>
                    <a:pt x="10981" y="192489"/>
                  </a:lnTo>
                  <a:lnTo>
                    <a:pt x="9238" y="176750"/>
                  </a:lnTo>
                  <a:lnTo>
                    <a:pt x="7217" y="161241"/>
                  </a:lnTo>
                  <a:lnTo>
                    <a:pt x="5028" y="145882"/>
                  </a:lnTo>
                  <a:lnTo>
                    <a:pt x="3011" y="130344"/>
                  </a:lnTo>
                  <a:lnTo>
                    <a:pt x="1363" y="114451"/>
                  </a:lnTo>
                  <a:lnTo>
                    <a:pt x="274" y="98505"/>
                  </a:lnTo>
                  <a:lnTo>
                    <a:pt x="0" y="83171"/>
                  </a:lnTo>
                  <a:lnTo>
                    <a:pt x="598" y="68781"/>
                  </a:lnTo>
                  <a:lnTo>
                    <a:pt x="1967" y="55338"/>
                  </a:lnTo>
                  <a:lnTo>
                    <a:pt x="3949" y="42696"/>
                  </a:lnTo>
                  <a:lnTo>
                    <a:pt x="6405" y="30692"/>
                  </a:lnTo>
                  <a:lnTo>
                    <a:pt x="9697" y="19816"/>
                  </a:lnTo>
                  <a:lnTo>
                    <a:pt x="14648" y="11168"/>
                  </a:lnTo>
                  <a:lnTo>
                    <a:pt x="21572" y="5168"/>
                  </a:lnTo>
                  <a:lnTo>
                    <a:pt x="30154" y="1613"/>
                  </a:lnTo>
                  <a:lnTo>
                    <a:pt x="39749" y="49"/>
                  </a:lnTo>
                  <a:lnTo>
                    <a:pt x="49865" y="0"/>
                  </a:lnTo>
                  <a:lnTo>
                    <a:pt x="60061" y="1218"/>
                  </a:lnTo>
                  <a:lnTo>
                    <a:pt x="69893" y="3689"/>
                  </a:lnTo>
                  <a:lnTo>
                    <a:pt x="79155" y="7296"/>
                  </a:lnTo>
                  <a:lnTo>
                    <a:pt x="87552" y="11530"/>
                  </a:lnTo>
                  <a:lnTo>
                    <a:pt x="95416" y="15974"/>
                  </a:lnTo>
                  <a:lnTo>
                    <a:pt x="103436" y="21017"/>
                  </a:lnTo>
                  <a:lnTo>
                    <a:pt x="112905" y="274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53637" y="463253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146" y="67"/>
                  </a:lnTo>
                  <a:lnTo>
                    <a:pt x="93657" y="708"/>
                  </a:lnTo>
                  <a:lnTo>
                    <a:pt x="83350" y="2000"/>
                  </a:lnTo>
                  <a:lnTo>
                    <a:pt x="72876" y="3687"/>
                  </a:lnTo>
                  <a:lnTo>
                    <a:pt x="61884" y="5355"/>
                  </a:lnTo>
                  <a:lnTo>
                    <a:pt x="50260" y="6768"/>
                  </a:lnTo>
                  <a:lnTo>
                    <a:pt x="38652" y="7869"/>
                  </a:lnTo>
                  <a:lnTo>
                    <a:pt x="27232" y="8800"/>
                  </a:lnTo>
                  <a:lnTo>
                    <a:pt x="14995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22093" y="47378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8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79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11565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99841" y="428438"/>
              <a:ext cx="90709" cy="140903"/>
            </a:xfrm>
            <a:custGeom>
              <a:avLst/>
              <a:gdLst/>
              <a:ahLst/>
              <a:cxnLst/>
              <a:rect l="0" t="0" r="0" b="0"/>
              <a:pathLst>
                <a:path w="90709" h="140903">
                  <a:moveTo>
                    <a:pt x="6480" y="66401"/>
                  </a:moveTo>
                  <a:lnTo>
                    <a:pt x="15281" y="69134"/>
                  </a:lnTo>
                  <a:lnTo>
                    <a:pt x="23628" y="69995"/>
                  </a:lnTo>
                  <a:lnTo>
                    <a:pt x="32318" y="69001"/>
                  </a:lnTo>
                  <a:lnTo>
                    <a:pt x="41093" y="66289"/>
                  </a:lnTo>
                  <a:lnTo>
                    <a:pt x="49291" y="61856"/>
                  </a:lnTo>
                  <a:lnTo>
                    <a:pt x="56568" y="55868"/>
                  </a:lnTo>
                  <a:lnTo>
                    <a:pt x="62585" y="48609"/>
                  </a:lnTo>
                  <a:lnTo>
                    <a:pt x="66869" y="40382"/>
                  </a:lnTo>
                  <a:lnTo>
                    <a:pt x="69324" y="31463"/>
                  </a:lnTo>
                  <a:lnTo>
                    <a:pt x="69681" y="22546"/>
                  </a:lnTo>
                  <a:lnTo>
                    <a:pt x="67352" y="14706"/>
                  </a:lnTo>
                  <a:lnTo>
                    <a:pt x="62271" y="8444"/>
                  </a:lnTo>
                  <a:lnTo>
                    <a:pt x="54962" y="3904"/>
                  </a:lnTo>
                  <a:lnTo>
                    <a:pt x="46239" y="1141"/>
                  </a:lnTo>
                  <a:lnTo>
                    <a:pt x="36725" y="0"/>
                  </a:lnTo>
                  <a:lnTo>
                    <a:pt x="27274" y="673"/>
                  </a:lnTo>
                  <a:lnTo>
                    <a:pt x="19010" y="3768"/>
                  </a:lnTo>
                  <a:lnTo>
                    <a:pt x="12427" y="9403"/>
                  </a:lnTo>
                  <a:lnTo>
                    <a:pt x="7485" y="17270"/>
                  </a:lnTo>
                  <a:lnTo>
                    <a:pt x="3912" y="26908"/>
                  </a:lnTo>
                  <a:lnTo>
                    <a:pt x="1402" y="37866"/>
                  </a:lnTo>
                  <a:lnTo>
                    <a:pt x="0" y="49611"/>
                  </a:lnTo>
                  <a:lnTo>
                    <a:pt x="98" y="61553"/>
                  </a:lnTo>
                  <a:lnTo>
                    <a:pt x="1789" y="73350"/>
                  </a:lnTo>
                  <a:lnTo>
                    <a:pt x="4888" y="84727"/>
                  </a:lnTo>
                  <a:lnTo>
                    <a:pt x="9109" y="95374"/>
                  </a:lnTo>
                  <a:lnTo>
                    <a:pt x="14175" y="105198"/>
                  </a:lnTo>
                  <a:lnTo>
                    <a:pt x="20017" y="114119"/>
                  </a:lnTo>
                  <a:lnTo>
                    <a:pt x="26763" y="121973"/>
                  </a:lnTo>
                  <a:lnTo>
                    <a:pt x="34404" y="128769"/>
                  </a:lnTo>
                  <a:lnTo>
                    <a:pt x="42744" y="134322"/>
                  </a:lnTo>
                  <a:lnTo>
                    <a:pt x="52492" y="138613"/>
                  </a:lnTo>
                  <a:lnTo>
                    <a:pt x="66742" y="140902"/>
                  </a:lnTo>
                  <a:lnTo>
                    <a:pt x="90708" y="140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31443" y="274263"/>
              <a:ext cx="115469" cy="313961"/>
            </a:xfrm>
            <a:custGeom>
              <a:avLst/>
              <a:gdLst/>
              <a:ahLst/>
              <a:cxnLst/>
              <a:rect l="0" t="0" r="0" b="0"/>
              <a:pathLst>
                <a:path w="115469" h="313961">
                  <a:moveTo>
                    <a:pt x="106505" y="262690"/>
                  </a:moveTo>
                  <a:lnTo>
                    <a:pt x="103504" y="253956"/>
                  </a:lnTo>
                  <a:lnTo>
                    <a:pt x="100082" y="246249"/>
                  </a:lnTo>
                  <a:lnTo>
                    <a:pt x="95885" y="238847"/>
                  </a:lnTo>
                  <a:lnTo>
                    <a:pt x="90985" y="231586"/>
                  </a:lnTo>
                  <a:lnTo>
                    <a:pt x="85504" y="224407"/>
                  </a:lnTo>
                  <a:lnTo>
                    <a:pt x="79569" y="217286"/>
                  </a:lnTo>
                  <a:lnTo>
                    <a:pt x="73134" y="210369"/>
                  </a:lnTo>
                  <a:lnTo>
                    <a:pt x="65987" y="203950"/>
                  </a:lnTo>
                  <a:lnTo>
                    <a:pt x="58074" y="198166"/>
                  </a:lnTo>
                  <a:lnTo>
                    <a:pt x="49643" y="193470"/>
                  </a:lnTo>
                  <a:lnTo>
                    <a:pt x="41138" y="190678"/>
                  </a:lnTo>
                  <a:lnTo>
                    <a:pt x="32831" y="190070"/>
                  </a:lnTo>
                  <a:lnTo>
                    <a:pt x="24964" y="191612"/>
                  </a:lnTo>
                  <a:lnTo>
                    <a:pt x="17835" y="195231"/>
                  </a:lnTo>
                  <a:lnTo>
                    <a:pt x="11533" y="200670"/>
                  </a:lnTo>
                  <a:lnTo>
                    <a:pt x="6302" y="207725"/>
                  </a:lnTo>
                  <a:lnTo>
                    <a:pt x="2611" y="216347"/>
                  </a:lnTo>
                  <a:lnTo>
                    <a:pt x="573" y="226364"/>
                  </a:lnTo>
                  <a:lnTo>
                    <a:pt x="0" y="237511"/>
                  </a:lnTo>
                  <a:lnTo>
                    <a:pt x="596" y="249517"/>
                  </a:lnTo>
                  <a:lnTo>
                    <a:pt x="2076" y="262134"/>
                  </a:lnTo>
                  <a:lnTo>
                    <a:pt x="4525" y="274689"/>
                  </a:lnTo>
                  <a:lnTo>
                    <a:pt x="8370" y="286127"/>
                  </a:lnTo>
                  <a:lnTo>
                    <a:pt x="13734" y="295953"/>
                  </a:lnTo>
                  <a:lnTo>
                    <a:pt x="20455" y="303870"/>
                  </a:lnTo>
                  <a:lnTo>
                    <a:pt x="28261" y="309521"/>
                  </a:lnTo>
                  <a:lnTo>
                    <a:pt x="36879" y="312937"/>
                  </a:lnTo>
                  <a:lnTo>
                    <a:pt x="45919" y="313960"/>
                  </a:lnTo>
                  <a:lnTo>
                    <a:pt x="54900" y="312087"/>
                  </a:lnTo>
                  <a:lnTo>
                    <a:pt x="63560" y="307315"/>
                  </a:lnTo>
                  <a:lnTo>
                    <a:pt x="71679" y="300216"/>
                  </a:lnTo>
                  <a:lnTo>
                    <a:pt x="78984" y="291634"/>
                  </a:lnTo>
                  <a:lnTo>
                    <a:pt x="85417" y="282197"/>
                  </a:lnTo>
                  <a:lnTo>
                    <a:pt x="91077" y="272119"/>
                  </a:lnTo>
                  <a:lnTo>
                    <a:pt x="96120" y="261303"/>
                  </a:lnTo>
                  <a:lnTo>
                    <a:pt x="100699" y="249730"/>
                  </a:lnTo>
                  <a:lnTo>
                    <a:pt x="104775" y="237333"/>
                  </a:lnTo>
                  <a:lnTo>
                    <a:pt x="108143" y="223939"/>
                  </a:lnTo>
                  <a:lnTo>
                    <a:pt x="110742" y="209550"/>
                  </a:lnTo>
                  <a:lnTo>
                    <a:pt x="112657" y="194309"/>
                  </a:lnTo>
                  <a:lnTo>
                    <a:pt x="114026" y="178400"/>
                  </a:lnTo>
                  <a:lnTo>
                    <a:pt x="114979" y="161999"/>
                  </a:lnTo>
                  <a:lnTo>
                    <a:pt x="115468" y="145410"/>
                  </a:lnTo>
                  <a:lnTo>
                    <a:pt x="115272" y="129047"/>
                  </a:lnTo>
                  <a:lnTo>
                    <a:pt x="114325" y="113116"/>
                  </a:lnTo>
                  <a:lnTo>
                    <a:pt x="112707" y="97639"/>
                  </a:lnTo>
                  <a:lnTo>
                    <a:pt x="110549" y="82553"/>
                  </a:lnTo>
                  <a:lnTo>
                    <a:pt x="107987" y="67777"/>
                  </a:lnTo>
                  <a:lnTo>
                    <a:pt x="105132" y="53395"/>
                  </a:lnTo>
                  <a:lnTo>
                    <a:pt x="102069" y="39650"/>
                  </a:lnTo>
                  <a:lnTo>
                    <a:pt x="98854" y="26646"/>
                  </a:lnTo>
                  <a:lnTo>
                    <a:pt x="95203" y="15133"/>
                  </a:lnTo>
                  <a:lnTo>
                    <a:pt x="90536" y="6523"/>
                  </a:lnTo>
                  <a:lnTo>
                    <a:pt x="84626" y="1351"/>
                  </a:lnTo>
                  <a:lnTo>
                    <a:pt x="78046" y="0"/>
                  </a:lnTo>
                  <a:lnTo>
                    <a:pt x="71930" y="3109"/>
                  </a:lnTo>
                  <a:lnTo>
                    <a:pt x="66896" y="10566"/>
                  </a:lnTo>
                  <a:lnTo>
                    <a:pt x="63045" y="21385"/>
                  </a:lnTo>
                  <a:lnTo>
                    <a:pt x="60228" y="34133"/>
                  </a:lnTo>
                  <a:lnTo>
                    <a:pt x="58232" y="47801"/>
                  </a:lnTo>
                  <a:lnTo>
                    <a:pt x="57009" y="61851"/>
                  </a:lnTo>
                  <a:lnTo>
                    <a:pt x="56697" y="76026"/>
                  </a:lnTo>
                  <a:lnTo>
                    <a:pt x="57295" y="90221"/>
                  </a:lnTo>
                  <a:lnTo>
                    <a:pt x="58677" y="104396"/>
                  </a:lnTo>
                  <a:lnTo>
                    <a:pt x="60673" y="118540"/>
                  </a:lnTo>
                  <a:lnTo>
                    <a:pt x="63128" y="132658"/>
                  </a:lnTo>
                  <a:lnTo>
                    <a:pt x="65911" y="146752"/>
                  </a:lnTo>
                  <a:lnTo>
                    <a:pt x="68925" y="160830"/>
                  </a:lnTo>
                  <a:lnTo>
                    <a:pt x="72099" y="174891"/>
                  </a:lnTo>
                  <a:lnTo>
                    <a:pt x="75381" y="188774"/>
                  </a:lnTo>
                  <a:lnTo>
                    <a:pt x="78739" y="202177"/>
                  </a:lnTo>
                  <a:lnTo>
                    <a:pt x="82145" y="214961"/>
                  </a:lnTo>
                  <a:lnTo>
                    <a:pt x="85627" y="226903"/>
                  </a:lnTo>
                  <a:lnTo>
                    <a:pt x="89700" y="238881"/>
                  </a:lnTo>
                  <a:lnTo>
                    <a:pt x="95839" y="253066"/>
                  </a:lnTo>
                  <a:lnTo>
                    <a:pt x="106505" y="2732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82111" y="252683"/>
              <a:ext cx="136038" cy="315856"/>
            </a:xfrm>
            <a:custGeom>
              <a:avLst/>
              <a:gdLst/>
              <a:ahLst/>
              <a:cxnLst/>
              <a:rect l="0" t="0" r="0" b="0"/>
              <a:pathLst>
                <a:path w="136038" h="315856">
                  <a:moveTo>
                    <a:pt x="8521" y="0"/>
                  </a:moveTo>
                  <a:lnTo>
                    <a:pt x="5654" y="11736"/>
                  </a:lnTo>
                  <a:lnTo>
                    <a:pt x="3512" y="22864"/>
                  </a:lnTo>
                  <a:lnTo>
                    <a:pt x="1914" y="34467"/>
                  </a:lnTo>
                  <a:lnTo>
                    <a:pt x="906" y="46801"/>
                  </a:lnTo>
                  <a:lnTo>
                    <a:pt x="706" y="60110"/>
                  </a:lnTo>
                  <a:lnTo>
                    <a:pt x="1357" y="74419"/>
                  </a:lnTo>
                  <a:lnTo>
                    <a:pt x="2595" y="89596"/>
                  </a:lnTo>
                  <a:lnTo>
                    <a:pt x="3959" y="105458"/>
                  </a:lnTo>
                  <a:lnTo>
                    <a:pt x="5169" y="121829"/>
                  </a:lnTo>
                  <a:lnTo>
                    <a:pt x="6131" y="138567"/>
                  </a:lnTo>
                  <a:lnTo>
                    <a:pt x="6851" y="155561"/>
                  </a:lnTo>
                  <a:lnTo>
                    <a:pt x="7374" y="172729"/>
                  </a:lnTo>
                  <a:lnTo>
                    <a:pt x="7912" y="189851"/>
                  </a:lnTo>
                  <a:lnTo>
                    <a:pt x="8814" y="206580"/>
                  </a:lnTo>
                  <a:lnTo>
                    <a:pt x="10235" y="222760"/>
                  </a:lnTo>
                  <a:lnTo>
                    <a:pt x="12006" y="238405"/>
                  </a:lnTo>
                  <a:lnTo>
                    <a:pt x="13734" y="253605"/>
                  </a:lnTo>
                  <a:lnTo>
                    <a:pt x="15167" y="268420"/>
                  </a:lnTo>
                  <a:lnTo>
                    <a:pt x="15443" y="281426"/>
                  </a:lnTo>
                  <a:lnTo>
                    <a:pt x="13714" y="289619"/>
                  </a:lnTo>
                  <a:lnTo>
                    <a:pt x="10801" y="291837"/>
                  </a:lnTo>
                  <a:lnTo>
                    <a:pt x="7752" y="289070"/>
                  </a:lnTo>
                  <a:lnTo>
                    <a:pt x="5116" y="282691"/>
                  </a:lnTo>
                  <a:lnTo>
                    <a:pt x="3050" y="273815"/>
                  </a:lnTo>
                  <a:lnTo>
                    <a:pt x="1516" y="263241"/>
                  </a:lnTo>
                  <a:lnTo>
                    <a:pt x="426" y="251528"/>
                  </a:lnTo>
                  <a:lnTo>
                    <a:pt x="0" y="239215"/>
                  </a:lnTo>
                  <a:lnTo>
                    <a:pt x="764" y="226862"/>
                  </a:lnTo>
                  <a:lnTo>
                    <a:pt x="2915" y="214784"/>
                  </a:lnTo>
                  <a:lnTo>
                    <a:pt x="6664" y="203552"/>
                  </a:lnTo>
                  <a:lnTo>
                    <a:pt x="12387" y="194064"/>
                  </a:lnTo>
                  <a:lnTo>
                    <a:pt x="20088" y="186652"/>
                  </a:lnTo>
                  <a:lnTo>
                    <a:pt x="29328" y="181319"/>
                  </a:lnTo>
                  <a:lnTo>
                    <a:pt x="39431" y="178015"/>
                  </a:lnTo>
                  <a:lnTo>
                    <a:pt x="49919" y="176498"/>
                  </a:lnTo>
                  <a:lnTo>
                    <a:pt x="60381" y="176578"/>
                  </a:lnTo>
                  <a:lnTo>
                    <a:pt x="70398" y="178209"/>
                  </a:lnTo>
                  <a:lnTo>
                    <a:pt x="79798" y="181226"/>
                  </a:lnTo>
                  <a:lnTo>
                    <a:pt x="88599" y="185367"/>
                  </a:lnTo>
                  <a:lnTo>
                    <a:pt x="96905" y="190361"/>
                  </a:lnTo>
                  <a:lnTo>
                    <a:pt x="104826" y="195983"/>
                  </a:lnTo>
                  <a:lnTo>
                    <a:pt x="112301" y="202215"/>
                  </a:lnTo>
                  <a:lnTo>
                    <a:pt x="119102" y="209229"/>
                  </a:lnTo>
                  <a:lnTo>
                    <a:pt x="125152" y="217060"/>
                  </a:lnTo>
                  <a:lnTo>
                    <a:pt x="130198" y="225607"/>
                  </a:lnTo>
                  <a:lnTo>
                    <a:pt x="133758" y="234723"/>
                  </a:lnTo>
                  <a:lnTo>
                    <a:pt x="135700" y="244259"/>
                  </a:lnTo>
                  <a:lnTo>
                    <a:pt x="136037" y="253934"/>
                  </a:lnTo>
                  <a:lnTo>
                    <a:pt x="134750" y="263349"/>
                  </a:lnTo>
                  <a:lnTo>
                    <a:pt x="131992" y="272305"/>
                  </a:lnTo>
                  <a:lnTo>
                    <a:pt x="127871" y="280622"/>
                  </a:lnTo>
                  <a:lnTo>
                    <a:pt x="122364" y="288062"/>
                  </a:lnTo>
                  <a:lnTo>
                    <a:pt x="115584" y="294581"/>
                  </a:lnTo>
                  <a:lnTo>
                    <a:pt x="107592" y="300128"/>
                  </a:lnTo>
                  <a:lnTo>
                    <a:pt x="98326" y="304564"/>
                  </a:lnTo>
                  <a:lnTo>
                    <a:pt x="87879" y="307920"/>
                  </a:lnTo>
                  <a:lnTo>
                    <a:pt x="76678" y="310368"/>
                  </a:lnTo>
                  <a:lnTo>
                    <a:pt x="64091" y="312367"/>
                  </a:lnTo>
                  <a:lnTo>
                    <a:pt x="46781" y="314096"/>
                  </a:lnTo>
                  <a:lnTo>
                    <a:pt x="1904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06445" y="431668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5868" y="6001"/>
                  </a:lnTo>
                  <a:lnTo>
                    <a:pt x="11433" y="12846"/>
                  </a:lnTo>
                  <a:lnTo>
                    <a:pt x="17231" y="21229"/>
                  </a:lnTo>
                  <a:lnTo>
                    <a:pt x="23312" y="30684"/>
                  </a:lnTo>
                  <a:lnTo>
                    <a:pt x="29642" y="40350"/>
                  </a:lnTo>
                  <a:lnTo>
                    <a:pt x="36170" y="49705"/>
                  </a:lnTo>
                  <a:lnTo>
                    <a:pt x="42846" y="58577"/>
                  </a:lnTo>
                  <a:lnTo>
                    <a:pt x="49629" y="66981"/>
                  </a:lnTo>
                  <a:lnTo>
                    <a:pt x="56478" y="74988"/>
                  </a:lnTo>
                  <a:lnTo>
                    <a:pt x="63066" y="82389"/>
                  </a:lnTo>
                  <a:lnTo>
                    <a:pt x="69429" y="89401"/>
                  </a:lnTo>
                  <a:lnTo>
                    <a:pt x="76127" y="96645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06445" y="389554"/>
              <a:ext cx="147400" cy="442198"/>
            </a:xfrm>
            <a:custGeom>
              <a:avLst/>
              <a:gdLst/>
              <a:ahLst/>
              <a:cxnLst/>
              <a:rect l="0" t="0" r="0" b="0"/>
              <a:pathLst>
                <a:path w="147400" h="442198">
                  <a:moveTo>
                    <a:pt x="147399" y="0"/>
                  </a:moveTo>
                  <a:lnTo>
                    <a:pt x="141532" y="8868"/>
                  </a:lnTo>
                  <a:lnTo>
                    <a:pt x="135968" y="17855"/>
                  </a:lnTo>
                  <a:lnTo>
                    <a:pt x="130173" y="27855"/>
                  </a:lnTo>
                  <a:lnTo>
                    <a:pt x="124265" y="39008"/>
                  </a:lnTo>
                  <a:lnTo>
                    <a:pt x="118583" y="51468"/>
                  </a:lnTo>
                  <a:lnTo>
                    <a:pt x="113304" y="65171"/>
                  </a:lnTo>
                  <a:lnTo>
                    <a:pt x="108281" y="79588"/>
                  </a:lnTo>
                  <a:lnTo>
                    <a:pt x="103146" y="93869"/>
                  </a:lnTo>
                  <a:lnTo>
                    <a:pt x="97696" y="107545"/>
                  </a:lnTo>
                  <a:lnTo>
                    <a:pt x="92052" y="120673"/>
                  </a:lnTo>
                  <a:lnTo>
                    <a:pt x="86563" y="133635"/>
                  </a:lnTo>
                  <a:lnTo>
                    <a:pt x="81426" y="146685"/>
                  </a:lnTo>
                  <a:lnTo>
                    <a:pt x="76670" y="159756"/>
                  </a:lnTo>
                  <a:lnTo>
                    <a:pt x="72250" y="172546"/>
                  </a:lnTo>
                  <a:lnTo>
                    <a:pt x="68093" y="184896"/>
                  </a:lnTo>
                  <a:lnTo>
                    <a:pt x="64132" y="196801"/>
                  </a:lnTo>
                  <a:lnTo>
                    <a:pt x="60312" y="208330"/>
                  </a:lnTo>
                  <a:lnTo>
                    <a:pt x="56590" y="219570"/>
                  </a:lnTo>
                  <a:lnTo>
                    <a:pt x="52937" y="230763"/>
                  </a:lnTo>
                  <a:lnTo>
                    <a:pt x="49331" y="242277"/>
                  </a:lnTo>
                  <a:lnTo>
                    <a:pt x="45756" y="254289"/>
                  </a:lnTo>
                  <a:lnTo>
                    <a:pt x="42202" y="266798"/>
                  </a:lnTo>
                  <a:lnTo>
                    <a:pt x="38664" y="279728"/>
                  </a:lnTo>
                  <a:lnTo>
                    <a:pt x="35134" y="292984"/>
                  </a:lnTo>
                  <a:lnTo>
                    <a:pt x="31612" y="306478"/>
                  </a:lnTo>
                  <a:lnTo>
                    <a:pt x="28094" y="320142"/>
                  </a:lnTo>
                  <a:lnTo>
                    <a:pt x="24578" y="333922"/>
                  </a:lnTo>
                  <a:lnTo>
                    <a:pt x="21065" y="347615"/>
                  </a:lnTo>
                  <a:lnTo>
                    <a:pt x="17553" y="360888"/>
                  </a:lnTo>
                  <a:lnTo>
                    <a:pt x="14046" y="373591"/>
                  </a:lnTo>
                  <a:lnTo>
                    <a:pt x="10696" y="385676"/>
                  </a:lnTo>
                  <a:lnTo>
                    <a:pt x="7470" y="398511"/>
                  </a:lnTo>
                  <a:lnTo>
                    <a:pt x="4086" y="41545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074943" y="231626"/>
            <a:ext cx="4064001" cy="547483"/>
            <a:chOff x="6074943" y="231626"/>
            <a:chExt cx="4064001" cy="547483"/>
          </a:xfrm>
        </p:grpSpPr>
        <p:sp>
          <p:nvSpPr>
            <p:cNvPr id="39" name="Freeform 38"/>
            <p:cNvSpPr/>
            <p:nvPr/>
          </p:nvSpPr>
          <p:spPr>
            <a:xfrm>
              <a:off x="6181280" y="252683"/>
              <a:ext cx="9477" cy="347442"/>
            </a:xfrm>
            <a:custGeom>
              <a:avLst/>
              <a:gdLst/>
              <a:ahLst/>
              <a:cxnLst/>
              <a:rect l="0" t="0" r="0" b="0"/>
              <a:pathLst>
                <a:path w="9477" h="347442">
                  <a:moveTo>
                    <a:pt x="9476" y="0"/>
                  </a:moveTo>
                  <a:lnTo>
                    <a:pt x="6610" y="8936"/>
                  </a:lnTo>
                  <a:lnTo>
                    <a:pt x="4468" y="18563"/>
                  </a:lnTo>
                  <a:lnTo>
                    <a:pt x="2865" y="29859"/>
                  </a:lnTo>
                  <a:lnTo>
                    <a:pt x="1684" y="42873"/>
                  </a:lnTo>
                  <a:lnTo>
                    <a:pt x="836" y="57649"/>
                  </a:lnTo>
                  <a:lnTo>
                    <a:pt x="243" y="74013"/>
                  </a:lnTo>
                  <a:lnTo>
                    <a:pt x="0" y="91182"/>
                  </a:lnTo>
                  <a:lnTo>
                    <a:pt x="365" y="107921"/>
                  </a:lnTo>
                  <a:lnTo>
                    <a:pt x="1421" y="123588"/>
                  </a:lnTo>
                  <a:lnTo>
                    <a:pt x="2942" y="138561"/>
                  </a:lnTo>
                  <a:lnTo>
                    <a:pt x="4502" y="153907"/>
                  </a:lnTo>
                  <a:lnTo>
                    <a:pt x="5846" y="170233"/>
                  </a:lnTo>
                  <a:lnTo>
                    <a:pt x="6899" y="187489"/>
                  </a:lnTo>
                  <a:lnTo>
                    <a:pt x="7680" y="205240"/>
                  </a:lnTo>
                  <a:lnTo>
                    <a:pt x="8240" y="223152"/>
                  </a:lnTo>
                  <a:lnTo>
                    <a:pt x="8633" y="241063"/>
                  </a:lnTo>
                  <a:lnTo>
                    <a:pt x="8905" y="258915"/>
                  </a:lnTo>
                  <a:lnTo>
                    <a:pt x="9090" y="276672"/>
                  </a:lnTo>
                  <a:lnTo>
                    <a:pt x="9217" y="293588"/>
                  </a:lnTo>
                  <a:lnTo>
                    <a:pt x="9316" y="309852"/>
                  </a:lnTo>
                  <a:lnTo>
                    <a:pt x="9398" y="326894"/>
                  </a:lnTo>
                  <a:lnTo>
                    <a:pt x="947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74943" y="400082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834" y="134"/>
                  </a:lnTo>
                  <a:lnTo>
                    <a:pt x="187705" y="1415"/>
                  </a:lnTo>
                  <a:lnTo>
                    <a:pt x="176102" y="3999"/>
                  </a:lnTo>
                  <a:lnTo>
                    <a:pt x="163769" y="7373"/>
                  </a:lnTo>
                  <a:lnTo>
                    <a:pt x="150460" y="10709"/>
                  </a:lnTo>
                  <a:lnTo>
                    <a:pt x="136156" y="13540"/>
                  </a:lnTo>
                  <a:lnTo>
                    <a:pt x="121151" y="15909"/>
                  </a:lnTo>
                  <a:lnTo>
                    <a:pt x="105938" y="18179"/>
                  </a:lnTo>
                  <a:lnTo>
                    <a:pt x="90825" y="20591"/>
                  </a:lnTo>
                  <a:lnTo>
                    <a:pt x="76086" y="23227"/>
                  </a:lnTo>
                  <a:lnTo>
                    <a:pt x="62036" y="26084"/>
                  </a:lnTo>
                  <a:lnTo>
                    <a:pt x="48786" y="29118"/>
                  </a:lnTo>
                  <a:lnTo>
                    <a:pt x="36713" y="32134"/>
                  </a:lnTo>
                  <a:lnTo>
                    <a:pt x="25368" y="35093"/>
                  </a:lnTo>
                  <a:lnTo>
                    <a:pt x="13755" y="38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74984" y="231626"/>
              <a:ext cx="273742" cy="334864"/>
            </a:xfrm>
            <a:custGeom>
              <a:avLst/>
              <a:gdLst/>
              <a:ahLst/>
              <a:cxnLst/>
              <a:rect l="0" t="0" r="0" b="0"/>
              <a:pathLst>
                <a:path w="273742" h="334864">
                  <a:moveTo>
                    <a:pt x="0" y="0"/>
                  </a:moveTo>
                  <a:lnTo>
                    <a:pt x="1" y="11736"/>
                  </a:lnTo>
                  <a:lnTo>
                    <a:pt x="0" y="22865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10"/>
                  </a:lnTo>
                  <a:lnTo>
                    <a:pt x="5" y="74419"/>
                  </a:lnTo>
                  <a:lnTo>
                    <a:pt x="178" y="89596"/>
                  </a:lnTo>
                  <a:lnTo>
                    <a:pt x="827" y="105458"/>
                  </a:lnTo>
                  <a:lnTo>
                    <a:pt x="2075" y="121829"/>
                  </a:lnTo>
                  <a:lnTo>
                    <a:pt x="3727" y="138567"/>
                  </a:lnTo>
                  <a:lnTo>
                    <a:pt x="5376" y="155561"/>
                  </a:lnTo>
                  <a:lnTo>
                    <a:pt x="6779" y="172729"/>
                  </a:lnTo>
                  <a:lnTo>
                    <a:pt x="7872" y="189851"/>
                  </a:lnTo>
                  <a:lnTo>
                    <a:pt x="8679" y="206580"/>
                  </a:lnTo>
                  <a:lnTo>
                    <a:pt x="9257" y="222760"/>
                  </a:lnTo>
                  <a:lnTo>
                    <a:pt x="9662" y="238406"/>
                  </a:lnTo>
                  <a:lnTo>
                    <a:pt x="9942" y="253605"/>
                  </a:lnTo>
                  <a:lnTo>
                    <a:pt x="10133" y="268463"/>
                  </a:lnTo>
                  <a:lnTo>
                    <a:pt x="10262" y="283069"/>
                  </a:lnTo>
                  <a:lnTo>
                    <a:pt x="10350" y="297497"/>
                  </a:lnTo>
                  <a:lnTo>
                    <a:pt x="10397" y="311770"/>
                  </a:lnTo>
                  <a:lnTo>
                    <a:pt x="9981" y="324797"/>
                  </a:lnTo>
                  <a:lnTo>
                    <a:pt x="8456" y="333047"/>
                  </a:lnTo>
                  <a:lnTo>
                    <a:pt x="6272" y="334376"/>
                  </a:lnTo>
                  <a:lnTo>
                    <a:pt x="4374" y="330557"/>
                  </a:lnTo>
                  <a:lnTo>
                    <a:pt x="2980" y="323319"/>
                  </a:lnTo>
                  <a:lnTo>
                    <a:pt x="2011" y="313812"/>
                  </a:lnTo>
                  <a:lnTo>
                    <a:pt x="1361" y="302799"/>
                  </a:lnTo>
                  <a:lnTo>
                    <a:pt x="1261" y="290948"/>
                  </a:lnTo>
                  <a:lnTo>
                    <a:pt x="2258" y="278901"/>
                  </a:lnTo>
                  <a:lnTo>
                    <a:pt x="4564" y="267015"/>
                  </a:lnTo>
                  <a:lnTo>
                    <a:pt x="8080" y="255573"/>
                  </a:lnTo>
                  <a:lnTo>
                    <a:pt x="12583" y="244877"/>
                  </a:lnTo>
                  <a:lnTo>
                    <a:pt x="17840" y="235028"/>
                  </a:lnTo>
                  <a:lnTo>
                    <a:pt x="23809" y="226429"/>
                  </a:lnTo>
                  <a:lnTo>
                    <a:pt x="30639" y="219855"/>
                  </a:lnTo>
                  <a:lnTo>
                    <a:pt x="38334" y="215559"/>
                  </a:lnTo>
                  <a:lnTo>
                    <a:pt x="46448" y="213810"/>
                  </a:lnTo>
                  <a:lnTo>
                    <a:pt x="54208" y="215130"/>
                  </a:lnTo>
                  <a:lnTo>
                    <a:pt x="61207" y="219497"/>
                  </a:lnTo>
                  <a:lnTo>
                    <a:pt x="67550" y="226310"/>
                  </a:lnTo>
                  <a:lnTo>
                    <a:pt x="73650" y="234693"/>
                  </a:lnTo>
                  <a:lnTo>
                    <a:pt x="79784" y="243993"/>
                  </a:lnTo>
                  <a:lnTo>
                    <a:pt x="85734" y="253977"/>
                  </a:lnTo>
                  <a:lnTo>
                    <a:pt x="90905" y="264729"/>
                  </a:lnTo>
                  <a:lnTo>
                    <a:pt x="95031" y="276222"/>
                  </a:lnTo>
                  <a:lnTo>
                    <a:pt x="98700" y="287163"/>
                  </a:lnTo>
                  <a:lnTo>
                    <a:pt x="103105" y="294156"/>
                  </a:lnTo>
                  <a:lnTo>
                    <a:pt x="108370" y="295664"/>
                  </a:lnTo>
                  <a:lnTo>
                    <a:pt x="113898" y="293659"/>
                  </a:lnTo>
                  <a:lnTo>
                    <a:pt x="119785" y="289830"/>
                  </a:lnTo>
                  <a:lnTo>
                    <a:pt x="126393" y="285318"/>
                  </a:lnTo>
                  <a:lnTo>
                    <a:pt x="133862" y="280723"/>
                  </a:lnTo>
                  <a:lnTo>
                    <a:pt x="142289" y="276444"/>
                  </a:lnTo>
                  <a:lnTo>
                    <a:pt x="151833" y="272846"/>
                  </a:lnTo>
                  <a:lnTo>
                    <a:pt x="162463" y="270041"/>
                  </a:lnTo>
                  <a:lnTo>
                    <a:pt x="173852" y="267795"/>
                  </a:lnTo>
                  <a:lnTo>
                    <a:pt x="185486" y="265661"/>
                  </a:lnTo>
                  <a:lnTo>
                    <a:pt x="197049" y="263367"/>
                  </a:lnTo>
                  <a:lnTo>
                    <a:pt x="208421" y="260821"/>
                  </a:lnTo>
                  <a:lnTo>
                    <a:pt x="219589" y="258033"/>
                  </a:lnTo>
                  <a:lnTo>
                    <a:pt x="230574" y="255033"/>
                  </a:lnTo>
                  <a:lnTo>
                    <a:pt x="241086" y="251543"/>
                  </a:lnTo>
                  <a:lnTo>
                    <a:pt x="250547" y="246990"/>
                  </a:lnTo>
                  <a:lnTo>
                    <a:pt x="258714" y="241147"/>
                  </a:lnTo>
                  <a:lnTo>
                    <a:pt x="265180" y="234105"/>
                  </a:lnTo>
                  <a:lnTo>
                    <a:pt x="269242" y="226082"/>
                  </a:lnTo>
                  <a:lnTo>
                    <a:pt x="270743" y="217323"/>
                  </a:lnTo>
                  <a:lnTo>
                    <a:pt x="269818" y="208359"/>
                  </a:lnTo>
                  <a:lnTo>
                    <a:pt x="266622" y="199961"/>
                  </a:lnTo>
                  <a:lnTo>
                    <a:pt x="261471" y="192515"/>
                  </a:lnTo>
                  <a:lnTo>
                    <a:pt x="254610" y="186367"/>
                  </a:lnTo>
                  <a:lnTo>
                    <a:pt x="246119" y="181986"/>
                  </a:lnTo>
                  <a:lnTo>
                    <a:pt x="236199" y="179454"/>
                  </a:lnTo>
                  <a:lnTo>
                    <a:pt x="225456" y="178702"/>
                  </a:lnTo>
                  <a:lnTo>
                    <a:pt x="214787" y="179702"/>
                  </a:lnTo>
                  <a:lnTo>
                    <a:pt x="204689" y="182259"/>
                  </a:lnTo>
                  <a:lnTo>
                    <a:pt x="195284" y="186074"/>
                  </a:lnTo>
                  <a:lnTo>
                    <a:pt x="186506" y="190842"/>
                  </a:lnTo>
                  <a:lnTo>
                    <a:pt x="178236" y="196313"/>
                  </a:lnTo>
                  <a:lnTo>
                    <a:pt x="170511" y="202611"/>
                  </a:lnTo>
                  <a:lnTo>
                    <a:pt x="163534" y="210202"/>
                  </a:lnTo>
                  <a:lnTo>
                    <a:pt x="157368" y="219238"/>
                  </a:lnTo>
                  <a:lnTo>
                    <a:pt x="152412" y="229578"/>
                  </a:lnTo>
                  <a:lnTo>
                    <a:pt x="149445" y="240968"/>
                  </a:lnTo>
                  <a:lnTo>
                    <a:pt x="148714" y="253141"/>
                  </a:lnTo>
                  <a:lnTo>
                    <a:pt x="150004" y="265552"/>
                  </a:lnTo>
                  <a:lnTo>
                    <a:pt x="152922" y="277417"/>
                  </a:lnTo>
                  <a:lnTo>
                    <a:pt x="157071" y="288353"/>
                  </a:lnTo>
                  <a:lnTo>
                    <a:pt x="162278" y="298338"/>
                  </a:lnTo>
                  <a:lnTo>
                    <a:pt x="168587" y="307512"/>
                  </a:lnTo>
                  <a:lnTo>
                    <a:pt x="175937" y="316042"/>
                  </a:lnTo>
                  <a:lnTo>
                    <a:pt x="184159" y="323604"/>
                  </a:lnTo>
                  <a:lnTo>
                    <a:pt x="193055" y="329406"/>
                  </a:lnTo>
                  <a:lnTo>
                    <a:pt x="202448" y="333157"/>
                  </a:lnTo>
                  <a:lnTo>
                    <a:pt x="212197" y="334863"/>
                  </a:lnTo>
                  <a:lnTo>
                    <a:pt x="222195" y="334570"/>
                  </a:lnTo>
                  <a:lnTo>
                    <a:pt x="232349" y="332530"/>
                  </a:lnTo>
                  <a:lnTo>
                    <a:pt x="242153" y="329399"/>
                  </a:lnTo>
                  <a:lnTo>
                    <a:pt x="251637" y="325837"/>
                  </a:lnTo>
                  <a:lnTo>
                    <a:pt x="261636" y="321538"/>
                  </a:lnTo>
                  <a:lnTo>
                    <a:pt x="27374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27710" y="409540"/>
              <a:ext cx="357970" cy="159849"/>
            </a:xfrm>
            <a:custGeom>
              <a:avLst/>
              <a:gdLst/>
              <a:ahLst/>
              <a:cxnLst/>
              <a:rect l="0" t="0" r="0" b="0"/>
              <a:pathLst>
                <a:path w="357970" h="159849">
                  <a:moveTo>
                    <a:pt x="0" y="43185"/>
                  </a:moveTo>
                  <a:lnTo>
                    <a:pt x="67" y="54920"/>
                  </a:lnTo>
                  <a:lnTo>
                    <a:pt x="707" y="66049"/>
                  </a:lnTo>
                  <a:lnTo>
                    <a:pt x="1999" y="77647"/>
                  </a:lnTo>
                  <a:lnTo>
                    <a:pt x="3686" y="89808"/>
                  </a:lnTo>
                  <a:lnTo>
                    <a:pt x="5354" y="102468"/>
                  </a:lnTo>
                  <a:lnTo>
                    <a:pt x="6770" y="115420"/>
                  </a:lnTo>
                  <a:lnTo>
                    <a:pt x="7964" y="124908"/>
                  </a:lnTo>
                  <a:lnTo>
                    <a:pt x="8955" y="126386"/>
                  </a:lnTo>
                  <a:lnTo>
                    <a:pt x="9610" y="121339"/>
                  </a:lnTo>
                  <a:lnTo>
                    <a:pt x="9996" y="112091"/>
                  </a:lnTo>
                  <a:lnTo>
                    <a:pt x="10216" y="100489"/>
                  </a:lnTo>
                  <a:lnTo>
                    <a:pt x="10347" y="87665"/>
                  </a:lnTo>
                  <a:lnTo>
                    <a:pt x="10592" y="74394"/>
                  </a:lnTo>
                  <a:lnTo>
                    <a:pt x="11284" y="61293"/>
                  </a:lnTo>
                  <a:lnTo>
                    <a:pt x="12573" y="48667"/>
                  </a:lnTo>
                  <a:lnTo>
                    <a:pt x="14760" y="37213"/>
                  </a:lnTo>
                  <a:lnTo>
                    <a:pt x="18363" y="28096"/>
                  </a:lnTo>
                  <a:lnTo>
                    <a:pt x="23527" y="21747"/>
                  </a:lnTo>
                  <a:lnTo>
                    <a:pt x="29928" y="18109"/>
                  </a:lnTo>
                  <a:lnTo>
                    <a:pt x="36980" y="17012"/>
                  </a:lnTo>
                  <a:lnTo>
                    <a:pt x="44269" y="18092"/>
                  </a:lnTo>
                  <a:lnTo>
                    <a:pt x="51432" y="21049"/>
                  </a:lnTo>
                  <a:lnTo>
                    <a:pt x="58081" y="25758"/>
                  </a:lnTo>
                  <a:lnTo>
                    <a:pt x="64070" y="31991"/>
                  </a:lnTo>
                  <a:lnTo>
                    <a:pt x="69599" y="39443"/>
                  </a:lnTo>
                  <a:lnTo>
                    <a:pt x="75086" y="47813"/>
                  </a:lnTo>
                  <a:lnTo>
                    <a:pt x="80786" y="56805"/>
                  </a:lnTo>
                  <a:lnTo>
                    <a:pt x="86816" y="64617"/>
                  </a:lnTo>
                  <a:lnTo>
                    <a:pt x="92510" y="68366"/>
                  </a:lnTo>
                  <a:lnTo>
                    <a:pt x="96954" y="67554"/>
                  </a:lnTo>
                  <a:lnTo>
                    <a:pt x="100506" y="63310"/>
                  </a:lnTo>
                  <a:lnTo>
                    <a:pt x="103675" y="56806"/>
                  </a:lnTo>
                  <a:lnTo>
                    <a:pt x="106755" y="48861"/>
                  </a:lnTo>
                  <a:lnTo>
                    <a:pt x="109877" y="40003"/>
                  </a:lnTo>
                  <a:lnTo>
                    <a:pt x="113090" y="30575"/>
                  </a:lnTo>
                  <a:lnTo>
                    <a:pt x="116885" y="21276"/>
                  </a:lnTo>
                  <a:lnTo>
                    <a:pt x="122172" y="13160"/>
                  </a:lnTo>
                  <a:lnTo>
                    <a:pt x="129314" y="6709"/>
                  </a:lnTo>
                  <a:lnTo>
                    <a:pt x="137873" y="2207"/>
                  </a:lnTo>
                  <a:lnTo>
                    <a:pt x="146919" y="0"/>
                  </a:lnTo>
                  <a:lnTo>
                    <a:pt x="155848" y="40"/>
                  </a:lnTo>
                  <a:lnTo>
                    <a:pt x="164263" y="2150"/>
                  </a:lnTo>
                  <a:lnTo>
                    <a:pt x="171826" y="6216"/>
                  </a:lnTo>
                  <a:lnTo>
                    <a:pt x="178462" y="11982"/>
                  </a:lnTo>
                  <a:lnTo>
                    <a:pt x="184271" y="19103"/>
                  </a:lnTo>
                  <a:lnTo>
                    <a:pt x="189422" y="27244"/>
                  </a:lnTo>
                  <a:lnTo>
                    <a:pt x="194079" y="36123"/>
                  </a:lnTo>
                  <a:lnTo>
                    <a:pt x="198381" y="45523"/>
                  </a:lnTo>
                  <a:lnTo>
                    <a:pt x="202431" y="55286"/>
                  </a:lnTo>
                  <a:lnTo>
                    <a:pt x="206307" y="65297"/>
                  </a:lnTo>
                  <a:lnTo>
                    <a:pt x="210064" y="75477"/>
                  </a:lnTo>
                  <a:lnTo>
                    <a:pt x="213741" y="85772"/>
                  </a:lnTo>
                  <a:lnTo>
                    <a:pt x="217362" y="96148"/>
                  </a:lnTo>
                  <a:lnTo>
                    <a:pt x="220947" y="106744"/>
                  </a:lnTo>
                  <a:lnTo>
                    <a:pt x="224506" y="117851"/>
                  </a:lnTo>
                  <a:lnTo>
                    <a:pt x="228056" y="129518"/>
                  </a:lnTo>
                  <a:lnTo>
                    <a:pt x="231779" y="139294"/>
                  </a:lnTo>
                  <a:lnTo>
                    <a:pt x="235340" y="143448"/>
                  </a:lnTo>
                  <a:lnTo>
                    <a:pt x="237895" y="141897"/>
                  </a:lnTo>
                  <a:lnTo>
                    <a:pt x="239521" y="136125"/>
                  </a:lnTo>
                  <a:lnTo>
                    <a:pt x="240859" y="127845"/>
                  </a:lnTo>
                  <a:lnTo>
                    <a:pt x="242763" y="118653"/>
                  </a:lnTo>
                  <a:lnTo>
                    <a:pt x="245656" y="109464"/>
                  </a:lnTo>
                  <a:lnTo>
                    <a:pt x="249888" y="100962"/>
                  </a:lnTo>
                  <a:lnTo>
                    <a:pt x="255928" y="93831"/>
                  </a:lnTo>
                  <a:lnTo>
                    <a:pt x="263839" y="88282"/>
                  </a:lnTo>
                  <a:lnTo>
                    <a:pt x="273216" y="84006"/>
                  </a:lnTo>
                  <a:lnTo>
                    <a:pt x="283412" y="80419"/>
                  </a:lnTo>
                  <a:lnTo>
                    <a:pt x="293966" y="77106"/>
                  </a:lnTo>
                  <a:lnTo>
                    <a:pt x="304641" y="73857"/>
                  </a:lnTo>
                  <a:lnTo>
                    <a:pt x="315334" y="70588"/>
                  </a:lnTo>
                  <a:lnTo>
                    <a:pt x="325985" y="67261"/>
                  </a:lnTo>
                  <a:lnTo>
                    <a:pt x="335933" y="63551"/>
                  </a:lnTo>
                  <a:lnTo>
                    <a:pt x="343949" y="58849"/>
                  </a:lnTo>
                  <a:lnTo>
                    <a:pt x="349519" y="52911"/>
                  </a:lnTo>
                  <a:lnTo>
                    <a:pt x="352615" y="45974"/>
                  </a:lnTo>
                  <a:lnTo>
                    <a:pt x="353337" y="38555"/>
                  </a:lnTo>
                  <a:lnTo>
                    <a:pt x="351998" y="31020"/>
                  </a:lnTo>
                  <a:lnTo>
                    <a:pt x="348696" y="23861"/>
                  </a:lnTo>
                  <a:lnTo>
                    <a:pt x="343222" y="17746"/>
                  </a:lnTo>
                  <a:lnTo>
                    <a:pt x="335661" y="12943"/>
                  </a:lnTo>
                  <a:lnTo>
                    <a:pt x="326504" y="9534"/>
                  </a:lnTo>
                  <a:lnTo>
                    <a:pt x="316450" y="7605"/>
                  </a:lnTo>
                  <a:lnTo>
                    <a:pt x="305991" y="7052"/>
                  </a:lnTo>
                  <a:lnTo>
                    <a:pt x="295548" y="7796"/>
                  </a:lnTo>
                  <a:lnTo>
                    <a:pt x="285543" y="9882"/>
                  </a:lnTo>
                  <a:lnTo>
                    <a:pt x="276154" y="13212"/>
                  </a:lnTo>
                  <a:lnTo>
                    <a:pt x="267530" y="17734"/>
                  </a:lnTo>
                  <a:lnTo>
                    <a:pt x="259875" y="23517"/>
                  </a:lnTo>
                  <a:lnTo>
                    <a:pt x="253209" y="30486"/>
                  </a:lnTo>
                  <a:lnTo>
                    <a:pt x="247561" y="38607"/>
                  </a:lnTo>
                  <a:lnTo>
                    <a:pt x="243057" y="47960"/>
                  </a:lnTo>
                  <a:lnTo>
                    <a:pt x="239660" y="58470"/>
                  </a:lnTo>
                  <a:lnTo>
                    <a:pt x="237360" y="69782"/>
                  </a:lnTo>
                  <a:lnTo>
                    <a:pt x="236257" y="81366"/>
                  </a:lnTo>
                  <a:lnTo>
                    <a:pt x="236301" y="92892"/>
                  </a:lnTo>
                  <a:lnTo>
                    <a:pt x="237634" y="104070"/>
                  </a:lnTo>
                  <a:lnTo>
                    <a:pt x="240656" y="114577"/>
                  </a:lnTo>
                  <a:lnTo>
                    <a:pt x="245433" y="124304"/>
                  </a:lnTo>
                  <a:lnTo>
                    <a:pt x="251741" y="133157"/>
                  </a:lnTo>
                  <a:lnTo>
                    <a:pt x="259263" y="140966"/>
                  </a:lnTo>
                  <a:lnTo>
                    <a:pt x="267692" y="147730"/>
                  </a:lnTo>
                  <a:lnTo>
                    <a:pt x="276773" y="153275"/>
                  </a:lnTo>
                  <a:lnTo>
                    <a:pt x="286313" y="157177"/>
                  </a:lnTo>
                  <a:lnTo>
                    <a:pt x="296167" y="159353"/>
                  </a:lnTo>
                  <a:lnTo>
                    <a:pt x="306070" y="159848"/>
                  </a:lnTo>
                  <a:lnTo>
                    <a:pt x="315646" y="158668"/>
                  </a:lnTo>
                  <a:lnTo>
                    <a:pt x="324708" y="155996"/>
                  </a:lnTo>
                  <a:lnTo>
                    <a:pt x="332955" y="152423"/>
                  </a:lnTo>
                  <a:lnTo>
                    <a:pt x="340698" y="148509"/>
                  </a:lnTo>
                  <a:lnTo>
                    <a:pt x="348610" y="143915"/>
                  </a:lnTo>
                  <a:lnTo>
                    <a:pt x="357969" y="137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98358" y="408559"/>
              <a:ext cx="187363" cy="159980"/>
            </a:xfrm>
            <a:custGeom>
              <a:avLst/>
              <a:gdLst/>
              <a:ahLst/>
              <a:cxnLst/>
              <a:rect l="0" t="0" r="0" b="0"/>
              <a:pathLst>
                <a:path w="187363" h="159980">
                  <a:moveTo>
                    <a:pt x="103134" y="75751"/>
                  </a:moveTo>
                  <a:lnTo>
                    <a:pt x="105934" y="66950"/>
                  </a:lnTo>
                  <a:lnTo>
                    <a:pt x="107436" y="58603"/>
                  </a:lnTo>
                  <a:lnTo>
                    <a:pt x="107733" y="49909"/>
                  </a:lnTo>
                  <a:lnTo>
                    <a:pt x="106709" y="40961"/>
                  </a:lnTo>
                  <a:lnTo>
                    <a:pt x="103944" y="32114"/>
                  </a:lnTo>
                  <a:lnTo>
                    <a:pt x="99363" y="23585"/>
                  </a:lnTo>
                  <a:lnTo>
                    <a:pt x="93030" y="15742"/>
                  </a:lnTo>
                  <a:lnTo>
                    <a:pt x="84966" y="9161"/>
                  </a:lnTo>
                  <a:lnTo>
                    <a:pt x="75368" y="4051"/>
                  </a:lnTo>
                  <a:lnTo>
                    <a:pt x="64858" y="775"/>
                  </a:lnTo>
                  <a:lnTo>
                    <a:pt x="54354" y="0"/>
                  </a:lnTo>
                  <a:lnTo>
                    <a:pt x="44374" y="1852"/>
                  </a:lnTo>
                  <a:lnTo>
                    <a:pt x="35219" y="6010"/>
                  </a:lnTo>
                  <a:lnTo>
                    <a:pt x="27143" y="11997"/>
                  </a:lnTo>
                  <a:lnTo>
                    <a:pt x="20162" y="19357"/>
                  </a:lnTo>
                  <a:lnTo>
                    <a:pt x="14287" y="27871"/>
                  </a:lnTo>
                  <a:lnTo>
                    <a:pt x="9623" y="37554"/>
                  </a:lnTo>
                  <a:lnTo>
                    <a:pt x="6109" y="48322"/>
                  </a:lnTo>
                  <a:lnTo>
                    <a:pt x="3561" y="59992"/>
                  </a:lnTo>
                  <a:lnTo>
                    <a:pt x="1759" y="72357"/>
                  </a:lnTo>
                  <a:lnTo>
                    <a:pt x="514" y="85223"/>
                  </a:lnTo>
                  <a:lnTo>
                    <a:pt x="0" y="98118"/>
                  </a:lnTo>
                  <a:lnTo>
                    <a:pt x="710" y="110315"/>
                  </a:lnTo>
                  <a:lnTo>
                    <a:pt x="2824" y="121465"/>
                  </a:lnTo>
                  <a:lnTo>
                    <a:pt x="6380" y="131086"/>
                  </a:lnTo>
                  <a:lnTo>
                    <a:pt x="11442" y="138419"/>
                  </a:lnTo>
                  <a:lnTo>
                    <a:pt x="17881" y="143269"/>
                  </a:lnTo>
                  <a:lnTo>
                    <a:pt x="25290" y="145746"/>
                  </a:lnTo>
                  <a:lnTo>
                    <a:pt x="33092" y="145987"/>
                  </a:lnTo>
                  <a:lnTo>
                    <a:pt x="40923" y="144297"/>
                  </a:lnTo>
                  <a:lnTo>
                    <a:pt x="48465" y="140913"/>
                  </a:lnTo>
                  <a:lnTo>
                    <a:pt x="55376" y="135910"/>
                  </a:lnTo>
                  <a:lnTo>
                    <a:pt x="61536" y="129471"/>
                  </a:lnTo>
                  <a:lnTo>
                    <a:pt x="66843" y="121710"/>
                  </a:lnTo>
                  <a:lnTo>
                    <a:pt x="71116" y="112599"/>
                  </a:lnTo>
                  <a:lnTo>
                    <a:pt x="74367" y="102251"/>
                  </a:lnTo>
                  <a:lnTo>
                    <a:pt x="76909" y="91049"/>
                  </a:lnTo>
                  <a:lnTo>
                    <a:pt x="79238" y="79537"/>
                  </a:lnTo>
                  <a:lnTo>
                    <a:pt x="81667" y="68125"/>
                  </a:lnTo>
                  <a:lnTo>
                    <a:pt x="84429" y="59374"/>
                  </a:lnTo>
                  <a:lnTo>
                    <a:pt x="87361" y="56606"/>
                  </a:lnTo>
                  <a:lnTo>
                    <a:pt x="90022" y="59257"/>
                  </a:lnTo>
                  <a:lnTo>
                    <a:pt x="92565" y="65765"/>
                  </a:lnTo>
                  <a:lnTo>
                    <a:pt x="95355" y="74682"/>
                  </a:lnTo>
                  <a:lnTo>
                    <a:pt x="98788" y="84814"/>
                  </a:lnTo>
                  <a:lnTo>
                    <a:pt x="103000" y="95445"/>
                  </a:lnTo>
                  <a:lnTo>
                    <a:pt x="107936" y="106064"/>
                  </a:lnTo>
                  <a:lnTo>
                    <a:pt x="113459" y="116215"/>
                  </a:lnTo>
                  <a:lnTo>
                    <a:pt x="119436" y="125710"/>
                  </a:lnTo>
                  <a:lnTo>
                    <a:pt x="126074" y="134243"/>
                  </a:lnTo>
                  <a:lnTo>
                    <a:pt x="133893" y="141307"/>
                  </a:lnTo>
                  <a:lnTo>
                    <a:pt x="143063" y="146765"/>
                  </a:lnTo>
                  <a:lnTo>
                    <a:pt x="152854" y="150796"/>
                  </a:lnTo>
                  <a:lnTo>
                    <a:pt x="162779" y="154113"/>
                  </a:lnTo>
                  <a:lnTo>
                    <a:pt x="173709" y="157008"/>
                  </a:lnTo>
                  <a:lnTo>
                    <a:pt x="187362" y="159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55864" y="357968"/>
              <a:ext cx="130403" cy="207599"/>
            </a:xfrm>
            <a:custGeom>
              <a:avLst/>
              <a:gdLst/>
              <a:ahLst/>
              <a:cxnLst/>
              <a:rect l="0" t="0" r="0" b="0"/>
              <a:pathLst>
                <a:path w="130403" h="207599">
                  <a:moveTo>
                    <a:pt x="82498" y="0"/>
                  </a:moveTo>
                  <a:lnTo>
                    <a:pt x="73764" y="3001"/>
                  </a:lnTo>
                  <a:lnTo>
                    <a:pt x="66057" y="6424"/>
                  </a:lnTo>
                  <a:lnTo>
                    <a:pt x="58655" y="10620"/>
                  </a:lnTo>
                  <a:lnTo>
                    <a:pt x="51394" y="15520"/>
                  </a:lnTo>
                  <a:lnTo>
                    <a:pt x="44215" y="21001"/>
                  </a:lnTo>
                  <a:lnTo>
                    <a:pt x="37090" y="26932"/>
                  </a:lnTo>
                  <a:lnTo>
                    <a:pt x="29999" y="33193"/>
                  </a:lnTo>
                  <a:lnTo>
                    <a:pt x="22933" y="39692"/>
                  </a:lnTo>
                  <a:lnTo>
                    <a:pt x="15896" y="46365"/>
                  </a:lnTo>
                  <a:lnTo>
                    <a:pt x="9373" y="53489"/>
                  </a:lnTo>
                  <a:lnTo>
                    <a:pt x="4285" y="61643"/>
                  </a:lnTo>
                  <a:lnTo>
                    <a:pt x="1030" y="71041"/>
                  </a:lnTo>
                  <a:lnTo>
                    <a:pt x="0" y="80947"/>
                  </a:lnTo>
                  <a:lnTo>
                    <a:pt x="1812" y="89917"/>
                  </a:lnTo>
                  <a:lnTo>
                    <a:pt x="6518" y="97197"/>
                  </a:lnTo>
                  <a:lnTo>
                    <a:pt x="13729" y="102556"/>
                  </a:lnTo>
                  <a:lnTo>
                    <a:pt x="22911" y="105935"/>
                  </a:lnTo>
                  <a:lnTo>
                    <a:pt x="33556" y="107549"/>
                  </a:lnTo>
                  <a:lnTo>
                    <a:pt x="45089" y="108228"/>
                  </a:lnTo>
                  <a:lnTo>
                    <a:pt x="56887" y="109241"/>
                  </a:lnTo>
                  <a:lnTo>
                    <a:pt x="68592" y="111275"/>
                  </a:lnTo>
                  <a:lnTo>
                    <a:pt x="80077" y="114463"/>
                  </a:lnTo>
                  <a:lnTo>
                    <a:pt x="91329" y="118673"/>
                  </a:lnTo>
                  <a:lnTo>
                    <a:pt x="102363" y="123702"/>
                  </a:lnTo>
                  <a:lnTo>
                    <a:pt x="112571" y="129671"/>
                  </a:lnTo>
                  <a:lnTo>
                    <a:pt x="120764" y="137025"/>
                  </a:lnTo>
                  <a:lnTo>
                    <a:pt x="126452" y="145885"/>
                  </a:lnTo>
                  <a:lnTo>
                    <a:pt x="129625" y="155765"/>
                  </a:lnTo>
                  <a:lnTo>
                    <a:pt x="130402" y="165780"/>
                  </a:lnTo>
                  <a:lnTo>
                    <a:pt x="129099" y="175394"/>
                  </a:lnTo>
                  <a:lnTo>
                    <a:pt x="125819" y="184117"/>
                  </a:lnTo>
                  <a:lnTo>
                    <a:pt x="120361" y="191364"/>
                  </a:lnTo>
                  <a:lnTo>
                    <a:pt x="112808" y="196972"/>
                  </a:lnTo>
                  <a:lnTo>
                    <a:pt x="103486" y="201110"/>
                  </a:lnTo>
                  <a:lnTo>
                    <a:pt x="92788" y="204068"/>
                  </a:lnTo>
                  <a:lnTo>
                    <a:pt x="81082" y="206134"/>
                  </a:lnTo>
                  <a:lnTo>
                    <a:pt x="68885" y="207365"/>
                  </a:lnTo>
                  <a:lnTo>
                    <a:pt x="55447" y="207598"/>
                  </a:lnTo>
                  <a:lnTo>
                    <a:pt x="37360" y="205742"/>
                  </a:lnTo>
                  <a:lnTo>
                    <a:pt x="8799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03463" y="410611"/>
              <a:ext cx="112449" cy="141177"/>
            </a:xfrm>
            <a:custGeom>
              <a:avLst/>
              <a:gdLst/>
              <a:ahLst/>
              <a:cxnLst/>
              <a:rect l="0" t="0" r="0" b="0"/>
              <a:pathLst>
                <a:path w="112449" h="141177">
                  <a:moveTo>
                    <a:pt x="19128" y="0"/>
                  </a:moveTo>
                  <a:lnTo>
                    <a:pt x="13394" y="6002"/>
                  </a:lnTo>
                  <a:lnTo>
                    <a:pt x="9110" y="12846"/>
                  </a:lnTo>
                  <a:lnTo>
                    <a:pt x="5904" y="21239"/>
                  </a:lnTo>
                  <a:lnTo>
                    <a:pt x="3543" y="31039"/>
                  </a:lnTo>
                  <a:lnTo>
                    <a:pt x="1845" y="42002"/>
                  </a:lnTo>
                  <a:lnTo>
                    <a:pt x="655" y="53858"/>
                  </a:lnTo>
                  <a:lnTo>
                    <a:pt x="0" y="66208"/>
                  </a:lnTo>
                  <a:lnTo>
                    <a:pt x="80" y="78557"/>
                  </a:lnTo>
                  <a:lnTo>
                    <a:pt x="954" y="90623"/>
                  </a:lnTo>
                  <a:lnTo>
                    <a:pt x="2864" y="102009"/>
                  </a:lnTo>
                  <a:lnTo>
                    <a:pt x="6282" y="112130"/>
                  </a:lnTo>
                  <a:lnTo>
                    <a:pt x="11330" y="120783"/>
                  </a:lnTo>
                  <a:lnTo>
                    <a:pt x="17992" y="127932"/>
                  </a:lnTo>
                  <a:lnTo>
                    <a:pt x="26285" y="133527"/>
                  </a:lnTo>
                  <a:lnTo>
                    <a:pt x="36040" y="137690"/>
                  </a:lnTo>
                  <a:lnTo>
                    <a:pt x="46656" y="140354"/>
                  </a:lnTo>
                  <a:lnTo>
                    <a:pt x="57233" y="141176"/>
                  </a:lnTo>
                  <a:lnTo>
                    <a:pt x="67265" y="140134"/>
                  </a:lnTo>
                  <a:lnTo>
                    <a:pt x="76626" y="137318"/>
                  </a:lnTo>
                  <a:lnTo>
                    <a:pt x="85372" y="132761"/>
                  </a:lnTo>
                  <a:lnTo>
                    <a:pt x="93611" y="126659"/>
                  </a:lnTo>
                  <a:lnTo>
                    <a:pt x="100976" y="119309"/>
                  </a:lnTo>
                  <a:lnTo>
                    <a:pt x="106646" y="111014"/>
                  </a:lnTo>
                  <a:lnTo>
                    <a:pt x="110314" y="102026"/>
                  </a:lnTo>
                  <a:lnTo>
                    <a:pt x="112132" y="92382"/>
                  </a:lnTo>
                  <a:lnTo>
                    <a:pt x="112448" y="81924"/>
                  </a:lnTo>
                  <a:lnTo>
                    <a:pt x="111629" y="70638"/>
                  </a:lnTo>
                  <a:lnTo>
                    <a:pt x="110141" y="58854"/>
                  </a:lnTo>
                  <a:lnTo>
                    <a:pt x="108393" y="45806"/>
                  </a:lnTo>
                  <a:lnTo>
                    <a:pt x="106236" y="28110"/>
                  </a:lnTo>
                  <a:lnTo>
                    <a:pt x="1033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67435" y="379025"/>
              <a:ext cx="76255" cy="146999"/>
            </a:xfrm>
            <a:custGeom>
              <a:avLst/>
              <a:gdLst/>
              <a:ahLst/>
              <a:cxnLst/>
              <a:rect l="0" t="0" r="0" b="0"/>
              <a:pathLst>
                <a:path w="76255" h="146999">
                  <a:moveTo>
                    <a:pt x="23611" y="105285"/>
                  </a:moveTo>
                  <a:lnTo>
                    <a:pt x="26545" y="116953"/>
                  </a:lnTo>
                  <a:lnTo>
                    <a:pt x="29328" y="127442"/>
                  </a:lnTo>
                  <a:lnTo>
                    <a:pt x="32197" y="137670"/>
                  </a:lnTo>
                  <a:lnTo>
                    <a:pt x="34113" y="145213"/>
                  </a:lnTo>
                  <a:lnTo>
                    <a:pt x="33716" y="146998"/>
                  </a:lnTo>
                  <a:lnTo>
                    <a:pt x="31330" y="144260"/>
                  </a:lnTo>
                  <a:lnTo>
                    <a:pt x="27668" y="138626"/>
                  </a:lnTo>
                  <a:lnTo>
                    <a:pt x="23468" y="131194"/>
                  </a:lnTo>
                  <a:lnTo>
                    <a:pt x="19173" y="122644"/>
                  </a:lnTo>
                  <a:lnTo>
                    <a:pt x="14971" y="113391"/>
                  </a:lnTo>
                  <a:lnTo>
                    <a:pt x="10915" y="103691"/>
                  </a:lnTo>
                  <a:lnTo>
                    <a:pt x="7008" y="93700"/>
                  </a:lnTo>
                  <a:lnTo>
                    <a:pt x="3553" y="83354"/>
                  </a:lnTo>
                  <a:lnTo>
                    <a:pt x="1135" y="72412"/>
                  </a:lnTo>
                  <a:lnTo>
                    <a:pt x="0" y="60799"/>
                  </a:lnTo>
                  <a:lnTo>
                    <a:pt x="391" y="49067"/>
                  </a:lnTo>
                  <a:lnTo>
                    <a:pt x="2704" y="38255"/>
                  </a:lnTo>
                  <a:lnTo>
                    <a:pt x="6973" y="28880"/>
                  </a:lnTo>
                  <a:lnTo>
                    <a:pt x="13095" y="21113"/>
                  </a:lnTo>
                  <a:lnTo>
                    <a:pt x="21015" y="15038"/>
                  </a:lnTo>
                  <a:lnTo>
                    <a:pt x="30508" y="10510"/>
                  </a:lnTo>
                  <a:lnTo>
                    <a:pt x="40649" y="7241"/>
                  </a:lnTo>
                  <a:lnTo>
                    <a:pt x="50911" y="4585"/>
                  </a:lnTo>
                  <a:lnTo>
                    <a:pt x="62191" y="2305"/>
                  </a:lnTo>
                  <a:lnTo>
                    <a:pt x="762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86706" y="412101"/>
              <a:ext cx="146497" cy="150037"/>
            </a:xfrm>
            <a:custGeom>
              <a:avLst/>
              <a:gdLst/>
              <a:ahLst/>
              <a:cxnLst/>
              <a:rect l="0" t="0" r="0" b="0"/>
              <a:pathLst>
                <a:path w="146497" h="150037">
                  <a:moveTo>
                    <a:pt x="9625" y="51152"/>
                  </a:moveTo>
                  <a:lnTo>
                    <a:pt x="15560" y="59820"/>
                  </a:lnTo>
                  <a:lnTo>
                    <a:pt x="21765" y="66886"/>
                  </a:lnTo>
                  <a:lnTo>
                    <a:pt x="28864" y="72982"/>
                  </a:lnTo>
                  <a:lnTo>
                    <a:pt x="36978" y="78038"/>
                  </a:lnTo>
                  <a:lnTo>
                    <a:pt x="46273" y="81604"/>
                  </a:lnTo>
                  <a:lnTo>
                    <a:pt x="56711" y="83547"/>
                  </a:lnTo>
                  <a:lnTo>
                    <a:pt x="67791" y="83717"/>
                  </a:lnTo>
                  <a:lnTo>
                    <a:pt x="78680" y="81787"/>
                  </a:lnTo>
                  <a:lnTo>
                    <a:pt x="88909" y="77784"/>
                  </a:lnTo>
                  <a:lnTo>
                    <a:pt x="97892" y="72013"/>
                  </a:lnTo>
                  <a:lnTo>
                    <a:pt x="104787" y="64860"/>
                  </a:lnTo>
                  <a:lnTo>
                    <a:pt x="109340" y="56687"/>
                  </a:lnTo>
                  <a:lnTo>
                    <a:pt x="111615" y="47949"/>
                  </a:lnTo>
                  <a:lnTo>
                    <a:pt x="111721" y="39172"/>
                  </a:lnTo>
                  <a:lnTo>
                    <a:pt x="109937" y="30649"/>
                  </a:lnTo>
                  <a:lnTo>
                    <a:pt x="106319" y="22623"/>
                  </a:lnTo>
                  <a:lnTo>
                    <a:pt x="100626" y="15378"/>
                  </a:lnTo>
                  <a:lnTo>
                    <a:pt x="92916" y="9000"/>
                  </a:lnTo>
                  <a:lnTo>
                    <a:pt x="83657" y="3887"/>
                  </a:lnTo>
                  <a:lnTo>
                    <a:pt x="73533" y="806"/>
                  </a:lnTo>
                  <a:lnTo>
                    <a:pt x="63032" y="0"/>
                  </a:lnTo>
                  <a:lnTo>
                    <a:pt x="52730" y="1408"/>
                  </a:lnTo>
                  <a:lnTo>
                    <a:pt x="43352" y="4936"/>
                  </a:lnTo>
                  <a:lnTo>
                    <a:pt x="35194" y="10304"/>
                  </a:lnTo>
                  <a:lnTo>
                    <a:pt x="28040" y="16973"/>
                  </a:lnTo>
                  <a:lnTo>
                    <a:pt x="21380" y="24271"/>
                  </a:lnTo>
                  <a:lnTo>
                    <a:pt x="14868" y="31772"/>
                  </a:lnTo>
                  <a:lnTo>
                    <a:pt x="8830" y="39601"/>
                  </a:lnTo>
                  <a:lnTo>
                    <a:pt x="4132" y="48302"/>
                  </a:lnTo>
                  <a:lnTo>
                    <a:pt x="1162" y="58117"/>
                  </a:lnTo>
                  <a:lnTo>
                    <a:pt x="0" y="68829"/>
                  </a:lnTo>
                  <a:lnTo>
                    <a:pt x="663" y="79945"/>
                  </a:lnTo>
                  <a:lnTo>
                    <a:pt x="2971" y="91124"/>
                  </a:lnTo>
                  <a:lnTo>
                    <a:pt x="6774" y="102055"/>
                  </a:lnTo>
                  <a:lnTo>
                    <a:pt x="12061" y="112387"/>
                  </a:lnTo>
                  <a:lnTo>
                    <a:pt x="18690" y="121990"/>
                  </a:lnTo>
                  <a:lnTo>
                    <a:pt x="26579" y="130588"/>
                  </a:lnTo>
                  <a:lnTo>
                    <a:pt x="35776" y="137693"/>
                  </a:lnTo>
                  <a:lnTo>
                    <a:pt x="46182" y="143172"/>
                  </a:lnTo>
                  <a:lnTo>
                    <a:pt x="57422" y="147038"/>
                  </a:lnTo>
                  <a:lnTo>
                    <a:pt x="68959" y="149275"/>
                  </a:lnTo>
                  <a:lnTo>
                    <a:pt x="80454" y="150036"/>
                  </a:lnTo>
                  <a:lnTo>
                    <a:pt x="91611" y="149431"/>
                  </a:lnTo>
                  <a:lnTo>
                    <a:pt x="102103" y="147439"/>
                  </a:lnTo>
                  <a:lnTo>
                    <a:pt x="111816" y="144185"/>
                  </a:lnTo>
                  <a:lnTo>
                    <a:pt x="120518" y="140204"/>
                  </a:lnTo>
                  <a:lnTo>
                    <a:pt x="128621" y="135964"/>
                  </a:lnTo>
                  <a:lnTo>
                    <a:pt x="136838" y="131096"/>
                  </a:lnTo>
                  <a:lnTo>
                    <a:pt x="146496" y="1248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48745" y="410611"/>
              <a:ext cx="106146" cy="149908"/>
            </a:xfrm>
            <a:custGeom>
              <a:avLst/>
              <a:gdLst/>
              <a:ahLst/>
              <a:cxnLst/>
              <a:rect l="0" t="0" r="0" b="0"/>
              <a:pathLst>
                <a:path w="106146" h="149908">
                  <a:moveTo>
                    <a:pt x="89783" y="21057"/>
                  </a:moveTo>
                  <a:lnTo>
                    <a:pt x="83849" y="15390"/>
                  </a:lnTo>
                  <a:lnTo>
                    <a:pt x="77644" y="11746"/>
                  </a:lnTo>
                  <a:lnTo>
                    <a:pt x="70548" y="9842"/>
                  </a:lnTo>
                  <a:lnTo>
                    <a:pt x="62607" y="9513"/>
                  </a:lnTo>
                  <a:lnTo>
                    <a:pt x="53961" y="10781"/>
                  </a:lnTo>
                  <a:lnTo>
                    <a:pt x="44776" y="13510"/>
                  </a:lnTo>
                  <a:lnTo>
                    <a:pt x="35522" y="17603"/>
                  </a:lnTo>
                  <a:lnTo>
                    <a:pt x="26928" y="23087"/>
                  </a:lnTo>
                  <a:lnTo>
                    <a:pt x="19347" y="29849"/>
                  </a:lnTo>
                  <a:lnTo>
                    <a:pt x="12938" y="37828"/>
                  </a:lnTo>
                  <a:lnTo>
                    <a:pt x="7850" y="47086"/>
                  </a:lnTo>
                  <a:lnTo>
                    <a:pt x="4025" y="57531"/>
                  </a:lnTo>
                  <a:lnTo>
                    <a:pt x="1420" y="68799"/>
                  </a:lnTo>
                  <a:lnTo>
                    <a:pt x="107" y="80354"/>
                  </a:lnTo>
                  <a:lnTo>
                    <a:pt x="0" y="91861"/>
                  </a:lnTo>
                  <a:lnTo>
                    <a:pt x="1062" y="103026"/>
                  </a:lnTo>
                  <a:lnTo>
                    <a:pt x="3368" y="113523"/>
                  </a:lnTo>
                  <a:lnTo>
                    <a:pt x="6855" y="123240"/>
                  </a:lnTo>
                  <a:lnTo>
                    <a:pt x="11653" y="131917"/>
                  </a:lnTo>
                  <a:lnTo>
                    <a:pt x="18155" y="139074"/>
                  </a:lnTo>
                  <a:lnTo>
                    <a:pt x="26410" y="144584"/>
                  </a:lnTo>
                  <a:lnTo>
                    <a:pt x="35870" y="148302"/>
                  </a:lnTo>
                  <a:lnTo>
                    <a:pt x="45597" y="149907"/>
                  </a:lnTo>
                  <a:lnTo>
                    <a:pt x="55018" y="149426"/>
                  </a:lnTo>
                  <a:lnTo>
                    <a:pt x="63780" y="147002"/>
                  </a:lnTo>
                  <a:lnTo>
                    <a:pt x="71585" y="142718"/>
                  </a:lnTo>
                  <a:lnTo>
                    <a:pt x="78386" y="136802"/>
                  </a:lnTo>
                  <a:lnTo>
                    <a:pt x="84309" y="129579"/>
                  </a:lnTo>
                  <a:lnTo>
                    <a:pt x="89537" y="121368"/>
                  </a:lnTo>
                  <a:lnTo>
                    <a:pt x="94241" y="112438"/>
                  </a:lnTo>
                  <a:lnTo>
                    <a:pt x="98405" y="102833"/>
                  </a:lnTo>
                  <a:lnTo>
                    <a:pt x="101830" y="92401"/>
                  </a:lnTo>
                  <a:lnTo>
                    <a:pt x="104459" y="81132"/>
                  </a:lnTo>
                  <a:lnTo>
                    <a:pt x="106056" y="69462"/>
                  </a:lnTo>
                  <a:lnTo>
                    <a:pt x="106145" y="58161"/>
                  </a:lnTo>
                  <a:lnTo>
                    <a:pt x="104613" y="47640"/>
                  </a:lnTo>
                  <a:lnTo>
                    <a:pt x="101760" y="38060"/>
                  </a:lnTo>
                  <a:lnTo>
                    <a:pt x="97736" y="28462"/>
                  </a:lnTo>
                  <a:lnTo>
                    <a:pt x="91069" y="16891"/>
                  </a:lnTo>
                  <a:lnTo>
                    <a:pt x="792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67133" y="234191"/>
              <a:ext cx="118795" cy="334348"/>
            </a:xfrm>
            <a:custGeom>
              <a:avLst/>
              <a:gdLst/>
              <a:ahLst/>
              <a:cxnLst/>
              <a:rect l="0" t="0" r="0" b="0"/>
              <a:pathLst>
                <a:path w="118795" h="334348">
                  <a:moveTo>
                    <a:pt x="45095" y="334347"/>
                  </a:moveTo>
                  <a:lnTo>
                    <a:pt x="45028" y="322679"/>
                  </a:lnTo>
                  <a:lnTo>
                    <a:pt x="44388" y="312191"/>
                  </a:lnTo>
                  <a:lnTo>
                    <a:pt x="43092" y="301884"/>
                  </a:lnTo>
                  <a:lnTo>
                    <a:pt x="41232" y="291410"/>
                  </a:lnTo>
                  <a:lnTo>
                    <a:pt x="38915" y="280418"/>
                  </a:lnTo>
                  <a:lnTo>
                    <a:pt x="36253" y="268771"/>
                  </a:lnTo>
                  <a:lnTo>
                    <a:pt x="33502" y="256344"/>
                  </a:lnTo>
                  <a:lnTo>
                    <a:pt x="31044" y="242941"/>
                  </a:lnTo>
                  <a:lnTo>
                    <a:pt x="29057" y="228557"/>
                  </a:lnTo>
                  <a:lnTo>
                    <a:pt x="27386" y="213491"/>
                  </a:lnTo>
                  <a:lnTo>
                    <a:pt x="25649" y="198232"/>
                  </a:lnTo>
                  <a:lnTo>
                    <a:pt x="23626" y="183082"/>
                  </a:lnTo>
                  <a:lnTo>
                    <a:pt x="21266" y="168148"/>
                  </a:lnTo>
                  <a:lnTo>
                    <a:pt x="18603" y="153434"/>
                  </a:lnTo>
                  <a:lnTo>
                    <a:pt x="15696" y="138912"/>
                  </a:lnTo>
                  <a:lnTo>
                    <a:pt x="12608" y="124701"/>
                  </a:lnTo>
                  <a:lnTo>
                    <a:pt x="9391" y="111072"/>
                  </a:lnTo>
                  <a:lnTo>
                    <a:pt x="6088" y="98118"/>
                  </a:lnTo>
                  <a:lnTo>
                    <a:pt x="3058" y="85621"/>
                  </a:lnTo>
                  <a:lnTo>
                    <a:pt x="938" y="73155"/>
                  </a:lnTo>
                  <a:lnTo>
                    <a:pt x="0" y="60478"/>
                  </a:lnTo>
                  <a:lnTo>
                    <a:pt x="356" y="47845"/>
                  </a:lnTo>
                  <a:lnTo>
                    <a:pt x="2115" y="35888"/>
                  </a:lnTo>
                  <a:lnTo>
                    <a:pt x="5199" y="24933"/>
                  </a:lnTo>
                  <a:lnTo>
                    <a:pt x="9709" y="15459"/>
                  </a:lnTo>
                  <a:lnTo>
                    <a:pt x="16010" y="8232"/>
                  </a:lnTo>
                  <a:lnTo>
                    <a:pt x="24132" y="3452"/>
                  </a:lnTo>
                  <a:lnTo>
                    <a:pt x="33668" y="854"/>
                  </a:lnTo>
                  <a:lnTo>
                    <a:pt x="43979" y="0"/>
                  </a:lnTo>
                  <a:lnTo>
                    <a:pt x="54610" y="460"/>
                  </a:lnTo>
                  <a:lnTo>
                    <a:pt x="65170" y="2036"/>
                  </a:lnTo>
                  <a:lnTo>
                    <a:pt x="75253" y="4753"/>
                  </a:lnTo>
                  <a:lnTo>
                    <a:pt x="84687" y="8529"/>
                  </a:lnTo>
                  <a:lnTo>
                    <a:pt x="93200" y="12878"/>
                  </a:lnTo>
                  <a:lnTo>
                    <a:pt x="101156" y="17413"/>
                  </a:lnTo>
                  <a:lnTo>
                    <a:pt x="109251" y="22530"/>
                  </a:lnTo>
                  <a:lnTo>
                    <a:pt x="118794" y="29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28000" y="43166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122268" y="10461"/>
                  </a:lnTo>
                  <a:lnTo>
                    <a:pt x="108997" y="9821"/>
                  </a:lnTo>
                  <a:lnTo>
                    <a:pt x="95797" y="8529"/>
                  </a:lnTo>
                  <a:lnTo>
                    <a:pt x="82455" y="6842"/>
                  </a:lnTo>
                  <a:lnTo>
                    <a:pt x="68946" y="5174"/>
                  </a:lnTo>
                  <a:lnTo>
                    <a:pt x="55311" y="3761"/>
                  </a:lnTo>
                  <a:lnTo>
                    <a:pt x="42188" y="2660"/>
                  </a:lnTo>
                  <a:lnTo>
                    <a:pt x="29506" y="1729"/>
                  </a:lnTo>
                  <a:lnTo>
                    <a:pt x="16154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17553" y="263212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18"/>
                  </a:lnTo>
                  <a:lnTo>
                    <a:pt x="179" y="89596"/>
                  </a:lnTo>
                  <a:lnTo>
                    <a:pt x="827" y="105458"/>
                  </a:lnTo>
                  <a:lnTo>
                    <a:pt x="2075" y="121829"/>
                  </a:lnTo>
                  <a:lnTo>
                    <a:pt x="3728" y="138566"/>
                  </a:lnTo>
                  <a:lnTo>
                    <a:pt x="5377" y="155561"/>
                  </a:lnTo>
                  <a:lnTo>
                    <a:pt x="6784" y="172733"/>
                  </a:lnTo>
                  <a:lnTo>
                    <a:pt x="8050" y="190028"/>
                  </a:lnTo>
                  <a:lnTo>
                    <a:pt x="9506" y="207405"/>
                  </a:lnTo>
                  <a:lnTo>
                    <a:pt x="11333" y="224825"/>
                  </a:lnTo>
                  <a:lnTo>
                    <a:pt x="13399" y="241896"/>
                  </a:lnTo>
                  <a:lnTo>
                    <a:pt x="15550" y="259764"/>
                  </a:lnTo>
                  <a:lnTo>
                    <a:pt x="17977" y="282234"/>
                  </a:lnTo>
                  <a:lnTo>
                    <a:pt x="2105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22798" y="41061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74843" y="0"/>
                  </a:lnTo>
                  <a:lnTo>
                    <a:pt x="160933" y="0"/>
                  </a:lnTo>
                  <a:lnTo>
                    <a:pt x="146435" y="0"/>
                  </a:lnTo>
                  <a:lnTo>
                    <a:pt x="131234" y="0"/>
                  </a:lnTo>
                  <a:lnTo>
                    <a:pt x="115408" y="0"/>
                  </a:lnTo>
                  <a:lnTo>
                    <a:pt x="99097" y="4"/>
                  </a:lnTo>
                  <a:lnTo>
                    <a:pt x="82753" y="177"/>
                  </a:lnTo>
                  <a:lnTo>
                    <a:pt x="67093" y="826"/>
                  </a:lnTo>
                  <a:lnTo>
                    <a:pt x="52469" y="2074"/>
                  </a:lnTo>
                  <a:lnTo>
                    <a:pt x="39322" y="3736"/>
                  </a:lnTo>
                  <a:lnTo>
                    <a:pt x="27066" y="5562"/>
                  </a:lnTo>
                  <a:lnTo>
                    <a:pt x="14629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01782" y="252683"/>
              <a:ext cx="252685" cy="332239"/>
            </a:xfrm>
            <a:custGeom>
              <a:avLst/>
              <a:gdLst/>
              <a:ahLst/>
              <a:cxnLst/>
              <a:rect l="0" t="0" r="0" b="0"/>
              <a:pathLst>
                <a:path w="252685" h="332239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5" y="41079"/>
                  </a:lnTo>
                  <a:lnTo>
                    <a:pt x="178" y="54594"/>
                  </a:lnTo>
                  <a:lnTo>
                    <a:pt x="826" y="68751"/>
                  </a:lnTo>
                  <a:lnTo>
                    <a:pt x="2079" y="83657"/>
                  </a:lnTo>
                  <a:lnTo>
                    <a:pt x="3905" y="99249"/>
                  </a:lnTo>
                  <a:lnTo>
                    <a:pt x="6201" y="115395"/>
                  </a:lnTo>
                  <a:lnTo>
                    <a:pt x="8857" y="131964"/>
                  </a:lnTo>
                  <a:lnTo>
                    <a:pt x="11775" y="149005"/>
                  </a:lnTo>
                  <a:lnTo>
                    <a:pt x="14880" y="166736"/>
                  </a:lnTo>
                  <a:lnTo>
                    <a:pt x="18109" y="185212"/>
                  </a:lnTo>
                  <a:lnTo>
                    <a:pt x="21259" y="204027"/>
                  </a:lnTo>
                  <a:lnTo>
                    <a:pt x="23996" y="222430"/>
                  </a:lnTo>
                  <a:lnTo>
                    <a:pt x="26168" y="240031"/>
                  </a:lnTo>
                  <a:lnTo>
                    <a:pt x="27795" y="256781"/>
                  </a:lnTo>
                  <a:lnTo>
                    <a:pt x="28971" y="272797"/>
                  </a:lnTo>
                  <a:lnTo>
                    <a:pt x="29788" y="288208"/>
                  </a:lnTo>
                  <a:lnTo>
                    <a:pt x="29924" y="302059"/>
                  </a:lnTo>
                  <a:lnTo>
                    <a:pt x="28806" y="310922"/>
                  </a:lnTo>
                  <a:lnTo>
                    <a:pt x="26900" y="312670"/>
                  </a:lnTo>
                  <a:lnTo>
                    <a:pt x="25173" y="309112"/>
                  </a:lnTo>
                  <a:lnTo>
                    <a:pt x="23882" y="302028"/>
                  </a:lnTo>
                  <a:lnTo>
                    <a:pt x="22973" y="292612"/>
                  </a:lnTo>
                  <a:lnTo>
                    <a:pt x="22354" y="281653"/>
                  </a:lnTo>
                  <a:lnTo>
                    <a:pt x="22103" y="269834"/>
                  </a:lnTo>
                  <a:lnTo>
                    <a:pt x="22465" y="257808"/>
                  </a:lnTo>
                  <a:lnTo>
                    <a:pt x="23535" y="245940"/>
                  </a:lnTo>
                  <a:lnTo>
                    <a:pt x="25577" y="234678"/>
                  </a:lnTo>
                  <a:lnTo>
                    <a:pt x="29084" y="224636"/>
                  </a:lnTo>
                  <a:lnTo>
                    <a:pt x="34184" y="216043"/>
                  </a:lnTo>
                  <a:lnTo>
                    <a:pt x="40542" y="209272"/>
                  </a:lnTo>
                  <a:lnTo>
                    <a:pt x="47566" y="204996"/>
                  </a:lnTo>
                  <a:lnTo>
                    <a:pt x="54841" y="203348"/>
                  </a:lnTo>
                  <a:lnTo>
                    <a:pt x="62164" y="204172"/>
                  </a:lnTo>
                  <a:lnTo>
                    <a:pt x="69453" y="207300"/>
                  </a:lnTo>
                  <a:lnTo>
                    <a:pt x="76680" y="212401"/>
                  </a:lnTo>
                  <a:lnTo>
                    <a:pt x="83685" y="219058"/>
                  </a:lnTo>
                  <a:lnTo>
                    <a:pt x="90169" y="226880"/>
                  </a:lnTo>
                  <a:lnTo>
                    <a:pt x="96015" y="235551"/>
                  </a:lnTo>
                  <a:lnTo>
                    <a:pt x="101265" y="245151"/>
                  </a:lnTo>
                  <a:lnTo>
                    <a:pt x="106026" y="256110"/>
                  </a:lnTo>
                  <a:lnTo>
                    <a:pt x="110413" y="268525"/>
                  </a:lnTo>
                  <a:lnTo>
                    <a:pt x="114545" y="280917"/>
                  </a:lnTo>
                  <a:lnTo>
                    <a:pt x="118985" y="290171"/>
                  </a:lnTo>
                  <a:lnTo>
                    <a:pt x="124066" y="294547"/>
                  </a:lnTo>
                  <a:lnTo>
                    <a:pt x="129288" y="294444"/>
                  </a:lnTo>
                  <a:lnTo>
                    <a:pt x="134690" y="291005"/>
                  </a:lnTo>
                  <a:lnTo>
                    <a:pt x="140546" y="285579"/>
                  </a:lnTo>
                  <a:lnTo>
                    <a:pt x="147185" y="279531"/>
                  </a:lnTo>
                  <a:lnTo>
                    <a:pt x="154703" y="273636"/>
                  </a:lnTo>
                  <a:lnTo>
                    <a:pt x="163010" y="268178"/>
                  </a:lnTo>
                  <a:lnTo>
                    <a:pt x="171949" y="263190"/>
                  </a:lnTo>
                  <a:lnTo>
                    <a:pt x="181360" y="258596"/>
                  </a:lnTo>
                  <a:lnTo>
                    <a:pt x="190949" y="253980"/>
                  </a:lnTo>
                  <a:lnTo>
                    <a:pt x="200304" y="248645"/>
                  </a:lnTo>
                  <a:lnTo>
                    <a:pt x="209209" y="242265"/>
                  </a:lnTo>
                  <a:lnTo>
                    <a:pt x="217153" y="234857"/>
                  </a:lnTo>
                  <a:lnTo>
                    <a:pt x="223277" y="226587"/>
                  </a:lnTo>
                  <a:lnTo>
                    <a:pt x="227277" y="217657"/>
                  </a:lnTo>
                  <a:lnTo>
                    <a:pt x="229165" y="208408"/>
                  </a:lnTo>
                  <a:lnTo>
                    <a:pt x="229003" y="199287"/>
                  </a:lnTo>
                  <a:lnTo>
                    <a:pt x="227033" y="190542"/>
                  </a:lnTo>
                  <a:lnTo>
                    <a:pt x="223291" y="182707"/>
                  </a:lnTo>
                  <a:lnTo>
                    <a:pt x="217514" y="176656"/>
                  </a:lnTo>
                  <a:lnTo>
                    <a:pt x="209753" y="172706"/>
                  </a:lnTo>
                  <a:lnTo>
                    <a:pt x="200628" y="170851"/>
                  </a:lnTo>
                  <a:lnTo>
                    <a:pt x="191127" y="171036"/>
                  </a:lnTo>
                  <a:lnTo>
                    <a:pt x="181858" y="173020"/>
                  </a:lnTo>
                  <a:lnTo>
                    <a:pt x="173197" y="176773"/>
                  </a:lnTo>
                  <a:lnTo>
                    <a:pt x="165459" y="182556"/>
                  </a:lnTo>
                  <a:lnTo>
                    <a:pt x="158713" y="190332"/>
                  </a:lnTo>
                  <a:lnTo>
                    <a:pt x="153168" y="199805"/>
                  </a:lnTo>
                  <a:lnTo>
                    <a:pt x="149257" y="210604"/>
                  </a:lnTo>
                  <a:lnTo>
                    <a:pt x="147068" y="222381"/>
                  </a:lnTo>
                  <a:lnTo>
                    <a:pt x="146394" y="234694"/>
                  </a:lnTo>
                  <a:lnTo>
                    <a:pt x="146919" y="247025"/>
                  </a:lnTo>
                  <a:lnTo>
                    <a:pt x="148347" y="259088"/>
                  </a:lnTo>
                  <a:lnTo>
                    <a:pt x="150591" y="270644"/>
                  </a:lnTo>
                  <a:lnTo>
                    <a:pt x="153767" y="281412"/>
                  </a:lnTo>
                  <a:lnTo>
                    <a:pt x="157869" y="291318"/>
                  </a:lnTo>
                  <a:lnTo>
                    <a:pt x="162926" y="300293"/>
                  </a:lnTo>
                  <a:lnTo>
                    <a:pt x="169077" y="308183"/>
                  </a:lnTo>
                  <a:lnTo>
                    <a:pt x="176298" y="315008"/>
                  </a:lnTo>
                  <a:lnTo>
                    <a:pt x="184588" y="320763"/>
                  </a:lnTo>
                  <a:lnTo>
                    <a:pt x="194055" y="325338"/>
                  </a:lnTo>
                  <a:lnTo>
                    <a:pt x="204629" y="328783"/>
                  </a:lnTo>
                  <a:lnTo>
                    <a:pt x="215517" y="331092"/>
                  </a:lnTo>
                  <a:lnTo>
                    <a:pt x="226372" y="332238"/>
                  </a:lnTo>
                  <a:lnTo>
                    <a:pt x="238141" y="331208"/>
                  </a:lnTo>
                  <a:lnTo>
                    <a:pt x="25268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07109" y="484310"/>
              <a:ext cx="21057" cy="136872"/>
            </a:xfrm>
            <a:custGeom>
              <a:avLst/>
              <a:gdLst/>
              <a:ahLst/>
              <a:cxnLst/>
              <a:rect l="0" t="0" r="0" b="0"/>
              <a:pathLst>
                <a:path w="21057" h="136872">
                  <a:moveTo>
                    <a:pt x="0" y="0"/>
                  </a:moveTo>
                  <a:lnTo>
                    <a:pt x="66" y="11668"/>
                  </a:lnTo>
                  <a:lnTo>
                    <a:pt x="706" y="22157"/>
                  </a:lnTo>
                  <a:lnTo>
                    <a:pt x="2003" y="32468"/>
                  </a:lnTo>
                  <a:lnTo>
                    <a:pt x="3863" y="43115"/>
                  </a:lnTo>
                  <a:lnTo>
                    <a:pt x="6180" y="54755"/>
                  </a:lnTo>
                  <a:lnTo>
                    <a:pt x="8842" y="67633"/>
                  </a:lnTo>
                  <a:lnTo>
                    <a:pt x="11603" y="81104"/>
                  </a:lnTo>
                  <a:lnTo>
                    <a:pt x="14361" y="95252"/>
                  </a:lnTo>
                  <a:lnTo>
                    <a:pt x="17356" y="112442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75523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91337" y="400082"/>
              <a:ext cx="115814" cy="157180"/>
            </a:xfrm>
            <a:custGeom>
              <a:avLst/>
              <a:gdLst/>
              <a:ahLst/>
              <a:cxnLst/>
              <a:rect l="0" t="0" r="0" b="0"/>
              <a:pathLst>
                <a:path w="115814" h="157180">
                  <a:moveTo>
                    <a:pt x="0" y="52643"/>
                  </a:moveTo>
                  <a:lnTo>
                    <a:pt x="2932" y="64311"/>
                  </a:lnTo>
                  <a:lnTo>
                    <a:pt x="5716" y="74800"/>
                  </a:lnTo>
                  <a:lnTo>
                    <a:pt x="8615" y="85101"/>
                  </a:lnTo>
                  <a:lnTo>
                    <a:pt x="11656" y="95403"/>
                  </a:lnTo>
                  <a:lnTo>
                    <a:pt x="14820" y="105747"/>
                  </a:lnTo>
                  <a:lnTo>
                    <a:pt x="18089" y="116136"/>
                  </a:lnTo>
                  <a:lnTo>
                    <a:pt x="21600" y="126564"/>
                  </a:lnTo>
                  <a:lnTo>
                    <a:pt x="25640" y="137022"/>
                  </a:lnTo>
                  <a:lnTo>
                    <a:pt x="30273" y="147428"/>
                  </a:lnTo>
                  <a:lnTo>
                    <a:pt x="33764" y="155188"/>
                  </a:lnTo>
                  <a:lnTo>
                    <a:pt x="34245" y="157179"/>
                  </a:lnTo>
                  <a:lnTo>
                    <a:pt x="32791" y="154583"/>
                  </a:lnTo>
                  <a:lnTo>
                    <a:pt x="30343" y="149034"/>
                  </a:lnTo>
                  <a:lnTo>
                    <a:pt x="27392" y="141651"/>
                  </a:lnTo>
                  <a:lnTo>
                    <a:pt x="24180" y="133129"/>
                  </a:lnTo>
                  <a:lnTo>
                    <a:pt x="20835" y="123893"/>
                  </a:lnTo>
                  <a:lnTo>
                    <a:pt x="17416" y="114203"/>
                  </a:lnTo>
                  <a:lnTo>
                    <a:pt x="13968" y="104218"/>
                  </a:lnTo>
                  <a:lnTo>
                    <a:pt x="10835" y="93876"/>
                  </a:lnTo>
                  <a:lnTo>
                    <a:pt x="8640" y="82937"/>
                  </a:lnTo>
                  <a:lnTo>
                    <a:pt x="7663" y="71325"/>
                  </a:lnTo>
                  <a:lnTo>
                    <a:pt x="8329" y="59593"/>
                  </a:lnTo>
                  <a:lnTo>
                    <a:pt x="11360" y="48782"/>
                  </a:lnTo>
                  <a:lnTo>
                    <a:pt x="16921" y="39403"/>
                  </a:lnTo>
                  <a:lnTo>
                    <a:pt x="24555" y="31463"/>
                  </a:lnTo>
                  <a:lnTo>
                    <a:pt x="33497" y="24740"/>
                  </a:lnTo>
                  <a:lnTo>
                    <a:pt x="43171" y="18964"/>
                  </a:lnTo>
                  <a:lnTo>
                    <a:pt x="53361" y="14034"/>
                  </a:lnTo>
                  <a:lnTo>
                    <a:pt x="65436" y="9551"/>
                  </a:lnTo>
                  <a:lnTo>
                    <a:pt x="83802" y="511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84885" y="427406"/>
              <a:ext cx="190763" cy="177660"/>
            </a:xfrm>
            <a:custGeom>
              <a:avLst/>
              <a:gdLst/>
              <a:ahLst/>
              <a:cxnLst/>
              <a:rect l="0" t="0" r="0" b="0"/>
              <a:pathLst>
                <a:path w="190763" h="177660">
                  <a:moveTo>
                    <a:pt x="85477" y="77961"/>
                  </a:moveTo>
                  <a:lnTo>
                    <a:pt x="85410" y="66293"/>
                  </a:lnTo>
                  <a:lnTo>
                    <a:pt x="84770" y="55805"/>
                  </a:lnTo>
                  <a:lnTo>
                    <a:pt x="83469" y="45507"/>
                  </a:lnTo>
                  <a:lnTo>
                    <a:pt x="81437" y="35379"/>
                  </a:lnTo>
                  <a:lnTo>
                    <a:pt x="78472" y="25684"/>
                  </a:lnTo>
                  <a:lnTo>
                    <a:pt x="74548" y="16565"/>
                  </a:lnTo>
                  <a:lnTo>
                    <a:pt x="69626" y="8654"/>
                  </a:lnTo>
                  <a:lnTo>
                    <a:pt x="63574" y="3086"/>
                  </a:lnTo>
                  <a:lnTo>
                    <a:pt x="56434" y="275"/>
                  </a:lnTo>
                  <a:lnTo>
                    <a:pt x="48539" y="0"/>
                  </a:lnTo>
                  <a:lnTo>
                    <a:pt x="40403" y="1785"/>
                  </a:lnTo>
                  <a:lnTo>
                    <a:pt x="32344" y="5135"/>
                  </a:lnTo>
                  <a:lnTo>
                    <a:pt x="24649" y="9786"/>
                  </a:lnTo>
                  <a:lnTo>
                    <a:pt x="17633" y="15715"/>
                  </a:lnTo>
                  <a:lnTo>
                    <a:pt x="11408" y="22815"/>
                  </a:lnTo>
                  <a:lnTo>
                    <a:pt x="6227" y="31207"/>
                  </a:lnTo>
                  <a:lnTo>
                    <a:pt x="2572" y="41281"/>
                  </a:lnTo>
                  <a:lnTo>
                    <a:pt x="557" y="53097"/>
                  </a:lnTo>
                  <a:lnTo>
                    <a:pt x="0" y="66270"/>
                  </a:lnTo>
                  <a:lnTo>
                    <a:pt x="604" y="80177"/>
                  </a:lnTo>
                  <a:lnTo>
                    <a:pt x="2086" y="94376"/>
                  </a:lnTo>
                  <a:lnTo>
                    <a:pt x="4367" y="108484"/>
                  </a:lnTo>
                  <a:lnTo>
                    <a:pt x="7567" y="122103"/>
                  </a:lnTo>
                  <a:lnTo>
                    <a:pt x="11684" y="135065"/>
                  </a:lnTo>
                  <a:lnTo>
                    <a:pt x="16754" y="147072"/>
                  </a:lnTo>
                  <a:lnTo>
                    <a:pt x="22912" y="157619"/>
                  </a:lnTo>
                  <a:lnTo>
                    <a:pt x="30129" y="166548"/>
                  </a:lnTo>
                  <a:lnTo>
                    <a:pt x="38076" y="173375"/>
                  </a:lnTo>
                  <a:lnTo>
                    <a:pt x="46250" y="177157"/>
                  </a:lnTo>
                  <a:lnTo>
                    <a:pt x="54332" y="177659"/>
                  </a:lnTo>
                  <a:lnTo>
                    <a:pt x="62045" y="175251"/>
                  </a:lnTo>
                  <a:lnTo>
                    <a:pt x="69071" y="170520"/>
                  </a:lnTo>
                  <a:lnTo>
                    <a:pt x="75313" y="164048"/>
                  </a:lnTo>
                  <a:lnTo>
                    <a:pt x="80844" y="156318"/>
                  </a:lnTo>
                  <a:lnTo>
                    <a:pt x="85801" y="147702"/>
                  </a:lnTo>
                  <a:lnTo>
                    <a:pt x="90324" y="138466"/>
                  </a:lnTo>
                  <a:lnTo>
                    <a:pt x="94534" y="128641"/>
                  </a:lnTo>
                  <a:lnTo>
                    <a:pt x="98522" y="118054"/>
                  </a:lnTo>
                  <a:lnTo>
                    <a:pt x="102370" y="106713"/>
                  </a:lnTo>
                  <a:lnTo>
                    <a:pt x="106602" y="96316"/>
                  </a:lnTo>
                  <a:lnTo>
                    <a:pt x="111362" y="90069"/>
                  </a:lnTo>
                  <a:lnTo>
                    <a:pt x="115841" y="88988"/>
                  </a:lnTo>
                  <a:lnTo>
                    <a:pt x="119923" y="91938"/>
                  </a:lnTo>
                  <a:lnTo>
                    <a:pt x="123746" y="97582"/>
                  </a:lnTo>
                  <a:lnTo>
                    <a:pt x="127590" y="104790"/>
                  </a:lnTo>
                  <a:lnTo>
                    <a:pt x="131831" y="112629"/>
                  </a:lnTo>
                  <a:lnTo>
                    <a:pt x="136638" y="120573"/>
                  </a:lnTo>
                  <a:lnTo>
                    <a:pt x="141996" y="128403"/>
                  </a:lnTo>
                  <a:lnTo>
                    <a:pt x="147815" y="136060"/>
                  </a:lnTo>
                  <a:lnTo>
                    <a:pt x="153983" y="143544"/>
                  </a:lnTo>
                  <a:lnTo>
                    <a:pt x="160293" y="150582"/>
                  </a:lnTo>
                  <a:lnTo>
                    <a:pt x="167177" y="157307"/>
                  </a:lnTo>
                  <a:lnTo>
                    <a:pt x="176354" y="164312"/>
                  </a:lnTo>
                  <a:lnTo>
                    <a:pt x="190762" y="172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460510" y="427400"/>
              <a:ext cx="122278" cy="172725"/>
            </a:xfrm>
            <a:custGeom>
              <a:avLst/>
              <a:gdLst/>
              <a:ahLst/>
              <a:cxnLst/>
              <a:rect l="0" t="0" r="0" b="0"/>
              <a:pathLst>
                <a:path w="122278" h="172725">
                  <a:moveTo>
                    <a:pt x="4609" y="46382"/>
                  </a:moveTo>
                  <a:lnTo>
                    <a:pt x="1809" y="58050"/>
                  </a:lnTo>
                  <a:lnTo>
                    <a:pt x="307" y="68539"/>
                  </a:lnTo>
                  <a:lnTo>
                    <a:pt x="0" y="78840"/>
                  </a:lnTo>
                  <a:lnTo>
                    <a:pt x="679" y="89142"/>
                  </a:lnTo>
                  <a:lnTo>
                    <a:pt x="2148" y="99486"/>
                  </a:lnTo>
                  <a:lnTo>
                    <a:pt x="4199" y="109804"/>
                  </a:lnTo>
                  <a:lnTo>
                    <a:pt x="6050" y="117594"/>
                  </a:lnTo>
                  <a:lnTo>
                    <a:pt x="6832" y="119389"/>
                  </a:lnTo>
                  <a:lnTo>
                    <a:pt x="6820" y="115546"/>
                  </a:lnTo>
                  <a:lnTo>
                    <a:pt x="6467" y="107451"/>
                  </a:lnTo>
                  <a:lnTo>
                    <a:pt x="6042" y="96509"/>
                  </a:lnTo>
                  <a:lnTo>
                    <a:pt x="5661" y="83960"/>
                  </a:lnTo>
                  <a:lnTo>
                    <a:pt x="5364" y="70600"/>
                  </a:lnTo>
                  <a:lnTo>
                    <a:pt x="5310" y="57018"/>
                  </a:lnTo>
                  <a:lnTo>
                    <a:pt x="5795" y="43733"/>
                  </a:lnTo>
                  <a:lnTo>
                    <a:pt x="6952" y="30995"/>
                  </a:lnTo>
                  <a:lnTo>
                    <a:pt x="9389" y="19473"/>
                  </a:lnTo>
                  <a:lnTo>
                    <a:pt x="14224" y="10314"/>
                  </a:lnTo>
                  <a:lnTo>
                    <a:pt x="21844" y="3941"/>
                  </a:lnTo>
                  <a:lnTo>
                    <a:pt x="31521" y="459"/>
                  </a:lnTo>
                  <a:lnTo>
                    <a:pt x="41851" y="0"/>
                  </a:lnTo>
                  <a:lnTo>
                    <a:pt x="51932" y="2320"/>
                  </a:lnTo>
                  <a:lnTo>
                    <a:pt x="61272" y="6925"/>
                  </a:lnTo>
                  <a:lnTo>
                    <a:pt x="69531" y="13279"/>
                  </a:lnTo>
                  <a:lnTo>
                    <a:pt x="76673" y="20913"/>
                  </a:lnTo>
                  <a:lnTo>
                    <a:pt x="83009" y="29456"/>
                  </a:lnTo>
                  <a:lnTo>
                    <a:pt x="89053" y="38634"/>
                  </a:lnTo>
                  <a:lnTo>
                    <a:pt x="95127" y="48253"/>
                  </a:lnTo>
                  <a:lnTo>
                    <a:pt x="101196" y="58339"/>
                  </a:lnTo>
                  <a:lnTo>
                    <a:pt x="106973" y="69102"/>
                  </a:lnTo>
                  <a:lnTo>
                    <a:pt x="112295" y="80601"/>
                  </a:lnTo>
                  <a:lnTo>
                    <a:pt x="116835" y="92597"/>
                  </a:lnTo>
                  <a:lnTo>
                    <a:pt x="120046" y="104649"/>
                  </a:lnTo>
                  <a:lnTo>
                    <a:pt x="121759" y="116488"/>
                  </a:lnTo>
                  <a:lnTo>
                    <a:pt x="122277" y="127777"/>
                  </a:lnTo>
                  <a:lnTo>
                    <a:pt x="122239" y="139238"/>
                  </a:lnTo>
                  <a:lnTo>
                    <a:pt x="121641" y="152993"/>
                  </a:lnTo>
                  <a:lnTo>
                    <a:pt x="120423" y="172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454591" y="433814"/>
              <a:ext cx="280266" cy="345295"/>
            </a:xfrm>
            <a:custGeom>
              <a:avLst/>
              <a:gdLst/>
              <a:ahLst/>
              <a:cxnLst/>
              <a:rect l="0" t="0" r="0" b="0"/>
              <a:pathLst>
                <a:path w="280266" h="345295">
                  <a:moveTo>
                    <a:pt x="200041" y="145253"/>
                  </a:moveTo>
                  <a:lnTo>
                    <a:pt x="205908" y="139385"/>
                  </a:lnTo>
                  <a:lnTo>
                    <a:pt x="211473" y="133821"/>
                  </a:lnTo>
                  <a:lnTo>
                    <a:pt x="217267" y="128017"/>
                  </a:lnTo>
                  <a:lnTo>
                    <a:pt x="223174" y="121764"/>
                  </a:lnTo>
                  <a:lnTo>
                    <a:pt x="228857" y="114785"/>
                  </a:lnTo>
                  <a:lnTo>
                    <a:pt x="234126" y="107000"/>
                  </a:lnTo>
                  <a:lnTo>
                    <a:pt x="238805" y="98325"/>
                  </a:lnTo>
                  <a:lnTo>
                    <a:pt x="242643" y="88598"/>
                  </a:lnTo>
                  <a:lnTo>
                    <a:pt x="245582" y="77840"/>
                  </a:lnTo>
                  <a:lnTo>
                    <a:pt x="247402" y="66532"/>
                  </a:lnTo>
                  <a:lnTo>
                    <a:pt x="247649" y="55483"/>
                  </a:lnTo>
                  <a:lnTo>
                    <a:pt x="246222" y="45130"/>
                  </a:lnTo>
                  <a:lnTo>
                    <a:pt x="243314" y="35554"/>
                  </a:lnTo>
                  <a:lnTo>
                    <a:pt x="239230" y="26662"/>
                  </a:lnTo>
                  <a:lnTo>
                    <a:pt x="234254" y="18324"/>
                  </a:lnTo>
                  <a:lnTo>
                    <a:pt x="228304" y="10894"/>
                  </a:lnTo>
                  <a:lnTo>
                    <a:pt x="220955" y="5180"/>
                  </a:lnTo>
                  <a:lnTo>
                    <a:pt x="212094" y="1493"/>
                  </a:lnTo>
                  <a:lnTo>
                    <a:pt x="202212" y="0"/>
                  </a:lnTo>
                  <a:lnTo>
                    <a:pt x="192196" y="968"/>
                  </a:lnTo>
                  <a:lnTo>
                    <a:pt x="182581" y="4293"/>
                  </a:lnTo>
                  <a:lnTo>
                    <a:pt x="173856" y="9763"/>
                  </a:lnTo>
                  <a:lnTo>
                    <a:pt x="166607" y="17238"/>
                  </a:lnTo>
                  <a:lnTo>
                    <a:pt x="161002" y="26442"/>
                  </a:lnTo>
                  <a:lnTo>
                    <a:pt x="157037" y="36855"/>
                  </a:lnTo>
                  <a:lnTo>
                    <a:pt x="154727" y="47827"/>
                  </a:lnTo>
                  <a:lnTo>
                    <a:pt x="153910" y="58943"/>
                  </a:lnTo>
                  <a:lnTo>
                    <a:pt x="154306" y="70014"/>
                  </a:lnTo>
                  <a:lnTo>
                    <a:pt x="155625" y="80981"/>
                  </a:lnTo>
                  <a:lnTo>
                    <a:pt x="157626" y="91830"/>
                  </a:lnTo>
                  <a:lnTo>
                    <a:pt x="160442" y="102252"/>
                  </a:lnTo>
                  <a:lnTo>
                    <a:pt x="164542" y="111652"/>
                  </a:lnTo>
                  <a:lnTo>
                    <a:pt x="170074" y="119777"/>
                  </a:lnTo>
                  <a:lnTo>
                    <a:pt x="176740" y="126216"/>
                  </a:lnTo>
                  <a:lnTo>
                    <a:pt x="183978" y="130261"/>
                  </a:lnTo>
                  <a:lnTo>
                    <a:pt x="191401" y="131751"/>
                  </a:lnTo>
                  <a:lnTo>
                    <a:pt x="198825" y="130818"/>
                  </a:lnTo>
                  <a:lnTo>
                    <a:pt x="206182" y="127616"/>
                  </a:lnTo>
                  <a:lnTo>
                    <a:pt x="213456" y="122466"/>
                  </a:lnTo>
                  <a:lnTo>
                    <a:pt x="220492" y="115775"/>
                  </a:lnTo>
                  <a:lnTo>
                    <a:pt x="226997" y="107931"/>
                  </a:lnTo>
                  <a:lnTo>
                    <a:pt x="232873" y="99299"/>
                  </a:lnTo>
                  <a:lnTo>
                    <a:pt x="238694" y="91740"/>
                  </a:lnTo>
                  <a:lnTo>
                    <a:pt x="244671" y="88175"/>
                  </a:lnTo>
                  <a:lnTo>
                    <a:pt x="249807" y="89278"/>
                  </a:lnTo>
                  <a:lnTo>
                    <a:pt x="253773" y="94243"/>
                  </a:lnTo>
                  <a:lnTo>
                    <a:pt x="256680" y="102046"/>
                  </a:lnTo>
                  <a:lnTo>
                    <a:pt x="258912" y="111845"/>
                  </a:lnTo>
                  <a:lnTo>
                    <a:pt x="260995" y="123018"/>
                  </a:lnTo>
                  <a:lnTo>
                    <a:pt x="263234" y="135122"/>
                  </a:lnTo>
                  <a:lnTo>
                    <a:pt x="265731" y="147692"/>
                  </a:lnTo>
                  <a:lnTo>
                    <a:pt x="268482" y="160214"/>
                  </a:lnTo>
                  <a:lnTo>
                    <a:pt x="271440" y="172422"/>
                  </a:lnTo>
                  <a:lnTo>
                    <a:pt x="274392" y="184420"/>
                  </a:lnTo>
                  <a:lnTo>
                    <a:pt x="276987" y="196550"/>
                  </a:lnTo>
                  <a:lnTo>
                    <a:pt x="279051" y="209007"/>
                  </a:lnTo>
                  <a:lnTo>
                    <a:pt x="280265" y="221664"/>
                  </a:lnTo>
                  <a:lnTo>
                    <a:pt x="280097" y="234169"/>
                  </a:lnTo>
                  <a:lnTo>
                    <a:pt x="278374" y="246315"/>
                  </a:lnTo>
                  <a:lnTo>
                    <a:pt x="274759" y="257742"/>
                  </a:lnTo>
                  <a:lnTo>
                    <a:pt x="268600" y="267885"/>
                  </a:lnTo>
                  <a:lnTo>
                    <a:pt x="259791" y="276549"/>
                  </a:lnTo>
                  <a:lnTo>
                    <a:pt x="248825" y="283705"/>
                  </a:lnTo>
                  <a:lnTo>
                    <a:pt x="236493" y="289303"/>
                  </a:lnTo>
                  <a:lnTo>
                    <a:pt x="223388" y="293478"/>
                  </a:lnTo>
                  <a:lnTo>
                    <a:pt x="209866" y="296488"/>
                  </a:lnTo>
                  <a:lnTo>
                    <a:pt x="196116" y="298608"/>
                  </a:lnTo>
                  <a:lnTo>
                    <a:pt x="182244" y="300077"/>
                  </a:lnTo>
                  <a:lnTo>
                    <a:pt x="168302" y="301085"/>
                  </a:lnTo>
                  <a:lnTo>
                    <a:pt x="154321" y="301770"/>
                  </a:lnTo>
                  <a:lnTo>
                    <a:pt x="140324" y="302238"/>
                  </a:lnTo>
                  <a:lnTo>
                    <a:pt x="126480" y="302723"/>
                  </a:lnTo>
                  <a:lnTo>
                    <a:pt x="113104" y="303582"/>
                  </a:lnTo>
                  <a:lnTo>
                    <a:pt x="100328" y="304976"/>
                  </a:lnTo>
                  <a:lnTo>
                    <a:pt x="88121" y="306895"/>
                  </a:lnTo>
                  <a:lnTo>
                    <a:pt x="76384" y="309255"/>
                  </a:lnTo>
                  <a:lnTo>
                    <a:pt x="65008" y="311957"/>
                  </a:lnTo>
                  <a:lnTo>
                    <a:pt x="54063" y="315077"/>
                  </a:lnTo>
                  <a:lnTo>
                    <a:pt x="43779" y="318848"/>
                  </a:lnTo>
                  <a:lnTo>
                    <a:pt x="34238" y="323339"/>
                  </a:lnTo>
                  <a:lnTo>
                    <a:pt x="25666" y="328171"/>
                  </a:lnTo>
                  <a:lnTo>
                    <a:pt x="17673" y="333083"/>
                  </a:lnTo>
                  <a:lnTo>
                    <a:pt x="9556" y="338508"/>
                  </a:lnTo>
                  <a:lnTo>
                    <a:pt x="0" y="345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759917" y="231626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71"/>
                  </a:lnTo>
                  <a:lnTo>
                    <a:pt x="177" y="50665"/>
                  </a:lnTo>
                  <a:lnTo>
                    <a:pt x="826" y="66290"/>
                  </a:lnTo>
                  <a:lnTo>
                    <a:pt x="2075" y="83265"/>
                  </a:lnTo>
                  <a:lnTo>
                    <a:pt x="3728" y="101367"/>
                  </a:lnTo>
                  <a:lnTo>
                    <a:pt x="5376" y="120335"/>
                  </a:lnTo>
                  <a:lnTo>
                    <a:pt x="6779" y="139937"/>
                  </a:lnTo>
                  <a:lnTo>
                    <a:pt x="7872" y="159826"/>
                  </a:lnTo>
                  <a:lnTo>
                    <a:pt x="8678" y="179556"/>
                  </a:lnTo>
                  <a:lnTo>
                    <a:pt x="9262" y="198897"/>
                  </a:lnTo>
                  <a:lnTo>
                    <a:pt x="9840" y="217646"/>
                  </a:lnTo>
                  <a:lnTo>
                    <a:pt x="10767" y="235550"/>
                  </a:lnTo>
                  <a:lnTo>
                    <a:pt x="12206" y="252558"/>
                  </a:lnTo>
                  <a:lnTo>
                    <a:pt x="13989" y="268778"/>
                  </a:lnTo>
                  <a:lnTo>
                    <a:pt x="15725" y="284372"/>
                  </a:lnTo>
                  <a:lnTo>
                    <a:pt x="17187" y="299478"/>
                  </a:lnTo>
                  <a:lnTo>
                    <a:pt x="18322" y="313625"/>
                  </a:lnTo>
                  <a:lnTo>
                    <a:pt x="19280" y="327119"/>
                  </a:lnTo>
                  <a:lnTo>
                    <a:pt x="20144" y="341149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807175" y="400324"/>
              <a:ext cx="121199" cy="178744"/>
            </a:xfrm>
            <a:custGeom>
              <a:avLst/>
              <a:gdLst/>
              <a:ahLst/>
              <a:cxnLst/>
              <a:rect l="0" t="0" r="0" b="0"/>
              <a:pathLst>
                <a:path w="121199" h="178744">
                  <a:moveTo>
                    <a:pt x="5384" y="126100"/>
                  </a:moveTo>
                  <a:lnTo>
                    <a:pt x="11386" y="120367"/>
                  </a:lnTo>
                  <a:lnTo>
                    <a:pt x="18231" y="116083"/>
                  </a:lnTo>
                  <a:lnTo>
                    <a:pt x="26619" y="112872"/>
                  </a:lnTo>
                  <a:lnTo>
                    <a:pt x="36246" y="110338"/>
                  </a:lnTo>
                  <a:lnTo>
                    <a:pt x="46561" y="107993"/>
                  </a:lnTo>
                  <a:lnTo>
                    <a:pt x="57163" y="105540"/>
                  </a:lnTo>
                  <a:lnTo>
                    <a:pt x="67689" y="102713"/>
                  </a:lnTo>
                  <a:lnTo>
                    <a:pt x="77741" y="99200"/>
                  </a:lnTo>
                  <a:lnTo>
                    <a:pt x="87155" y="94895"/>
                  </a:lnTo>
                  <a:lnTo>
                    <a:pt x="95795" y="89544"/>
                  </a:lnTo>
                  <a:lnTo>
                    <a:pt x="103461" y="82669"/>
                  </a:lnTo>
                  <a:lnTo>
                    <a:pt x="110124" y="74159"/>
                  </a:lnTo>
                  <a:lnTo>
                    <a:pt x="115430" y="64360"/>
                  </a:lnTo>
                  <a:lnTo>
                    <a:pt x="118640" y="53873"/>
                  </a:lnTo>
                  <a:lnTo>
                    <a:pt x="119533" y="43129"/>
                  </a:lnTo>
                  <a:lnTo>
                    <a:pt x="118183" y="32663"/>
                  </a:lnTo>
                  <a:lnTo>
                    <a:pt x="114694" y="23176"/>
                  </a:lnTo>
                  <a:lnTo>
                    <a:pt x="109344" y="14959"/>
                  </a:lnTo>
                  <a:lnTo>
                    <a:pt x="102346" y="8275"/>
                  </a:lnTo>
                  <a:lnTo>
                    <a:pt x="93763" y="3526"/>
                  </a:lnTo>
                  <a:lnTo>
                    <a:pt x="83777" y="748"/>
                  </a:lnTo>
                  <a:lnTo>
                    <a:pt x="72820" y="0"/>
                  </a:lnTo>
                  <a:lnTo>
                    <a:pt x="61473" y="1533"/>
                  </a:lnTo>
                  <a:lnTo>
                    <a:pt x="50113" y="5267"/>
                  </a:lnTo>
                  <a:lnTo>
                    <a:pt x="39216" y="10856"/>
                  </a:lnTo>
                  <a:lnTo>
                    <a:pt x="29430" y="17886"/>
                  </a:lnTo>
                  <a:lnTo>
                    <a:pt x="21004" y="25985"/>
                  </a:lnTo>
                  <a:lnTo>
                    <a:pt x="14010" y="35013"/>
                  </a:lnTo>
                  <a:lnTo>
                    <a:pt x="8518" y="45050"/>
                  </a:lnTo>
                  <a:lnTo>
                    <a:pt x="4419" y="56055"/>
                  </a:lnTo>
                  <a:lnTo>
                    <a:pt x="1629" y="67716"/>
                  </a:lnTo>
                  <a:lnTo>
                    <a:pt x="189" y="79542"/>
                  </a:lnTo>
                  <a:lnTo>
                    <a:pt x="0" y="91234"/>
                  </a:lnTo>
                  <a:lnTo>
                    <a:pt x="1005" y="102525"/>
                  </a:lnTo>
                  <a:lnTo>
                    <a:pt x="3274" y="113108"/>
                  </a:lnTo>
                  <a:lnTo>
                    <a:pt x="6730" y="122891"/>
                  </a:lnTo>
                  <a:lnTo>
                    <a:pt x="11339" y="131952"/>
                  </a:lnTo>
                  <a:lnTo>
                    <a:pt x="17181" y="140432"/>
                  </a:lnTo>
                  <a:lnTo>
                    <a:pt x="24190" y="148466"/>
                  </a:lnTo>
                  <a:lnTo>
                    <a:pt x="32338" y="155846"/>
                  </a:lnTo>
                  <a:lnTo>
                    <a:pt x="41709" y="162052"/>
                  </a:lnTo>
                  <a:lnTo>
                    <a:pt x="52227" y="166892"/>
                  </a:lnTo>
                  <a:lnTo>
                    <a:pt x="63474" y="170490"/>
                  </a:lnTo>
                  <a:lnTo>
                    <a:pt x="76097" y="173459"/>
                  </a:lnTo>
                  <a:lnTo>
                    <a:pt x="93437" y="176061"/>
                  </a:lnTo>
                  <a:lnTo>
                    <a:pt x="121198" y="178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963094" y="389554"/>
              <a:ext cx="117744" cy="231628"/>
            </a:xfrm>
            <a:custGeom>
              <a:avLst/>
              <a:gdLst/>
              <a:ahLst/>
              <a:cxnLst/>
              <a:rect l="0" t="0" r="0" b="0"/>
              <a:pathLst>
                <a:path w="117744" h="231628">
                  <a:moveTo>
                    <a:pt x="112678" y="0"/>
                  </a:moveTo>
                  <a:lnTo>
                    <a:pt x="101076" y="134"/>
                  </a:lnTo>
                  <a:lnTo>
                    <a:pt x="91228" y="1414"/>
                  </a:lnTo>
                  <a:lnTo>
                    <a:pt x="82218" y="4007"/>
                  </a:lnTo>
                  <a:lnTo>
                    <a:pt x="73603" y="7727"/>
                  </a:lnTo>
                  <a:lnTo>
                    <a:pt x="64928" y="12360"/>
                  </a:lnTo>
                  <a:lnTo>
                    <a:pt x="55957" y="17693"/>
                  </a:lnTo>
                  <a:lnTo>
                    <a:pt x="46799" y="23540"/>
                  </a:lnTo>
                  <a:lnTo>
                    <a:pt x="37800" y="29754"/>
                  </a:lnTo>
                  <a:lnTo>
                    <a:pt x="29158" y="36230"/>
                  </a:lnTo>
                  <a:lnTo>
                    <a:pt x="21067" y="43050"/>
                  </a:lnTo>
                  <a:lnTo>
                    <a:pt x="13786" y="50467"/>
                  </a:lnTo>
                  <a:lnTo>
                    <a:pt x="7391" y="58562"/>
                  </a:lnTo>
                  <a:lnTo>
                    <a:pt x="2438" y="66948"/>
                  </a:lnTo>
                  <a:lnTo>
                    <a:pt x="0" y="74892"/>
                  </a:lnTo>
                  <a:lnTo>
                    <a:pt x="442" y="82005"/>
                  </a:lnTo>
                  <a:lnTo>
                    <a:pt x="3672" y="88085"/>
                  </a:lnTo>
                  <a:lnTo>
                    <a:pt x="9494" y="92944"/>
                  </a:lnTo>
                  <a:lnTo>
                    <a:pt x="17518" y="96622"/>
                  </a:lnTo>
                  <a:lnTo>
                    <a:pt x="27104" y="99464"/>
                  </a:lnTo>
                  <a:lnTo>
                    <a:pt x="37507" y="102004"/>
                  </a:lnTo>
                  <a:lnTo>
                    <a:pt x="48228" y="104577"/>
                  </a:lnTo>
                  <a:lnTo>
                    <a:pt x="58862" y="107480"/>
                  </a:lnTo>
                  <a:lnTo>
                    <a:pt x="69002" y="111040"/>
                  </a:lnTo>
                  <a:lnTo>
                    <a:pt x="78482" y="115372"/>
                  </a:lnTo>
                  <a:lnTo>
                    <a:pt x="87170" y="120570"/>
                  </a:lnTo>
                  <a:lnTo>
                    <a:pt x="94868" y="126808"/>
                  </a:lnTo>
                  <a:lnTo>
                    <a:pt x="101563" y="134083"/>
                  </a:lnTo>
                  <a:lnTo>
                    <a:pt x="107230" y="142408"/>
                  </a:lnTo>
                  <a:lnTo>
                    <a:pt x="111748" y="151898"/>
                  </a:lnTo>
                  <a:lnTo>
                    <a:pt x="115151" y="162496"/>
                  </a:lnTo>
                  <a:lnTo>
                    <a:pt x="117285" y="173696"/>
                  </a:lnTo>
                  <a:lnTo>
                    <a:pt x="117743" y="184673"/>
                  </a:lnTo>
                  <a:lnTo>
                    <a:pt x="116448" y="194968"/>
                  </a:lnTo>
                  <a:lnTo>
                    <a:pt x="113290" y="204166"/>
                  </a:lnTo>
                  <a:lnTo>
                    <a:pt x="107972" y="211740"/>
                  </a:lnTo>
                  <a:lnTo>
                    <a:pt x="100546" y="217570"/>
                  </a:lnTo>
                  <a:lnTo>
                    <a:pt x="91367" y="221867"/>
                  </a:lnTo>
                  <a:lnTo>
                    <a:pt x="79703" y="225398"/>
                  </a:lnTo>
                  <a:lnTo>
                    <a:pt x="61181" y="228474"/>
                  </a:lnTo>
                  <a:lnTo>
                    <a:pt x="2845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0128415" y="579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804804" y="1385610"/>
            <a:ext cx="496519" cy="469881"/>
            <a:chOff x="1804804" y="1385610"/>
            <a:chExt cx="496519" cy="469881"/>
          </a:xfrm>
        </p:grpSpPr>
        <p:sp>
          <p:nvSpPr>
            <p:cNvPr id="65" name="Freeform 64"/>
            <p:cNvSpPr/>
            <p:nvPr/>
          </p:nvSpPr>
          <p:spPr>
            <a:xfrm>
              <a:off x="2006635" y="1537160"/>
              <a:ext cx="14837" cy="242157"/>
            </a:xfrm>
            <a:custGeom>
              <a:avLst/>
              <a:gdLst/>
              <a:ahLst/>
              <a:cxnLst/>
              <a:rect l="0" t="0" r="0" b="0"/>
              <a:pathLst>
                <a:path w="14837" h="242157">
                  <a:moveTo>
                    <a:pt x="14836" y="0"/>
                  </a:moveTo>
                  <a:lnTo>
                    <a:pt x="14769" y="11668"/>
                  </a:lnTo>
                  <a:lnTo>
                    <a:pt x="14129" y="22157"/>
                  </a:lnTo>
                  <a:lnTo>
                    <a:pt x="12837" y="32463"/>
                  </a:lnTo>
                  <a:lnTo>
                    <a:pt x="11150" y="42938"/>
                  </a:lnTo>
                  <a:lnTo>
                    <a:pt x="9482" y="53929"/>
                  </a:lnTo>
                  <a:lnTo>
                    <a:pt x="8064" y="65572"/>
                  </a:lnTo>
                  <a:lnTo>
                    <a:pt x="6793" y="77826"/>
                  </a:lnTo>
                  <a:lnTo>
                    <a:pt x="5334" y="90581"/>
                  </a:lnTo>
                  <a:lnTo>
                    <a:pt x="3511" y="103712"/>
                  </a:lnTo>
                  <a:lnTo>
                    <a:pt x="1625" y="116952"/>
                  </a:lnTo>
                  <a:lnTo>
                    <a:pt x="345" y="129914"/>
                  </a:lnTo>
                  <a:lnTo>
                    <a:pt x="0" y="142413"/>
                  </a:lnTo>
                  <a:lnTo>
                    <a:pt x="430" y="154602"/>
                  </a:lnTo>
                  <a:lnTo>
                    <a:pt x="1183" y="166859"/>
                  </a:lnTo>
                  <a:lnTo>
                    <a:pt x="1953" y="179392"/>
                  </a:lnTo>
                  <a:lnTo>
                    <a:pt x="2805" y="191834"/>
                  </a:lnTo>
                  <a:lnTo>
                    <a:pt x="4279" y="204660"/>
                  </a:lnTo>
                  <a:lnTo>
                    <a:pt x="7619" y="220120"/>
                  </a:lnTo>
                  <a:lnTo>
                    <a:pt x="14836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04804" y="1385610"/>
              <a:ext cx="496519" cy="469881"/>
            </a:xfrm>
            <a:custGeom>
              <a:avLst/>
              <a:gdLst/>
              <a:ahLst/>
              <a:cxnLst/>
              <a:rect l="0" t="0" r="0" b="0"/>
              <a:pathLst>
                <a:path w="496519" h="469881">
                  <a:moveTo>
                    <a:pt x="332481" y="25208"/>
                  </a:moveTo>
                  <a:lnTo>
                    <a:pt x="320746" y="22341"/>
                  </a:lnTo>
                  <a:lnTo>
                    <a:pt x="309617" y="20199"/>
                  </a:lnTo>
                  <a:lnTo>
                    <a:pt x="298018" y="18601"/>
                  </a:lnTo>
                  <a:lnTo>
                    <a:pt x="285857" y="17593"/>
                  </a:lnTo>
                  <a:lnTo>
                    <a:pt x="273197" y="17393"/>
                  </a:lnTo>
                  <a:lnTo>
                    <a:pt x="260141" y="18053"/>
                  </a:lnTo>
                  <a:lnTo>
                    <a:pt x="246789" y="19637"/>
                  </a:lnTo>
                  <a:lnTo>
                    <a:pt x="233224" y="22298"/>
                  </a:lnTo>
                  <a:lnTo>
                    <a:pt x="219513" y="26014"/>
                  </a:lnTo>
                  <a:lnTo>
                    <a:pt x="205867" y="30627"/>
                  </a:lnTo>
                  <a:lnTo>
                    <a:pt x="192625" y="35940"/>
                  </a:lnTo>
                  <a:lnTo>
                    <a:pt x="179945" y="41771"/>
                  </a:lnTo>
                  <a:lnTo>
                    <a:pt x="167972" y="47972"/>
                  </a:lnTo>
                  <a:lnTo>
                    <a:pt x="156923" y="54434"/>
                  </a:lnTo>
                  <a:lnTo>
                    <a:pt x="146820" y="61080"/>
                  </a:lnTo>
                  <a:lnTo>
                    <a:pt x="137373" y="68018"/>
                  </a:lnTo>
                  <a:lnTo>
                    <a:pt x="128101" y="75514"/>
                  </a:lnTo>
                  <a:lnTo>
                    <a:pt x="118709" y="83671"/>
                  </a:lnTo>
                  <a:lnTo>
                    <a:pt x="109093" y="92439"/>
                  </a:lnTo>
                  <a:lnTo>
                    <a:pt x="99251" y="101702"/>
                  </a:lnTo>
                  <a:lnTo>
                    <a:pt x="89223" y="111348"/>
                  </a:lnTo>
                  <a:lnTo>
                    <a:pt x="79218" y="121435"/>
                  </a:lnTo>
                  <a:lnTo>
                    <a:pt x="69581" y="132191"/>
                  </a:lnTo>
                  <a:lnTo>
                    <a:pt x="60472" y="143688"/>
                  </a:lnTo>
                  <a:lnTo>
                    <a:pt x="51882" y="155849"/>
                  </a:lnTo>
                  <a:lnTo>
                    <a:pt x="43727" y="168544"/>
                  </a:lnTo>
                  <a:lnTo>
                    <a:pt x="35911" y="181636"/>
                  </a:lnTo>
                  <a:lnTo>
                    <a:pt x="28508" y="194852"/>
                  </a:lnTo>
                  <a:lnTo>
                    <a:pt x="21756" y="207797"/>
                  </a:lnTo>
                  <a:lnTo>
                    <a:pt x="15735" y="220285"/>
                  </a:lnTo>
                  <a:lnTo>
                    <a:pt x="10538" y="232466"/>
                  </a:lnTo>
                  <a:lnTo>
                    <a:pt x="6346" y="244719"/>
                  </a:lnTo>
                  <a:lnTo>
                    <a:pt x="3161" y="257258"/>
                  </a:lnTo>
                  <a:lnTo>
                    <a:pt x="1005" y="269968"/>
                  </a:lnTo>
                  <a:lnTo>
                    <a:pt x="0" y="282509"/>
                  </a:lnTo>
                  <a:lnTo>
                    <a:pt x="100" y="294692"/>
                  </a:lnTo>
                  <a:lnTo>
                    <a:pt x="1132" y="306654"/>
                  </a:lnTo>
                  <a:lnTo>
                    <a:pt x="2888" y="318752"/>
                  </a:lnTo>
                  <a:lnTo>
                    <a:pt x="5182" y="331184"/>
                  </a:lnTo>
                  <a:lnTo>
                    <a:pt x="8025" y="343821"/>
                  </a:lnTo>
                  <a:lnTo>
                    <a:pt x="11611" y="356311"/>
                  </a:lnTo>
                  <a:lnTo>
                    <a:pt x="15987" y="368452"/>
                  </a:lnTo>
                  <a:lnTo>
                    <a:pt x="21061" y="380045"/>
                  </a:lnTo>
                  <a:lnTo>
                    <a:pt x="26692" y="390831"/>
                  </a:lnTo>
                  <a:lnTo>
                    <a:pt x="32744" y="400750"/>
                  </a:lnTo>
                  <a:lnTo>
                    <a:pt x="39266" y="409902"/>
                  </a:lnTo>
                  <a:lnTo>
                    <a:pt x="46475" y="418444"/>
                  </a:lnTo>
                  <a:lnTo>
                    <a:pt x="54437" y="426522"/>
                  </a:lnTo>
                  <a:lnTo>
                    <a:pt x="63072" y="434103"/>
                  </a:lnTo>
                  <a:lnTo>
                    <a:pt x="72246" y="440975"/>
                  </a:lnTo>
                  <a:lnTo>
                    <a:pt x="81835" y="447081"/>
                  </a:lnTo>
                  <a:lnTo>
                    <a:pt x="92055" y="452504"/>
                  </a:lnTo>
                  <a:lnTo>
                    <a:pt x="103433" y="457381"/>
                  </a:lnTo>
                  <a:lnTo>
                    <a:pt x="116164" y="461839"/>
                  </a:lnTo>
                  <a:lnTo>
                    <a:pt x="130138" y="465663"/>
                  </a:lnTo>
                  <a:lnTo>
                    <a:pt x="145121" y="468328"/>
                  </a:lnTo>
                  <a:lnTo>
                    <a:pt x="160864" y="469642"/>
                  </a:lnTo>
                  <a:lnTo>
                    <a:pt x="176995" y="469880"/>
                  </a:lnTo>
                  <a:lnTo>
                    <a:pt x="193042" y="469584"/>
                  </a:lnTo>
                  <a:lnTo>
                    <a:pt x="208753" y="469119"/>
                  </a:lnTo>
                  <a:lnTo>
                    <a:pt x="223911" y="468335"/>
                  </a:lnTo>
                  <a:lnTo>
                    <a:pt x="238251" y="466677"/>
                  </a:lnTo>
                  <a:lnTo>
                    <a:pt x="251716" y="463896"/>
                  </a:lnTo>
                  <a:lnTo>
                    <a:pt x="264574" y="460045"/>
                  </a:lnTo>
                  <a:lnTo>
                    <a:pt x="277290" y="455310"/>
                  </a:lnTo>
                  <a:lnTo>
                    <a:pt x="290138" y="449900"/>
                  </a:lnTo>
                  <a:lnTo>
                    <a:pt x="302889" y="443996"/>
                  </a:lnTo>
                  <a:lnTo>
                    <a:pt x="314924" y="437741"/>
                  </a:lnTo>
                  <a:lnTo>
                    <a:pt x="325950" y="431241"/>
                  </a:lnTo>
                  <a:lnTo>
                    <a:pt x="336151" y="424574"/>
                  </a:lnTo>
                  <a:lnTo>
                    <a:pt x="345996" y="417791"/>
                  </a:lnTo>
                  <a:lnTo>
                    <a:pt x="355800" y="410931"/>
                  </a:lnTo>
                  <a:lnTo>
                    <a:pt x="365538" y="404019"/>
                  </a:lnTo>
                  <a:lnTo>
                    <a:pt x="374937" y="397071"/>
                  </a:lnTo>
                  <a:lnTo>
                    <a:pt x="383861" y="390095"/>
                  </a:lnTo>
                  <a:lnTo>
                    <a:pt x="392483" y="382936"/>
                  </a:lnTo>
                  <a:lnTo>
                    <a:pt x="401185" y="375290"/>
                  </a:lnTo>
                  <a:lnTo>
                    <a:pt x="410184" y="367032"/>
                  </a:lnTo>
                  <a:lnTo>
                    <a:pt x="419362" y="358197"/>
                  </a:lnTo>
                  <a:lnTo>
                    <a:pt x="428378" y="348887"/>
                  </a:lnTo>
                  <a:lnTo>
                    <a:pt x="437036" y="339212"/>
                  </a:lnTo>
                  <a:lnTo>
                    <a:pt x="445309" y="329105"/>
                  </a:lnTo>
                  <a:lnTo>
                    <a:pt x="453244" y="318335"/>
                  </a:lnTo>
                  <a:lnTo>
                    <a:pt x="460909" y="306825"/>
                  </a:lnTo>
                  <a:lnTo>
                    <a:pt x="468209" y="294485"/>
                  </a:lnTo>
                  <a:lnTo>
                    <a:pt x="474892" y="281138"/>
                  </a:lnTo>
                  <a:lnTo>
                    <a:pt x="480866" y="266790"/>
                  </a:lnTo>
                  <a:lnTo>
                    <a:pt x="486031" y="251747"/>
                  </a:lnTo>
                  <a:lnTo>
                    <a:pt x="490202" y="236504"/>
                  </a:lnTo>
                  <a:lnTo>
                    <a:pt x="493373" y="221364"/>
                  </a:lnTo>
                  <a:lnTo>
                    <a:pt x="495519" y="206436"/>
                  </a:lnTo>
                  <a:lnTo>
                    <a:pt x="496518" y="191727"/>
                  </a:lnTo>
                  <a:lnTo>
                    <a:pt x="496414" y="177203"/>
                  </a:lnTo>
                  <a:lnTo>
                    <a:pt x="495379" y="162821"/>
                  </a:lnTo>
                  <a:lnTo>
                    <a:pt x="493621" y="148545"/>
                  </a:lnTo>
                  <a:lnTo>
                    <a:pt x="491326" y="134348"/>
                  </a:lnTo>
                  <a:lnTo>
                    <a:pt x="488482" y="120371"/>
                  </a:lnTo>
                  <a:lnTo>
                    <a:pt x="484895" y="106906"/>
                  </a:lnTo>
                  <a:lnTo>
                    <a:pt x="480514" y="94071"/>
                  </a:lnTo>
                  <a:lnTo>
                    <a:pt x="475267" y="81824"/>
                  </a:lnTo>
                  <a:lnTo>
                    <a:pt x="468988" y="70060"/>
                  </a:lnTo>
                  <a:lnTo>
                    <a:pt x="461683" y="58667"/>
                  </a:lnTo>
                  <a:lnTo>
                    <a:pt x="453335" y="47710"/>
                  </a:lnTo>
                  <a:lnTo>
                    <a:pt x="443829" y="37418"/>
                  </a:lnTo>
                  <a:lnTo>
                    <a:pt x="433207" y="27872"/>
                  </a:lnTo>
                  <a:lnTo>
                    <a:pt x="421481" y="19325"/>
                  </a:lnTo>
                  <a:lnTo>
                    <a:pt x="408554" y="12263"/>
                  </a:lnTo>
                  <a:lnTo>
                    <a:pt x="394486" y="6816"/>
                  </a:lnTo>
                  <a:lnTo>
                    <a:pt x="379464" y="2972"/>
                  </a:lnTo>
                  <a:lnTo>
                    <a:pt x="363702" y="751"/>
                  </a:lnTo>
                  <a:lnTo>
                    <a:pt x="347392" y="0"/>
                  </a:lnTo>
                  <a:lnTo>
                    <a:pt x="330524" y="613"/>
                  </a:lnTo>
                  <a:lnTo>
                    <a:pt x="312909" y="2611"/>
                  </a:lnTo>
                  <a:lnTo>
                    <a:pt x="294516" y="5873"/>
                  </a:lnTo>
                  <a:lnTo>
                    <a:pt x="275926" y="10010"/>
                  </a:lnTo>
                  <a:lnTo>
                    <a:pt x="258206" y="14470"/>
                  </a:lnTo>
                  <a:lnTo>
                    <a:pt x="241882" y="18915"/>
                  </a:lnTo>
                  <a:lnTo>
                    <a:pt x="226972" y="23373"/>
                  </a:lnTo>
                  <a:lnTo>
                    <a:pt x="213264" y="28125"/>
                  </a:lnTo>
                  <a:lnTo>
                    <a:pt x="200481" y="33323"/>
                  </a:lnTo>
                  <a:lnTo>
                    <a:pt x="188217" y="38967"/>
                  </a:lnTo>
                  <a:lnTo>
                    <a:pt x="175966" y="44989"/>
                  </a:lnTo>
                  <a:lnTo>
                    <a:pt x="163458" y="51307"/>
                  </a:lnTo>
                  <a:lnTo>
                    <a:pt x="150782" y="58009"/>
                  </a:lnTo>
                  <a:lnTo>
                    <a:pt x="138271" y="65340"/>
                  </a:lnTo>
                  <a:lnTo>
                    <a:pt x="126129" y="73369"/>
                  </a:lnTo>
                  <a:lnTo>
                    <a:pt x="114836" y="81573"/>
                  </a:lnTo>
                  <a:lnTo>
                    <a:pt x="104116" y="89728"/>
                  </a:lnTo>
                  <a:lnTo>
                    <a:pt x="93030" y="98551"/>
                  </a:lnTo>
                  <a:lnTo>
                    <a:pt x="79797" y="1094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642653" y="1418786"/>
            <a:ext cx="842280" cy="634272"/>
            <a:chOff x="2642653" y="1418786"/>
            <a:chExt cx="842280" cy="634272"/>
          </a:xfrm>
        </p:grpSpPr>
        <p:sp>
          <p:nvSpPr>
            <p:cNvPr id="68" name="Freeform 67"/>
            <p:cNvSpPr/>
            <p:nvPr/>
          </p:nvSpPr>
          <p:spPr>
            <a:xfrm>
              <a:off x="2758466" y="146346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729" y="11802"/>
                  </a:lnTo>
                  <a:lnTo>
                    <a:pt x="6227" y="23571"/>
                  </a:lnTo>
                  <a:lnTo>
                    <a:pt x="5916" y="36461"/>
                  </a:lnTo>
                  <a:lnTo>
                    <a:pt x="6422" y="50309"/>
                  </a:lnTo>
                  <a:lnTo>
                    <a:pt x="7242" y="64637"/>
                  </a:lnTo>
                  <a:lnTo>
                    <a:pt x="8057" y="79111"/>
                  </a:lnTo>
                  <a:lnTo>
                    <a:pt x="8741" y="93734"/>
                  </a:lnTo>
                  <a:lnTo>
                    <a:pt x="9268" y="108758"/>
                  </a:lnTo>
                  <a:lnTo>
                    <a:pt x="9654" y="124301"/>
                  </a:lnTo>
                  <a:lnTo>
                    <a:pt x="9928" y="140179"/>
                  </a:lnTo>
                  <a:lnTo>
                    <a:pt x="10120" y="155997"/>
                  </a:lnTo>
                  <a:lnTo>
                    <a:pt x="10248" y="171534"/>
                  </a:lnTo>
                  <a:lnTo>
                    <a:pt x="10165" y="186901"/>
                  </a:lnTo>
                  <a:lnTo>
                    <a:pt x="9578" y="202438"/>
                  </a:lnTo>
                  <a:lnTo>
                    <a:pt x="8370" y="218328"/>
                  </a:lnTo>
                  <a:lnTo>
                    <a:pt x="6737" y="234415"/>
                  </a:lnTo>
                  <a:lnTo>
                    <a:pt x="4932" y="252185"/>
                  </a:lnTo>
                  <a:lnTo>
                    <a:pt x="2795" y="27655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42653" y="1418786"/>
              <a:ext cx="326384" cy="371059"/>
            </a:xfrm>
            <a:custGeom>
              <a:avLst/>
              <a:gdLst/>
              <a:ahLst/>
              <a:cxnLst/>
              <a:rect l="0" t="0" r="0" b="0"/>
              <a:pathLst>
                <a:path w="326384" h="371059">
                  <a:moveTo>
                    <a:pt x="0" y="86789"/>
                  </a:moveTo>
                  <a:lnTo>
                    <a:pt x="3000" y="77987"/>
                  </a:lnTo>
                  <a:lnTo>
                    <a:pt x="6423" y="69641"/>
                  </a:lnTo>
                  <a:lnTo>
                    <a:pt x="10623" y="60951"/>
                  </a:lnTo>
                  <a:lnTo>
                    <a:pt x="15696" y="52176"/>
                  </a:lnTo>
                  <a:lnTo>
                    <a:pt x="21826" y="43977"/>
                  </a:lnTo>
                  <a:lnTo>
                    <a:pt x="29010" y="36692"/>
                  </a:lnTo>
                  <a:lnTo>
                    <a:pt x="37097" y="30329"/>
                  </a:lnTo>
                  <a:lnTo>
                    <a:pt x="45892" y="24748"/>
                  </a:lnTo>
                  <a:lnTo>
                    <a:pt x="55212" y="19774"/>
                  </a:lnTo>
                  <a:lnTo>
                    <a:pt x="64909" y="15246"/>
                  </a:lnTo>
                  <a:lnTo>
                    <a:pt x="74871" y="11038"/>
                  </a:lnTo>
                  <a:lnTo>
                    <a:pt x="85020" y="7061"/>
                  </a:lnTo>
                  <a:lnTo>
                    <a:pt x="95461" y="3575"/>
                  </a:lnTo>
                  <a:lnTo>
                    <a:pt x="106464" y="1144"/>
                  </a:lnTo>
                  <a:lnTo>
                    <a:pt x="118124" y="0"/>
                  </a:lnTo>
                  <a:lnTo>
                    <a:pt x="130226" y="217"/>
                  </a:lnTo>
                  <a:lnTo>
                    <a:pt x="142351" y="1883"/>
                  </a:lnTo>
                  <a:lnTo>
                    <a:pt x="154242" y="4899"/>
                  </a:lnTo>
                  <a:lnTo>
                    <a:pt x="165667" y="9195"/>
                  </a:lnTo>
                  <a:lnTo>
                    <a:pt x="176340" y="14820"/>
                  </a:lnTo>
                  <a:lnTo>
                    <a:pt x="186178" y="21675"/>
                  </a:lnTo>
                  <a:lnTo>
                    <a:pt x="195106" y="29547"/>
                  </a:lnTo>
                  <a:lnTo>
                    <a:pt x="202965" y="38201"/>
                  </a:lnTo>
                  <a:lnTo>
                    <a:pt x="209763" y="47432"/>
                  </a:lnTo>
                  <a:lnTo>
                    <a:pt x="215330" y="57240"/>
                  </a:lnTo>
                  <a:lnTo>
                    <a:pt x="219247" y="67809"/>
                  </a:lnTo>
                  <a:lnTo>
                    <a:pt x="221441" y="79184"/>
                  </a:lnTo>
                  <a:lnTo>
                    <a:pt x="222289" y="91434"/>
                  </a:lnTo>
                  <a:lnTo>
                    <a:pt x="222410" y="104721"/>
                  </a:lnTo>
                  <a:lnTo>
                    <a:pt x="222229" y="119025"/>
                  </a:lnTo>
                  <a:lnTo>
                    <a:pt x="221637" y="133868"/>
                  </a:lnTo>
                  <a:lnTo>
                    <a:pt x="220108" y="148444"/>
                  </a:lnTo>
                  <a:lnTo>
                    <a:pt x="217413" y="162315"/>
                  </a:lnTo>
                  <a:lnTo>
                    <a:pt x="213621" y="175236"/>
                  </a:lnTo>
                  <a:lnTo>
                    <a:pt x="208925" y="186995"/>
                  </a:lnTo>
                  <a:lnTo>
                    <a:pt x="203531" y="197593"/>
                  </a:lnTo>
                  <a:lnTo>
                    <a:pt x="197299" y="206709"/>
                  </a:lnTo>
                  <a:lnTo>
                    <a:pt x="189758" y="213638"/>
                  </a:lnTo>
                  <a:lnTo>
                    <a:pt x="180795" y="218218"/>
                  </a:lnTo>
                  <a:lnTo>
                    <a:pt x="171810" y="221752"/>
                  </a:lnTo>
                  <a:lnTo>
                    <a:pt x="166339" y="226772"/>
                  </a:lnTo>
                  <a:lnTo>
                    <a:pt x="165900" y="233846"/>
                  </a:lnTo>
                  <a:lnTo>
                    <a:pt x="168580" y="241792"/>
                  </a:lnTo>
                  <a:lnTo>
                    <a:pt x="172982" y="250256"/>
                  </a:lnTo>
                  <a:lnTo>
                    <a:pt x="178381" y="259185"/>
                  </a:lnTo>
                  <a:lnTo>
                    <a:pt x="184377" y="268525"/>
                  </a:lnTo>
                  <a:lnTo>
                    <a:pt x="190742" y="278199"/>
                  </a:lnTo>
                  <a:lnTo>
                    <a:pt x="197338" y="288126"/>
                  </a:lnTo>
                  <a:lnTo>
                    <a:pt x="204082" y="298233"/>
                  </a:lnTo>
                  <a:lnTo>
                    <a:pt x="210921" y="308303"/>
                  </a:lnTo>
                  <a:lnTo>
                    <a:pt x="217821" y="317989"/>
                  </a:lnTo>
                  <a:lnTo>
                    <a:pt x="224766" y="327129"/>
                  </a:lnTo>
                  <a:lnTo>
                    <a:pt x="231906" y="335571"/>
                  </a:lnTo>
                  <a:lnTo>
                    <a:pt x="239539" y="343095"/>
                  </a:lnTo>
                  <a:lnTo>
                    <a:pt x="247793" y="349670"/>
                  </a:lnTo>
                  <a:lnTo>
                    <a:pt x="256795" y="355255"/>
                  </a:lnTo>
                  <a:lnTo>
                    <a:pt x="266749" y="359716"/>
                  </a:lnTo>
                  <a:lnTo>
                    <a:pt x="277652" y="363089"/>
                  </a:lnTo>
                  <a:lnTo>
                    <a:pt x="288763" y="365548"/>
                  </a:lnTo>
                  <a:lnTo>
                    <a:pt x="299792" y="367556"/>
                  </a:lnTo>
                  <a:lnTo>
                    <a:pt x="311704" y="369291"/>
                  </a:lnTo>
                  <a:lnTo>
                    <a:pt x="326383" y="37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79564" y="166350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8"/>
                  </a:lnTo>
                  <a:lnTo>
                    <a:pt x="5354" y="53929"/>
                  </a:lnTo>
                  <a:lnTo>
                    <a:pt x="6768" y="65568"/>
                  </a:lnTo>
                  <a:lnTo>
                    <a:pt x="7868" y="77781"/>
                  </a:lnTo>
                  <a:lnTo>
                    <a:pt x="8800" y="91905"/>
                  </a:lnTo>
                  <a:lnTo>
                    <a:pt x="9640" y="11253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58507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11150" y="1676428"/>
              <a:ext cx="177365" cy="376630"/>
            </a:xfrm>
            <a:custGeom>
              <a:avLst/>
              <a:gdLst/>
              <a:ahLst/>
              <a:cxnLst/>
              <a:rect l="0" t="0" r="0" b="0"/>
              <a:pathLst>
                <a:path w="177365" h="376630">
                  <a:moveTo>
                    <a:pt x="168456" y="60774"/>
                  </a:moveTo>
                  <a:lnTo>
                    <a:pt x="165455" y="51972"/>
                  </a:lnTo>
                  <a:lnTo>
                    <a:pt x="162033" y="43625"/>
                  </a:lnTo>
                  <a:lnTo>
                    <a:pt x="157832" y="34936"/>
                  </a:lnTo>
                  <a:lnTo>
                    <a:pt x="152759" y="26161"/>
                  </a:lnTo>
                  <a:lnTo>
                    <a:pt x="146629" y="17962"/>
                  </a:lnTo>
                  <a:lnTo>
                    <a:pt x="139446" y="10691"/>
                  </a:lnTo>
                  <a:lnTo>
                    <a:pt x="131358" y="4846"/>
                  </a:lnTo>
                  <a:lnTo>
                    <a:pt x="122563" y="1210"/>
                  </a:lnTo>
                  <a:lnTo>
                    <a:pt x="113248" y="0"/>
                  </a:lnTo>
                  <a:lnTo>
                    <a:pt x="103724" y="1122"/>
                  </a:lnTo>
                  <a:lnTo>
                    <a:pt x="94411" y="4451"/>
                  </a:lnTo>
                  <a:lnTo>
                    <a:pt x="85529" y="9691"/>
                  </a:lnTo>
                  <a:lnTo>
                    <a:pt x="77431" y="16613"/>
                  </a:lnTo>
                  <a:lnTo>
                    <a:pt x="70670" y="25144"/>
                  </a:lnTo>
                  <a:lnTo>
                    <a:pt x="65431" y="35095"/>
                  </a:lnTo>
                  <a:lnTo>
                    <a:pt x="61895" y="46029"/>
                  </a:lnTo>
                  <a:lnTo>
                    <a:pt x="60414" y="57358"/>
                  </a:lnTo>
                  <a:lnTo>
                    <a:pt x="60977" y="68708"/>
                  </a:lnTo>
                  <a:lnTo>
                    <a:pt x="63456" y="79599"/>
                  </a:lnTo>
                  <a:lnTo>
                    <a:pt x="67777" y="89380"/>
                  </a:lnTo>
                  <a:lnTo>
                    <a:pt x="73717" y="97793"/>
                  </a:lnTo>
                  <a:lnTo>
                    <a:pt x="80958" y="104441"/>
                  </a:lnTo>
                  <a:lnTo>
                    <a:pt x="89179" y="108634"/>
                  </a:lnTo>
                  <a:lnTo>
                    <a:pt x="98104" y="110226"/>
                  </a:lnTo>
                  <a:lnTo>
                    <a:pt x="107195" y="109363"/>
                  </a:lnTo>
                  <a:lnTo>
                    <a:pt x="115685" y="106209"/>
                  </a:lnTo>
                  <a:lnTo>
                    <a:pt x="123223" y="101140"/>
                  </a:lnTo>
                  <a:lnTo>
                    <a:pt x="130378" y="96270"/>
                  </a:lnTo>
                  <a:lnTo>
                    <a:pt x="137401" y="94727"/>
                  </a:lnTo>
                  <a:lnTo>
                    <a:pt x="143423" y="97359"/>
                  </a:lnTo>
                  <a:lnTo>
                    <a:pt x="148496" y="103835"/>
                  </a:lnTo>
                  <a:lnTo>
                    <a:pt x="152943" y="113429"/>
                  </a:lnTo>
                  <a:lnTo>
                    <a:pt x="157013" y="125224"/>
                  </a:lnTo>
                  <a:lnTo>
                    <a:pt x="160862" y="138263"/>
                  </a:lnTo>
                  <a:lnTo>
                    <a:pt x="164575" y="151920"/>
                  </a:lnTo>
                  <a:lnTo>
                    <a:pt x="168043" y="166020"/>
                  </a:lnTo>
                  <a:lnTo>
                    <a:pt x="170987" y="180706"/>
                  </a:lnTo>
                  <a:lnTo>
                    <a:pt x="173296" y="196029"/>
                  </a:lnTo>
                  <a:lnTo>
                    <a:pt x="175015" y="211762"/>
                  </a:lnTo>
                  <a:lnTo>
                    <a:pt x="176250" y="227486"/>
                  </a:lnTo>
                  <a:lnTo>
                    <a:pt x="177109" y="242946"/>
                  </a:lnTo>
                  <a:lnTo>
                    <a:pt x="177364" y="257753"/>
                  </a:lnTo>
                  <a:lnTo>
                    <a:pt x="176479" y="271318"/>
                  </a:lnTo>
                  <a:lnTo>
                    <a:pt x="174243" y="283434"/>
                  </a:lnTo>
                  <a:lnTo>
                    <a:pt x="170435" y="294060"/>
                  </a:lnTo>
                  <a:lnTo>
                    <a:pt x="164673" y="303142"/>
                  </a:lnTo>
                  <a:lnTo>
                    <a:pt x="156944" y="310809"/>
                  </a:lnTo>
                  <a:lnTo>
                    <a:pt x="147687" y="317317"/>
                  </a:lnTo>
                  <a:lnTo>
                    <a:pt x="137571" y="322939"/>
                  </a:lnTo>
                  <a:lnTo>
                    <a:pt x="127061" y="327913"/>
                  </a:lnTo>
                  <a:lnTo>
                    <a:pt x="116075" y="332426"/>
                  </a:lnTo>
                  <a:lnTo>
                    <a:pt x="104109" y="336619"/>
                  </a:lnTo>
                  <a:lnTo>
                    <a:pt x="90956" y="340595"/>
                  </a:lnTo>
                  <a:lnTo>
                    <a:pt x="77022" y="344588"/>
                  </a:lnTo>
                  <a:lnTo>
                    <a:pt x="63122" y="348955"/>
                  </a:lnTo>
                  <a:lnTo>
                    <a:pt x="49748" y="353849"/>
                  </a:lnTo>
                  <a:lnTo>
                    <a:pt x="37473" y="358953"/>
                  </a:lnTo>
                  <a:lnTo>
                    <a:pt x="25911" y="364078"/>
                  </a:lnTo>
                  <a:lnTo>
                    <a:pt x="14056" y="369676"/>
                  </a:lnTo>
                  <a:lnTo>
                    <a:pt x="0" y="3766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96050" y="1484518"/>
              <a:ext cx="141484" cy="315856"/>
            </a:xfrm>
            <a:custGeom>
              <a:avLst/>
              <a:gdLst/>
              <a:ahLst/>
              <a:cxnLst/>
              <a:rect l="0" t="0" r="0" b="0"/>
              <a:pathLst>
                <a:path w="141484" h="315856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6" y="46114"/>
                  </a:lnTo>
                  <a:lnTo>
                    <a:pt x="2142" y="58408"/>
                  </a:lnTo>
                  <a:lnTo>
                    <a:pt x="2826" y="71900"/>
                  </a:lnTo>
                  <a:lnTo>
                    <a:pt x="3352" y="86019"/>
                  </a:lnTo>
                  <a:lnTo>
                    <a:pt x="3742" y="100368"/>
                  </a:lnTo>
                  <a:lnTo>
                    <a:pt x="4190" y="114916"/>
                  </a:lnTo>
                  <a:lnTo>
                    <a:pt x="5030" y="129895"/>
                  </a:lnTo>
                  <a:lnTo>
                    <a:pt x="6415" y="145410"/>
                  </a:lnTo>
                  <a:lnTo>
                    <a:pt x="8331" y="161269"/>
                  </a:lnTo>
                  <a:lnTo>
                    <a:pt x="10688" y="177076"/>
                  </a:lnTo>
                  <a:lnTo>
                    <a:pt x="13386" y="192601"/>
                  </a:lnTo>
                  <a:lnTo>
                    <a:pt x="16332" y="207790"/>
                  </a:lnTo>
                  <a:lnTo>
                    <a:pt x="19455" y="222675"/>
                  </a:lnTo>
                  <a:lnTo>
                    <a:pt x="22697" y="237318"/>
                  </a:lnTo>
                  <a:lnTo>
                    <a:pt x="25856" y="251780"/>
                  </a:lnTo>
                  <a:lnTo>
                    <a:pt x="28597" y="266110"/>
                  </a:lnTo>
                  <a:lnTo>
                    <a:pt x="30776" y="280245"/>
                  </a:lnTo>
                  <a:lnTo>
                    <a:pt x="32540" y="290610"/>
                  </a:lnTo>
                  <a:lnTo>
                    <a:pt x="33966" y="292759"/>
                  </a:lnTo>
                  <a:lnTo>
                    <a:pt x="34906" y="288145"/>
                  </a:lnTo>
                  <a:lnTo>
                    <a:pt x="35627" y="279319"/>
                  </a:lnTo>
                  <a:lnTo>
                    <a:pt x="36587" y="268506"/>
                  </a:lnTo>
                  <a:lnTo>
                    <a:pt x="38022" y="257015"/>
                  </a:lnTo>
                  <a:lnTo>
                    <a:pt x="40123" y="245614"/>
                  </a:lnTo>
                  <a:lnTo>
                    <a:pt x="43128" y="234837"/>
                  </a:lnTo>
                  <a:lnTo>
                    <a:pt x="47083" y="224878"/>
                  </a:lnTo>
                  <a:lnTo>
                    <a:pt x="52195" y="216179"/>
                  </a:lnTo>
                  <a:lnTo>
                    <a:pt x="58906" y="209524"/>
                  </a:lnTo>
                  <a:lnTo>
                    <a:pt x="67297" y="205164"/>
                  </a:lnTo>
                  <a:lnTo>
                    <a:pt x="76677" y="203199"/>
                  </a:lnTo>
                  <a:lnTo>
                    <a:pt x="85817" y="203840"/>
                  </a:lnTo>
                  <a:lnTo>
                    <a:pt x="94031" y="206938"/>
                  </a:lnTo>
                  <a:lnTo>
                    <a:pt x="101169" y="212084"/>
                  </a:lnTo>
                  <a:lnTo>
                    <a:pt x="107345" y="218808"/>
                  </a:lnTo>
                  <a:lnTo>
                    <a:pt x="112756" y="226694"/>
                  </a:lnTo>
                  <a:lnTo>
                    <a:pt x="117593" y="235408"/>
                  </a:lnTo>
                  <a:lnTo>
                    <a:pt x="122018" y="244702"/>
                  </a:lnTo>
                  <a:lnTo>
                    <a:pt x="126148" y="254389"/>
                  </a:lnTo>
                  <a:lnTo>
                    <a:pt x="129921" y="264274"/>
                  </a:lnTo>
                  <a:lnTo>
                    <a:pt x="133479" y="275311"/>
                  </a:lnTo>
                  <a:lnTo>
                    <a:pt x="137136" y="290701"/>
                  </a:lnTo>
                  <a:lnTo>
                    <a:pt x="14148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06620" y="1463461"/>
              <a:ext cx="15142" cy="315856"/>
            </a:xfrm>
            <a:custGeom>
              <a:avLst/>
              <a:gdLst/>
              <a:ahLst/>
              <a:cxnLst/>
              <a:rect l="0" t="0" r="0" b="0"/>
              <a:pathLst>
                <a:path w="15142" h="315856">
                  <a:moveTo>
                    <a:pt x="4613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78"/>
                  </a:lnTo>
                  <a:lnTo>
                    <a:pt x="506" y="58279"/>
                  </a:lnTo>
                  <a:lnTo>
                    <a:pt x="1326" y="74104"/>
                  </a:lnTo>
                  <a:lnTo>
                    <a:pt x="2142" y="90424"/>
                  </a:lnTo>
                  <a:lnTo>
                    <a:pt x="2825" y="107114"/>
                  </a:lnTo>
                  <a:lnTo>
                    <a:pt x="3352" y="124071"/>
                  </a:lnTo>
                  <a:lnTo>
                    <a:pt x="3743" y="141210"/>
                  </a:lnTo>
                  <a:lnTo>
                    <a:pt x="4190" y="158311"/>
                  </a:lnTo>
                  <a:lnTo>
                    <a:pt x="5030" y="175026"/>
                  </a:lnTo>
                  <a:lnTo>
                    <a:pt x="6411" y="191195"/>
                  </a:lnTo>
                  <a:lnTo>
                    <a:pt x="8154" y="206834"/>
                  </a:lnTo>
                  <a:lnTo>
                    <a:pt x="9863" y="222029"/>
                  </a:lnTo>
                  <a:lnTo>
                    <a:pt x="11307" y="236874"/>
                  </a:lnTo>
                  <a:lnTo>
                    <a:pt x="12430" y="251240"/>
                  </a:lnTo>
                  <a:lnTo>
                    <a:pt x="13380" y="266393"/>
                  </a:lnTo>
                  <a:lnTo>
                    <a:pt x="14236" y="285903"/>
                  </a:lnTo>
                  <a:lnTo>
                    <a:pt x="1514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84891" y="1590856"/>
              <a:ext cx="200042" cy="9476"/>
            </a:xfrm>
            <a:custGeom>
              <a:avLst/>
              <a:gdLst/>
              <a:ahLst/>
              <a:cxnLst/>
              <a:rect l="0" t="0" r="0" b="0"/>
              <a:pathLst>
                <a:path w="200042" h="9476">
                  <a:moveTo>
                    <a:pt x="200041" y="9475"/>
                  </a:moveTo>
                  <a:lnTo>
                    <a:pt x="191106" y="6608"/>
                  </a:lnTo>
                  <a:lnTo>
                    <a:pt x="181479" y="4466"/>
                  </a:lnTo>
                  <a:lnTo>
                    <a:pt x="170187" y="2863"/>
                  </a:lnTo>
                  <a:lnTo>
                    <a:pt x="157346" y="1683"/>
                  </a:lnTo>
                  <a:lnTo>
                    <a:pt x="143219" y="834"/>
                  </a:lnTo>
                  <a:lnTo>
                    <a:pt x="128098" y="241"/>
                  </a:lnTo>
                  <a:lnTo>
                    <a:pt x="112410" y="0"/>
                  </a:lnTo>
                  <a:lnTo>
                    <a:pt x="96670" y="364"/>
                  </a:lnTo>
                  <a:lnTo>
                    <a:pt x="81175" y="1419"/>
                  </a:lnTo>
                  <a:lnTo>
                    <a:pt x="66225" y="2949"/>
                  </a:lnTo>
                  <a:lnTo>
                    <a:pt x="50544" y="4674"/>
                  </a:lnTo>
                  <a:lnTo>
                    <a:pt x="30524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796452" y="2836374"/>
            <a:ext cx="1477911" cy="455055"/>
            <a:chOff x="1796452" y="2836374"/>
            <a:chExt cx="1477911" cy="455055"/>
          </a:xfrm>
        </p:grpSpPr>
        <p:sp>
          <p:nvSpPr>
            <p:cNvPr id="77" name="Freeform 76"/>
            <p:cNvSpPr/>
            <p:nvPr/>
          </p:nvSpPr>
          <p:spPr>
            <a:xfrm>
              <a:off x="1918068" y="2888028"/>
              <a:ext cx="240275" cy="346766"/>
            </a:xfrm>
            <a:custGeom>
              <a:avLst/>
              <a:gdLst/>
              <a:ahLst/>
              <a:cxnLst/>
              <a:rect l="0" t="0" r="0" b="0"/>
              <a:pathLst>
                <a:path w="240275" h="346766">
                  <a:moveTo>
                    <a:pt x="40232" y="17837"/>
                  </a:moveTo>
                  <a:lnTo>
                    <a:pt x="37365" y="26705"/>
                  </a:lnTo>
                  <a:lnTo>
                    <a:pt x="35223" y="35692"/>
                  </a:lnTo>
                  <a:lnTo>
                    <a:pt x="33616" y="45683"/>
                  </a:lnTo>
                  <a:lnTo>
                    <a:pt x="32262" y="56491"/>
                  </a:lnTo>
                  <a:lnTo>
                    <a:pt x="30765" y="67654"/>
                  </a:lnTo>
                  <a:lnTo>
                    <a:pt x="28911" y="78768"/>
                  </a:lnTo>
                  <a:lnTo>
                    <a:pt x="26566" y="86503"/>
                  </a:lnTo>
                  <a:lnTo>
                    <a:pt x="24111" y="87125"/>
                  </a:lnTo>
                  <a:lnTo>
                    <a:pt x="22295" y="82314"/>
                  </a:lnTo>
                  <a:lnTo>
                    <a:pt x="21131" y="74078"/>
                  </a:lnTo>
                  <a:lnTo>
                    <a:pt x="20580" y="63887"/>
                  </a:lnTo>
                  <a:lnTo>
                    <a:pt x="20781" y="52850"/>
                  </a:lnTo>
                  <a:lnTo>
                    <a:pt x="21763" y="41594"/>
                  </a:lnTo>
                  <a:lnTo>
                    <a:pt x="23758" y="30717"/>
                  </a:lnTo>
                  <a:lnTo>
                    <a:pt x="27239" y="20919"/>
                  </a:lnTo>
                  <a:lnTo>
                    <a:pt x="32324" y="12483"/>
                  </a:lnTo>
                  <a:lnTo>
                    <a:pt x="38673" y="5814"/>
                  </a:lnTo>
                  <a:lnTo>
                    <a:pt x="45691" y="1605"/>
                  </a:lnTo>
                  <a:lnTo>
                    <a:pt x="52964" y="0"/>
                  </a:lnTo>
                  <a:lnTo>
                    <a:pt x="60285" y="853"/>
                  </a:lnTo>
                  <a:lnTo>
                    <a:pt x="67573" y="4001"/>
                  </a:lnTo>
                  <a:lnTo>
                    <a:pt x="74800" y="9118"/>
                  </a:lnTo>
                  <a:lnTo>
                    <a:pt x="81804" y="15957"/>
                  </a:lnTo>
                  <a:lnTo>
                    <a:pt x="88288" y="24433"/>
                  </a:lnTo>
                  <a:lnTo>
                    <a:pt x="94134" y="34352"/>
                  </a:lnTo>
                  <a:lnTo>
                    <a:pt x="99382" y="45433"/>
                  </a:lnTo>
                  <a:lnTo>
                    <a:pt x="104143" y="57394"/>
                  </a:lnTo>
                  <a:lnTo>
                    <a:pt x="108527" y="69996"/>
                  </a:lnTo>
                  <a:lnTo>
                    <a:pt x="112472" y="83050"/>
                  </a:lnTo>
                  <a:lnTo>
                    <a:pt x="115750" y="96420"/>
                  </a:lnTo>
                  <a:lnTo>
                    <a:pt x="118289" y="110015"/>
                  </a:lnTo>
                  <a:lnTo>
                    <a:pt x="120165" y="124094"/>
                  </a:lnTo>
                  <a:lnTo>
                    <a:pt x="121507" y="139224"/>
                  </a:lnTo>
                  <a:lnTo>
                    <a:pt x="122447" y="155623"/>
                  </a:lnTo>
                  <a:lnTo>
                    <a:pt x="123096" y="172875"/>
                  </a:lnTo>
                  <a:lnTo>
                    <a:pt x="123540" y="190148"/>
                  </a:lnTo>
                  <a:lnTo>
                    <a:pt x="123837" y="206946"/>
                  </a:lnTo>
                  <a:lnTo>
                    <a:pt x="123868" y="222969"/>
                  </a:lnTo>
                  <a:lnTo>
                    <a:pt x="123356" y="237956"/>
                  </a:lnTo>
                  <a:lnTo>
                    <a:pt x="122190" y="251885"/>
                  </a:lnTo>
                  <a:lnTo>
                    <a:pt x="120254" y="264899"/>
                  </a:lnTo>
                  <a:lnTo>
                    <a:pt x="117350" y="277195"/>
                  </a:lnTo>
                  <a:lnTo>
                    <a:pt x="113469" y="288951"/>
                  </a:lnTo>
                  <a:lnTo>
                    <a:pt x="108743" y="300154"/>
                  </a:lnTo>
                  <a:lnTo>
                    <a:pt x="103355" y="310613"/>
                  </a:lnTo>
                  <a:lnTo>
                    <a:pt x="97464" y="320272"/>
                  </a:lnTo>
                  <a:lnTo>
                    <a:pt x="90882" y="328894"/>
                  </a:lnTo>
                  <a:lnTo>
                    <a:pt x="83100" y="336007"/>
                  </a:lnTo>
                  <a:lnTo>
                    <a:pt x="73946" y="341484"/>
                  </a:lnTo>
                  <a:lnTo>
                    <a:pt x="63866" y="345177"/>
                  </a:lnTo>
                  <a:lnTo>
                    <a:pt x="53715" y="346765"/>
                  </a:lnTo>
                  <a:lnTo>
                    <a:pt x="44001" y="346272"/>
                  </a:lnTo>
                  <a:lnTo>
                    <a:pt x="34870" y="343841"/>
                  </a:lnTo>
                  <a:lnTo>
                    <a:pt x="26285" y="339551"/>
                  </a:lnTo>
                  <a:lnTo>
                    <a:pt x="18156" y="333626"/>
                  </a:lnTo>
                  <a:lnTo>
                    <a:pt x="10868" y="326228"/>
                  </a:lnTo>
                  <a:lnTo>
                    <a:pt x="5249" y="317367"/>
                  </a:lnTo>
                  <a:lnTo>
                    <a:pt x="1622" y="307196"/>
                  </a:lnTo>
                  <a:lnTo>
                    <a:pt x="0" y="296283"/>
                  </a:lnTo>
                  <a:lnTo>
                    <a:pt x="348" y="285499"/>
                  </a:lnTo>
                  <a:lnTo>
                    <a:pt x="2440" y="275338"/>
                  </a:lnTo>
                  <a:lnTo>
                    <a:pt x="6097" y="266399"/>
                  </a:lnTo>
                  <a:lnTo>
                    <a:pt x="11284" y="259532"/>
                  </a:lnTo>
                  <a:lnTo>
                    <a:pt x="17842" y="254993"/>
                  </a:lnTo>
                  <a:lnTo>
                    <a:pt x="25513" y="252557"/>
                  </a:lnTo>
                  <a:lnTo>
                    <a:pt x="34032" y="251811"/>
                  </a:lnTo>
                  <a:lnTo>
                    <a:pt x="43164" y="252348"/>
                  </a:lnTo>
                  <a:lnTo>
                    <a:pt x="52566" y="254144"/>
                  </a:lnTo>
                  <a:lnTo>
                    <a:pt x="61797" y="257543"/>
                  </a:lnTo>
                  <a:lnTo>
                    <a:pt x="70639" y="262598"/>
                  </a:lnTo>
                  <a:lnTo>
                    <a:pt x="79219" y="268940"/>
                  </a:lnTo>
                  <a:lnTo>
                    <a:pt x="87901" y="275960"/>
                  </a:lnTo>
                  <a:lnTo>
                    <a:pt x="96893" y="283231"/>
                  </a:lnTo>
                  <a:lnTo>
                    <a:pt x="106240" y="290384"/>
                  </a:lnTo>
                  <a:lnTo>
                    <a:pt x="115901" y="297026"/>
                  </a:lnTo>
                  <a:lnTo>
                    <a:pt x="125812" y="303012"/>
                  </a:lnTo>
                  <a:lnTo>
                    <a:pt x="135908" y="308539"/>
                  </a:lnTo>
                  <a:lnTo>
                    <a:pt x="146140" y="314024"/>
                  </a:lnTo>
                  <a:lnTo>
                    <a:pt x="156465" y="319703"/>
                  </a:lnTo>
                  <a:lnTo>
                    <a:pt x="166856" y="324994"/>
                  </a:lnTo>
                  <a:lnTo>
                    <a:pt x="177292" y="328650"/>
                  </a:lnTo>
                  <a:lnTo>
                    <a:pt x="187749" y="330108"/>
                  </a:lnTo>
                  <a:lnTo>
                    <a:pt x="197955" y="329571"/>
                  </a:lnTo>
                  <a:lnTo>
                    <a:pt x="208498" y="327502"/>
                  </a:lnTo>
                  <a:lnTo>
                    <a:pt x="221423" y="322594"/>
                  </a:lnTo>
                  <a:lnTo>
                    <a:pt x="240274" y="3126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96452" y="2836374"/>
              <a:ext cx="390944" cy="455055"/>
            </a:xfrm>
            <a:custGeom>
              <a:avLst/>
              <a:gdLst/>
              <a:ahLst/>
              <a:cxnLst/>
              <a:rect l="0" t="0" r="0" b="0"/>
              <a:pathLst>
                <a:path w="390944" h="455055">
                  <a:moveTo>
                    <a:pt x="330304" y="48434"/>
                  </a:moveTo>
                  <a:lnTo>
                    <a:pt x="324369" y="42566"/>
                  </a:lnTo>
                  <a:lnTo>
                    <a:pt x="318165" y="37002"/>
                  </a:lnTo>
                  <a:lnTo>
                    <a:pt x="311069" y="31207"/>
                  </a:lnTo>
                  <a:lnTo>
                    <a:pt x="303129" y="25300"/>
                  </a:lnTo>
                  <a:lnTo>
                    <a:pt x="294482" y="19618"/>
                  </a:lnTo>
                  <a:lnTo>
                    <a:pt x="285283" y="14348"/>
                  </a:lnTo>
                  <a:lnTo>
                    <a:pt x="275511" y="9670"/>
                  </a:lnTo>
                  <a:lnTo>
                    <a:pt x="264973" y="5832"/>
                  </a:lnTo>
                  <a:lnTo>
                    <a:pt x="253626" y="2889"/>
                  </a:lnTo>
                  <a:lnTo>
                    <a:pt x="241567" y="896"/>
                  </a:lnTo>
                  <a:lnTo>
                    <a:pt x="228942" y="0"/>
                  </a:lnTo>
                  <a:lnTo>
                    <a:pt x="215891" y="179"/>
                  </a:lnTo>
                  <a:lnTo>
                    <a:pt x="202534" y="1433"/>
                  </a:lnTo>
                  <a:lnTo>
                    <a:pt x="188961" y="3869"/>
                  </a:lnTo>
                  <a:lnTo>
                    <a:pt x="175243" y="7434"/>
                  </a:lnTo>
                  <a:lnTo>
                    <a:pt x="161591" y="11945"/>
                  </a:lnTo>
                  <a:lnTo>
                    <a:pt x="148345" y="17190"/>
                  </a:lnTo>
                  <a:lnTo>
                    <a:pt x="135661" y="22975"/>
                  </a:lnTo>
                  <a:lnTo>
                    <a:pt x="123686" y="29146"/>
                  </a:lnTo>
                  <a:lnTo>
                    <a:pt x="112636" y="35587"/>
                  </a:lnTo>
                  <a:lnTo>
                    <a:pt x="102532" y="42220"/>
                  </a:lnTo>
                  <a:lnTo>
                    <a:pt x="93084" y="49148"/>
                  </a:lnTo>
                  <a:lnTo>
                    <a:pt x="83811" y="56638"/>
                  </a:lnTo>
                  <a:lnTo>
                    <a:pt x="74423" y="64796"/>
                  </a:lnTo>
                  <a:lnTo>
                    <a:pt x="64980" y="73733"/>
                  </a:lnTo>
                  <a:lnTo>
                    <a:pt x="55786" y="83644"/>
                  </a:lnTo>
                  <a:lnTo>
                    <a:pt x="47012" y="94537"/>
                  </a:lnTo>
                  <a:lnTo>
                    <a:pt x="38832" y="106276"/>
                  </a:lnTo>
                  <a:lnTo>
                    <a:pt x="31491" y="118680"/>
                  </a:lnTo>
                  <a:lnTo>
                    <a:pt x="25043" y="131578"/>
                  </a:lnTo>
                  <a:lnTo>
                    <a:pt x="19544" y="144832"/>
                  </a:lnTo>
                  <a:lnTo>
                    <a:pt x="15142" y="158334"/>
                  </a:lnTo>
                  <a:lnTo>
                    <a:pt x="11804" y="172010"/>
                  </a:lnTo>
                  <a:lnTo>
                    <a:pt x="9205" y="185802"/>
                  </a:lnTo>
                  <a:lnTo>
                    <a:pt x="6836" y="199676"/>
                  </a:lnTo>
                  <a:lnTo>
                    <a:pt x="4394" y="213603"/>
                  </a:lnTo>
                  <a:lnTo>
                    <a:pt x="2091" y="227568"/>
                  </a:lnTo>
                  <a:lnTo>
                    <a:pt x="530" y="241556"/>
                  </a:lnTo>
                  <a:lnTo>
                    <a:pt x="0" y="255556"/>
                  </a:lnTo>
                  <a:lnTo>
                    <a:pt x="476" y="269399"/>
                  </a:lnTo>
                  <a:lnTo>
                    <a:pt x="1792" y="282774"/>
                  </a:lnTo>
                  <a:lnTo>
                    <a:pt x="3759" y="295554"/>
                  </a:lnTo>
                  <a:lnTo>
                    <a:pt x="6368" y="307932"/>
                  </a:lnTo>
                  <a:lnTo>
                    <a:pt x="9789" y="320318"/>
                  </a:lnTo>
                  <a:lnTo>
                    <a:pt x="14051" y="332941"/>
                  </a:lnTo>
                  <a:lnTo>
                    <a:pt x="19046" y="345538"/>
                  </a:lnTo>
                  <a:lnTo>
                    <a:pt x="24624" y="357470"/>
                  </a:lnTo>
                  <a:lnTo>
                    <a:pt x="30640" y="368428"/>
                  </a:lnTo>
                  <a:lnTo>
                    <a:pt x="37138" y="378582"/>
                  </a:lnTo>
                  <a:lnTo>
                    <a:pt x="44331" y="388396"/>
                  </a:lnTo>
                  <a:lnTo>
                    <a:pt x="52282" y="398174"/>
                  </a:lnTo>
                  <a:lnTo>
                    <a:pt x="60910" y="407726"/>
                  </a:lnTo>
                  <a:lnTo>
                    <a:pt x="70079" y="416466"/>
                  </a:lnTo>
                  <a:lnTo>
                    <a:pt x="79656" y="424127"/>
                  </a:lnTo>
                  <a:lnTo>
                    <a:pt x="89528" y="430746"/>
                  </a:lnTo>
                  <a:lnTo>
                    <a:pt x="99607" y="436501"/>
                  </a:lnTo>
                  <a:lnTo>
                    <a:pt x="109840" y="441588"/>
                  </a:lnTo>
                  <a:lnTo>
                    <a:pt x="120508" y="446022"/>
                  </a:lnTo>
                  <a:lnTo>
                    <a:pt x="132195" y="449635"/>
                  </a:lnTo>
                  <a:lnTo>
                    <a:pt x="145128" y="452399"/>
                  </a:lnTo>
                  <a:lnTo>
                    <a:pt x="158899" y="454256"/>
                  </a:lnTo>
                  <a:lnTo>
                    <a:pt x="172683" y="455054"/>
                  </a:lnTo>
                  <a:lnTo>
                    <a:pt x="185989" y="454811"/>
                  </a:lnTo>
                  <a:lnTo>
                    <a:pt x="198684" y="453682"/>
                  </a:lnTo>
                  <a:lnTo>
                    <a:pt x="210816" y="451861"/>
                  </a:lnTo>
                  <a:lnTo>
                    <a:pt x="222492" y="449523"/>
                  </a:lnTo>
                  <a:lnTo>
                    <a:pt x="233825" y="446649"/>
                  </a:lnTo>
                  <a:lnTo>
                    <a:pt x="244909" y="443043"/>
                  </a:lnTo>
                  <a:lnTo>
                    <a:pt x="255818" y="438650"/>
                  </a:lnTo>
                  <a:lnTo>
                    <a:pt x="266604" y="433393"/>
                  </a:lnTo>
                  <a:lnTo>
                    <a:pt x="277307" y="427109"/>
                  </a:lnTo>
                  <a:lnTo>
                    <a:pt x="287948" y="419803"/>
                  </a:lnTo>
                  <a:lnTo>
                    <a:pt x="298382" y="411626"/>
                  </a:lnTo>
                  <a:lnTo>
                    <a:pt x="308315" y="402767"/>
                  </a:lnTo>
                  <a:lnTo>
                    <a:pt x="317626" y="393401"/>
                  </a:lnTo>
                  <a:lnTo>
                    <a:pt x="326352" y="383673"/>
                  </a:lnTo>
                  <a:lnTo>
                    <a:pt x="334600" y="373690"/>
                  </a:lnTo>
                  <a:lnTo>
                    <a:pt x="342483" y="363532"/>
                  </a:lnTo>
                  <a:lnTo>
                    <a:pt x="350100" y="353253"/>
                  </a:lnTo>
                  <a:lnTo>
                    <a:pt x="357529" y="342892"/>
                  </a:lnTo>
                  <a:lnTo>
                    <a:pt x="364817" y="332471"/>
                  </a:lnTo>
                  <a:lnTo>
                    <a:pt x="371679" y="321845"/>
                  </a:lnTo>
                  <a:lnTo>
                    <a:pt x="377528" y="310719"/>
                  </a:lnTo>
                  <a:lnTo>
                    <a:pt x="382126" y="298966"/>
                  </a:lnTo>
                  <a:lnTo>
                    <a:pt x="385551" y="286462"/>
                  </a:lnTo>
                  <a:lnTo>
                    <a:pt x="388015" y="273004"/>
                  </a:lnTo>
                  <a:lnTo>
                    <a:pt x="389743" y="258576"/>
                  </a:lnTo>
                  <a:lnTo>
                    <a:pt x="390770" y="243310"/>
                  </a:lnTo>
                  <a:lnTo>
                    <a:pt x="390943" y="227385"/>
                  </a:lnTo>
                  <a:lnTo>
                    <a:pt x="390248" y="210979"/>
                  </a:lnTo>
                  <a:lnTo>
                    <a:pt x="388800" y="194557"/>
                  </a:lnTo>
                  <a:lnTo>
                    <a:pt x="386758" y="178838"/>
                  </a:lnTo>
                  <a:lnTo>
                    <a:pt x="384268" y="164162"/>
                  </a:lnTo>
                  <a:lnTo>
                    <a:pt x="381292" y="150681"/>
                  </a:lnTo>
                  <a:lnTo>
                    <a:pt x="377615" y="138539"/>
                  </a:lnTo>
                  <a:lnTo>
                    <a:pt x="373175" y="127666"/>
                  </a:lnTo>
                  <a:lnTo>
                    <a:pt x="367887" y="117855"/>
                  </a:lnTo>
                  <a:lnTo>
                    <a:pt x="361581" y="108862"/>
                  </a:lnTo>
                  <a:lnTo>
                    <a:pt x="354262" y="100476"/>
                  </a:lnTo>
                  <a:lnTo>
                    <a:pt x="346075" y="92688"/>
                  </a:lnTo>
                  <a:lnTo>
                    <a:pt x="337209" y="85677"/>
                  </a:lnTo>
                  <a:lnTo>
                    <a:pt x="327835" y="79481"/>
                  </a:lnTo>
                  <a:lnTo>
                    <a:pt x="317931" y="74168"/>
                  </a:lnTo>
                  <a:lnTo>
                    <a:pt x="307298" y="69897"/>
                  </a:lnTo>
                  <a:lnTo>
                    <a:pt x="295885" y="66669"/>
                  </a:lnTo>
                  <a:lnTo>
                    <a:pt x="283779" y="64824"/>
                  </a:lnTo>
                  <a:lnTo>
                    <a:pt x="271122" y="65091"/>
                  </a:lnTo>
                  <a:lnTo>
                    <a:pt x="258068" y="67669"/>
                  </a:lnTo>
                  <a:lnTo>
                    <a:pt x="245340" y="71848"/>
                  </a:lnTo>
                  <a:lnTo>
                    <a:pt x="232969" y="76691"/>
                  </a:lnTo>
                  <a:lnTo>
                    <a:pt x="219871" y="82627"/>
                  </a:lnTo>
                  <a:lnTo>
                    <a:pt x="203962" y="90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32714" y="2870652"/>
              <a:ext cx="225712" cy="414240"/>
            </a:xfrm>
            <a:custGeom>
              <a:avLst/>
              <a:gdLst/>
              <a:ahLst/>
              <a:cxnLst/>
              <a:rect l="0" t="0" r="0" b="0"/>
              <a:pathLst>
                <a:path w="225712" h="414240">
                  <a:moveTo>
                    <a:pt x="4612" y="414239"/>
                  </a:moveTo>
                  <a:lnTo>
                    <a:pt x="1812" y="405371"/>
                  </a:lnTo>
                  <a:lnTo>
                    <a:pt x="311" y="396384"/>
                  </a:lnTo>
                  <a:lnTo>
                    <a:pt x="0" y="386384"/>
                  </a:lnTo>
                  <a:lnTo>
                    <a:pt x="506" y="375230"/>
                  </a:lnTo>
                  <a:lnTo>
                    <a:pt x="1325" y="362770"/>
                  </a:lnTo>
                  <a:lnTo>
                    <a:pt x="2141" y="349059"/>
                  </a:lnTo>
                  <a:lnTo>
                    <a:pt x="2825" y="334295"/>
                  </a:lnTo>
                  <a:lnTo>
                    <a:pt x="3351" y="318718"/>
                  </a:lnTo>
                  <a:lnTo>
                    <a:pt x="3737" y="302540"/>
                  </a:lnTo>
                  <a:lnTo>
                    <a:pt x="4012" y="285934"/>
                  </a:lnTo>
                  <a:lnTo>
                    <a:pt x="4204" y="269028"/>
                  </a:lnTo>
                  <a:lnTo>
                    <a:pt x="4336" y="251909"/>
                  </a:lnTo>
                  <a:lnTo>
                    <a:pt x="4426" y="234482"/>
                  </a:lnTo>
                  <a:lnTo>
                    <a:pt x="4487" y="216483"/>
                  </a:lnTo>
                  <a:lnTo>
                    <a:pt x="4528" y="197823"/>
                  </a:lnTo>
                  <a:lnTo>
                    <a:pt x="4556" y="178884"/>
                  </a:lnTo>
                  <a:lnTo>
                    <a:pt x="4575" y="160396"/>
                  </a:lnTo>
                  <a:lnTo>
                    <a:pt x="4591" y="142738"/>
                  </a:lnTo>
                  <a:lnTo>
                    <a:pt x="4772" y="125950"/>
                  </a:lnTo>
                  <a:lnTo>
                    <a:pt x="5427" y="109909"/>
                  </a:lnTo>
                  <a:lnTo>
                    <a:pt x="6679" y="94451"/>
                  </a:lnTo>
                  <a:lnTo>
                    <a:pt x="8334" y="79424"/>
                  </a:lnTo>
                  <a:lnTo>
                    <a:pt x="9984" y="64707"/>
                  </a:lnTo>
                  <a:lnTo>
                    <a:pt x="11402" y="50220"/>
                  </a:lnTo>
                  <a:lnTo>
                    <a:pt x="13014" y="36387"/>
                  </a:lnTo>
                  <a:lnTo>
                    <a:pt x="15767" y="24082"/>
                  </a:lnTo>
                  <a:lnTo>
                    <a:pt x="20101" y="13680"/>
                  </a:lnTo>
                  <a:lnTo>
                    <a:pt x="25810" y="5714"/>
                  </a:lnTo>
                  <a:lnTo>
                    <a:pt x="32330" y="1095"/>
                  </a:lnTo>
                  <a:lnTo>
                    <a:pt x="39236" y="0"/>
                  </a:lnTo>
                  <a:lnTo>
                    <a:pt x="46296" y="2164"/>
                  </a:lnTo>
                  <a:lnTo>
                    <a:pt x="53400" y="7254"/>
                  </a:lnTo>
                  <a:lnTo>
                    <a:pt x="60506" y="14783"/>
                  </a:lnTo>
                  <a:lnTo>
                    <a:pt x="67596" y="24205"/>
                  </a:lnTo>
                  <a:lnTo>
                    <a:pt x="74671" y="35028"/>
                  </a:lnTo>
                  <a:lnTo>
                    <a:pt x="81730" y="46859"/>
                  </a:lnTo>
                  <a:lnTo>
                    <a:pt x="88778" y="59562"/>
                  </a:lnTo>
                  <a:lnTo>
                    <a:pt x="95817" y="73226"/>
                  </a:lnTo>
                  <a:lnTo>
                    <a:pt x="102845" y="87818"/>
                  </a:lnTo>
                  <a:lnTo>
                    <a:pt x="109700" y="102873"/>
                  </a:lnTo>
                  <a:lnTo>
                    <a:pt x="116077" y="117599"/>
                  </a:lnTo>
                  <a:lnTo>
                    <a:pt x="121852" y="131588"/>
                  </a:lnTo>
                  <a:lnTo>
                    <a:pt x="127221" y="145099"/>
                  </a:lnTo>
                  <a:lnTo>
                    <a:pt x="132594" y="158852"/>
                  </a:lnTo>
                  <a:lnTo>
                    <a:pt x="138207" y="173252"/>
                  </a:lnTo>
                  <a:lnTo>
                    <a:pt x="143961" y="188213"/>
                  </a:lnTo>
                  <a:lnTo>
                    <a:pt x="149524" y="203343"/>
                  </a:lnTo>
                  <a:lnTo>
                    <a:pt x="154717" y="218379"/>
                  </a:lnTo>
                  <a:lnTo>
                    <a:pt x="159679" y="233222"/>
                  </a:lnTo>
                  <a:lnTo>
                    <a:pt x="164770" y="247867"/>
                  </a:lnTo>
                  <a:lnTo>
                    <a:pt x="170190" y="262346"/>
                  </a:lnTo>
                  <a:lnTo>
                    <a:pt x="175814" y="276696"/>
                  </a:lnTo>
                  <a:lnTo>
                    <a:pt x="181290" y="290949"/>
                  </a:lnTo>
                  <a:lnTo>
                    <a:pt x="186418" y="305131"/>
                  </a:lnTo>
                  <a:lnTo>
                    <a:pt x="191167" y="319097"/>
                  </a:lnTo>
                  <a:lnTo>
                    <a:pt x="195584" y="332555"/>
                  </a:lnTo>
                  <a:lnTo>
                    <a:pt x="199738" y="345372"/>
                  </a:lnTo>
                  <a:lnTo>
                    <a:pt x="203738" y="357137"/>
                  </a:lnTo>
                  <a:lnTo>
                    <a:pt x="208224" y="368234"/>
                  </a:lnTo>
                  <a:lnTo>
                    <a:pt x="214707" y="379637"/>
                  </a:lnTo>
                  <a:lnTo>
                    <a:pt x="225711" y="393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05741" y="3117488"/>
              <a:ext cx="178985" cy="20005"/>
            </a:xfrm>
            <a:custGeom>
              <a:avLst/>
              <a:gdLst/>
              <a:ahLst/>
              <a:cxnLst/>
              <a:rect l="0" t="0" r="0" b="0"/>
              <a:pathLst>
                <a:path w="178985" h="20005">
                  <a:moveTo>
                    <a:pt x="178984" y="9475"/>
                  </a:moveTo>
                  <a:lnTo>
                    <a:pt x="170116" y="6609"/>
                  </a:lnTo>
                  <a:lnTo>
                    <a:pt x="161129" y="4466"/>
                  </a:lnTo>
                  <a:lnTo>
                    <a:pt x="151133" y="2863"/>
                  </a:lnTo>
                  <a:lnTo>
                    <a:pt x="140153" y="1683"/>
                  </a:lnTo>
                  <a:lnTo>
                    <a:pt x="128342" y="834"/>
                  </a:lnTo>
                  <a:lnTo>
                    <a:pt x="115887" y="242"/>
                  </a:lnTo>
                  <a:lnTo>
                    <a:pt x="103123" y="0"/>
                  </a:lnTo>
                  <a:lnTo>
                    <a:pt x="90490" y="364"/>
                  </a:lnTo>
                  <a:lnTo>
                    <a:pt x="78222" y="1424"/>
                  </a:lnTo>
                  <a:lnTo>
                    <a:pt x="66359" y="3119"/>
                  </a:lnTo>
                  <a:lnTo>
                    <a:pt x="54853" y="5327"/>
                  </a:lnTo>
                  <a:lnTo>
                    <a:pt x="43644" y="7919"/>
                  </a:lnTo>
                  <a:lnTo>
                    <a:pt x="33112" y="10636"/>
                  </a:lnTo>
                  <a:lnTo>
                    <a:pt x="23050" y="13360"/>
                  </a:lnTo>
                  <a:lnTo>
                    <a:pt x="12573" y="16327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84059" y="3067524"/>
              <a:ext cx="121765" cy="189940"/>
            </a:xfrm>
            <a:custGeom>
              <a:avLst/>
              <a:gdLst/>
              <a:ahLst/>
              <a:cxnLst/>
              <a:rect l="0" t="0" r="0" b="0"/>
              <a:pathLst>
                <a:path w="121765" h="189940">
                  <a:moveTo>
                    <a:pt x="111236" y="27854"/>
                  </a:moveTo>
                  <a:lnTo>
                    <a:pt x="105301" y="21986"/>
                  </a:lnTo>
                  <a:lnTo>
                    <a:pt x="99097" y="16422"/>
                  </a:lnTo>
                  <a:lnTo>
                    <a:pt x="92001" y="10641"/>
                  </a:lnTo>
                  <a:lnTo>
                    <a:pt x="84061" y="5252"/>
                  </a:lnTo>
                  <a:lnTo>
                    <a:pt x="75414" y="1515"/>
                  </a:lnTo>
                  <a:lnTo>
                    <a:pt x="66224" y="0"/>
                  </a:lnTo>
                  <a:lnTo>
                    <a:pt x="56798" y="626"/>
                  </a:lnTo>
                  <a:lnTo>
                    <a:pt x="47556" y="3030"/>
                  </a:lnTo>
                  <a:lnTo>
                    <a:pt x="38721" y="6805"/>
                  </a:lnTo>
                  <a:lnTo>
                    <a:pt x="30486" y="11915"/>
                  </a:lnTo>
                  <a:lnTo>
                    <a:pt x="23101" y="18684"/>
                  </a:lnTo>
                  <a:lnTo>
                    <a:pt x="16620" y="27158"/>
                  </a:lnTo>
                  <a:lnTo>
                    <a:pt x="11098" y="37116"/>
                  </a:lnTo>
                  <a:lnTo>
                    <a:pt x="6679" y="48249"/>
                  </a:lnTo>
                  <a:lnTo>
                    <a:pt x="3339" y="60253"/>
                  </a:lnTo>
                  <a:lnTo>
                    <a:pt x="1077" y="72720"/>
                  </a:lnTo>
                  <a:lnTo>
                    <a:pt x="0" y="85155"/>
                  </a:lnTo>
                  <a:lnTo>
                    <a:pt x="53" y="97292"/>
                  </a:lnTo>
                  <a:lnTo>
                    <a:pt x="1052" y="109067"/>
                  </a:lnTo>
                  <a:lnTo>
                    <a:pt x="2786" y="120515"/>
                  </a:lnTo>
                  <a:lnTo>
                    <a:pt x="5065" y="131695"/>
                  </a:lnTo>
                  <a:lnTo>
                    <a:pt x="7899" y="142510"/>
                  </a:lnTo>
                  <a:lnTo>
                    <a:pt x="11478" y="152706"/>
                  </a:lnTo>
                  <a:lnTo>
                    <a:pt x="15859" y="162189"/>
                  </a:lnTo>
                  <a:lnTo>
                    <a:pt x="21275" y="170693"/>
                  </a:lnTo>
                  <a:lnTo>
                    <a:pt x="28201" y="177727"/>
                  </a:lnTo>
                  <a:lnTo>
                    <a:pt x="36749" y="183156"/>
                  </a:lnTo>
                  <a:lnTo>
                    <a:pt x="46575" y="186987"/>
                  </a:lnTo>
                  <a:lnTo>
                    <a:pt x="57081" y="189199"/>
                  </a:lnTo>
                  <a:lnTo>
                    <a:pt x="67839" y="189939"/>
                  </a:lnTo>
                  <a:lnTo>
                    <a:pt x="78313" y="189150"/>
                  </a:lnTo>
                  <a:lnTo>
                    <a:pt x="87806" y="186501"/>
                  </a:lnTo>
                  <a:lnTo>
                    <a:pt x="96031" y="181993"/>
                  </a:lnTo>
                  <a:lnTo>
                    <a:pt x="102911" y="176348"/>
                  </a:lnTo>
                  <a:lnTo>
                    <a:pt x="109061" y="170279"/>
                  </a:lnTo>
                  <a:lnTo>
                    <a:pt x="115018" y="163254"/>
                  </a:lnTo>
                  <a:lnTo>
                    <a:pt x="121764" y="154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50651" y="3084849"/>
              <a:ext cx="107216" cy="165445"/>
            </a:xfrm>
            <a:custGeom>
              <a:avLst/>
              <a:gdLst/>
              <a:ahLst/>
              <a:cxnLst/>
              <a:rect l="0" t="0" r="0" b="0"/>
              <a:pathLst>
                <a:path w="107216" h="165445">
                  <a:moveTo>
                    <a:pt x="7815" y="42114"/>
                  </a:moveTo>
                  <a:lnTo>
                    <a:pt x="4948" y="51050"/>
                  </a:lnTo>
                  <a:lnTo>
                    <a:pt x="2806" y="60677"/>
                  </a:lnTo>
                  <a:lnTo>
                    <a:pt x="1207" y="71959"/>
                  </a:lnTo>
                  <a:lnTo>
                    <a:pt x="200" y="84454"/>
                  </a:lnTo>
                  <a:lnTo>
                    <a:pt x="0" y="97286"/>
                  </a:lnTo>
                  <a:lnTo>
                    <a:pt x="665" y="109899"/>
                  </a:lnTo>
                  <a:lnTo>
                    <a:pt x="2421" y="121937"/>
                  </a:lnTo>
                  <a:lnTo>
                    <a:pt x="5730" y="133084"/>
                  </a:lnTo>
                  <a:lnTo>
                    <a:pt x="10699" y="143262"/>
                  </a:lnTo>
                  <a:lnTo>
                    <a:pt x="17138" y="152093"/>
                  </a:lnTo>
                  <a:lnTo>
                    <a:pt x="24748" y="158829"/>
                  </a:lnTo>
                  <a:lnTo>
                    <a:pt x="33230" y="163245"/>
                  </a:lnTo>
                  <a:lnTo>
                    <a:pt x="42177" y="165416"/>
                  </a:lnTo>
                  <a:lnTo>
                    <a:pt x="51095" y="165444"/>
                  </a:lnTo>
                  <a:lnTo>
                    <a:pt x="59718" y="163608"/>
                  </a:lnTo>
                  <a:lnTo>
                    <a:pt x="67980" y="160124"/>
                  </a:lnTo>
                  <a:lnTo>
                    <a:pt x="75915" y="155053"/>
                  </a:lnTo>
                  <a:lnTo>
                    <a:pt x="83579" y="148564"/>
                  </a:lnTo>
                  <a:lnTo>
                    <a:pt x="90710" y="140600"/>
                  </a:lnTo>
                  <a:lnTo>
                    <a:pt x="96748" y="130820"/>
                  </a:lnTo>
                  <a:lnTo>
                    <a:pt x="101472" y="119205"/>
                  </a:lnTo>
                  <a:lnTo>
                    <a:pt x="104813" y="106168"/>
                  </a:lnTo>
                  <a:lnTo>
                    <a:pt x="106690" y="92354"/>
                  </a:lnTo>
                  <a:lnTo>
                    <a:pt x="107215" y="78221"/>
                  </a:lnTo>
                  <a:lnTo>
                    <a:pt x="106783" y="64220"/>
                  </a:lnTo>
                  <a:lnTo>
                    <a:pt x="105931" y="49294"/>
                  </a:lnTo>
                  <a:lnTo>
                    <a:pt x="104588" y="29904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40164" y="2863751"/>
              <a:ext cx="28873" cy="400084"/>
            </a:xfrm>
            <a:custGeom>
              <a:avLst/>
              <a:gdLst/>
              <a:ahLst/>
              <a:cxnLst/>
              <a:rect l="0" t="0" r="0" b="0"/>
              <a:pathLst>
                <a:path w="28873" h="400084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803"/>
                  </a:lnTo>
                  <a:lnTo>
                    <a:pt x="1889" y="80532"/>
                  </a:lnTo>
                  <a:lnTo>
                    <a:pt x="3253" y="94272"/>
                  </a:lnTo>
                  <a:lnTo>
                    <a:pt x="4463" y="109468"/>
                  </a:lnTo>
                  <a:lnTo>
                    <a:pt x="5425" y="125774"/>
                  </a:lnTo>
                  <a:lnTo>
                    <a:pt x="6144" y="142344"/>
                  </a:lnTo>
                  <a:lnTo>
                    <a:pt x="6668" y="158651"/>
                  </a:lnTo>
                  <a:lnTo>
                    <a:pt x="7206" y="174839"/>
                  </a:lnTo>
                  <a:lnTo>
                    <a:pt x="8107" y="191526"/>
                  </a:lnTo>
                  <a:lnTo>
                    <a:pt x="9529" y="209043"/>
                  </a:lnTo>
                  <a:lnTo>
                    <a:pt x="11300" y="227247"/>
                  </a:lnTo>
                  <a:lnTo>
                    <a:pt x="13028" y="245706"/>
                  </a:lnTo>
                  <a:lnTo>
                    <a:pt x="14489" y="264121"/>
                  </a:lnTo>
                  <a:lnTo>
                    <a:pt x="15791" y="282047"/>
                  </a:lnTo>
                  <a:lnTo>
                    <a:pt x="17271" y="298851"/>
                  </a:lnTo>
                  <a:lnTo>
                    <a:pt x="19114" y="314296"/>
                  </a:lnTo>
                  <a:lnTo>
                    <a:pt x="21191" y="328610"/>
                  </a:lnTo>
                  <a:lnTo>
                    <a:pt x="23351" y="344017"/>
                  </a:lnTo>
                  <a:lnTo>
                    <a:pt x="25784" y="365221"/>
                  </a:lnTo>
                  <a:lnTo>
                    <a:pt x="2887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11108" y="3032207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227621" y="67"/>
                  </a:lnTo>
                  <a:lnTo>
                    <a:pt x="214990" y="707"/>
                  </a:lnTo>
                  <a:lnTo>
                    <a:pt x="203077" y="1999"/>
                  </a:lnTo>
                  <a:lnTo>
                    <a:pt x="191249" y="3686"/>
                  </a:lnTo>
                  <a:lnTo>
                    <a:pt x="178760" y="5354"/>
                  </a:lnTo>
                  <a:lnTo>
                    <a:pt x="165271" y="6772"/>
                  </a:lnTo>
                  <a:lnTo>
                    <a:pt x="150950" y="8043"/>
                  </a:lnTo>
                  <a:lnTo>
                    <a:pt x="136263" y="9502"/>
                  </a:lnTo>
                  <a:lnTo>
                    <a:pt x="121531" y="11334"/>
                  </a:lnTo>
                  <a:lnTo>
                    <a:pt x="106894" y="13566"/>
                  </a:lnTo>
                  <a:lnTo>
                    <a:pt x="92388" y="16142"/>
                  </a:lnTo>
                  <a:lnTo>
                    <a:pt x="78012" y="18985"/>
                  </a:lnTo>
                  <a:lnTo>
                    <a:pt x="63965" y="21871"/>
                  </a:lnTo>
                  <a:lnTo>
                    <a:pt x="49061" y="24728"/>
                  </a:lnTo>
                  <a:lnTo>
                    <a:pt x="29755" y="278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27166" y="3061756"/>
              <a:ext cx="247197" cy="199286"/>
            </a:xfrm>
            <a:custGeom>
              <a:avLst/>
              <a:gdLst/>
              <a:ahLst/>
              <a:cxnLst/>
              <a:rect l="0" t="0" r="0" b="0"/>
              <a:pathLst>
                <a:path w="247197" h="199286">
                  <a:moveTo>
                    <a:pt x="15569" y="96793"/>
                  </a:moveTo>
                  <a:lnTo>
                    <a:pt x="24438" y="93926"/>
                  </a:lnTo>
                  <a:lnTo>
                    <a:pt x="33425" y="91784"/>
                  </a:lnTo>
                  <a:lnTo>
                    <a:pt x="43420" y="90181"/>
                  </a:lnTo>
                  <a:lnTo>
                    <a:pt x="54401" y="89000"/>
                  </a:lnTo>
                  <a:lnTo>
                    <a:pt x="66212" y="88152"/>
                  </a:lnTo>
                  <a:lnTo>
                    <a:pt x="78666" y="87550"/>
                  </a:lnTo>
                  <a:lnTo>
                    <a:pt x="91431" y="86963"/>
                  </a:lnTo>
                  <a:lnTo>
                    <a:pt x="104063" y="86030"/>
                  </a:lnTo>
                  <a:lnTo>
                    <a:pt x="116323" y="84574"/>
                  </a:lnTo>
                  <a:lnTo>
                    <a:pt x="127840" y="82273"/>
                  </a:lnTo>
                  <a:lnTo>
                    <a:pt x="138049" y="78591"/>
                  </a:lnTo>
                  <a:lnTo>
                    <a:pt x="146756" y="73369"/>
                  </a:lnTo>
                  <a:lnTo>
                    <a:pt x="153773" y="66760"/>
                  </a:lnTo>
                  <a:lnTo>
                    <a:pt x="158745" y="59036"/>
                  </a:lnTo>
                  <a:lnTo>
                    <a:pt x="161674" y="50481"/>
                  </a:lnTo>
                  <a:lnTo>
                    <a:pt x="162523" y="41655"/>
                  </a:lnTo>
                  <a:lnTo>
                    <a:pt x="161057" y="33351"/>
                  </a:lnTo>
                  <a:lnTo>
                    <a:pt x="157369" y="25959"/>
                  </a:lnTo>
                  <a:lnTo>
                    <a:pt x="151810" y="19507"/>
                  </a:lnTo>
                  <a:lnTo>
                    <a:pt x="144800" y="13858"/>
                  </a:lnTo>
                  <a:lnTo>
                    <a:pt x="136715" y="8843"/>
                  </a:lnTo>
                  <a:lnTo>
                    <a:pt x="127695" y="4625"/>
                  </a:lnTo>
                  <a:lnTo>
                    <a:pt x="117664" y="1689"/>
                  </a:lnTo>
                  <a:lnTo>
                    <a:pt x="106664" y="192"/>
                  </a:lnTo>
                  <a:lnTo>
                    <a:pt x="95006" y="0"/>
                  </a:lnTo>
                  <a:lnTo>
                    <a:pt x="83181" y="858"/>
                  </a:lnTo>
                  <a:lnTo>
                    <a:pt x="71490" y="2514"/>
                  </a:lnTo>
                  <a:lnTo>
                    <a:pt x="60200" y="4912"/>
                  </a:lnTo>
                  <a:lnTo>
                    <a:pt x="49618" y="8192"/>
                  </a:lnTo>
                  <a:lnTo>
                    <a:pt x="39840" y="12363"/>
                  </a:lnTo>
                  <a:lnTo>
                    <a:pt x="30952" y="17468"/>
                  </a:lnTo>
                  <a:lnTo>
                    <a:pt x="23120" y="23651"/>
                  </a:lnTo>
                  <a:lnTo>
                    <a:pt x="16335" y="30897"/>
                  </a:lnTo>
                  <a:lnTo>
                    <a:pt x="10608" y="39374"/>
                  </a:lnTo>
                  <a:lnTo>
                    <a:pt x="6050" y="49499"/>
                  </a:lnTo>
                  <a:lnTo>
                    <a:pt x="2621" y="61342"/>
                  </a:lnTo>
                  <a:lnTo>
                    <a:pt x="470" y="74362"/>
                  </a:lnTo>
                  <a:lnTo>
                    <a:pt x="0" y="87632"/>
                  </a:lnTo>
                  <a:lnTo>
                    <a:pt x="1277" y="100590"/>
                  </a:lnTo>
                  <a:lnTo>
                    <a:pt x="4084" y="113051"/>
                  </a:lnTo>
                  <a:lnTo>
                    <a:pt x="8101" y="125024"/>
                  </a:lnTo>
                  <a:lnTo>
                    <a:pt x="13028" y="136590"/>
                  </a:lnTo>
                  <a:lnTo>
                    <a:pt x="18775" y="147679"/>
                  </a:lnTo>
                  <a:lnTo>
                    <a:pt x="25456" y="158067"/>
                  </a:lnTo>
                  <a:lnTo>
                    <a:pt x="33068" y="167681"/>
                  </a:lnTo>
                  <a:lnTo>
                    <a:pt x="41806" y="176275"/>
                  </a:lnTo>
                  <a:lnTo>
                    <a:pt x="52114" y="183371"/>
                  </a:lnTo>
                  <a:lnTo>
                    <a:pt x="64091" y="188845"/>
                  </a:lnTo>
                  <a:lnTo>
                    <a:pt x="77543" y="192876"/>
                  </a:lnTo>
                  <a:lnTo>
                    <a:pt x="92168" y="195755"/>
                  </a:lnTo>
                  <a:lnTo>
                    <a:pt x="107667" y="197766"/>
                  </a:lnTo>
                  <a:lnTo>
                    <a:pt x="123633" y="198983"/>
                  </a:lnTo>
                  <a:lnTo>
                    <a:pt x="139569" y="199285"/>
                  </a:lnTo>
                  <a:lnTo>
                    <a:pt x="155205" y="198676"/>
                  </a:lnTo>
                  <a:lnTo>
                    <a:pt x="170314" y="197286"/>
                  </a:lnTo>
                  <a:lnTo>
                    <a:pt x="184619" y="195283"/>
                  </a:lnTo>
                  <a:lnTo>
                    <a:pt x="198045" y="192828"/>
                  </a:lnTo>
                  <a:lnTo>
                    <a:pt x="210237" y="190204"/>
                  </a:lnTo>
                  <a:lnTo>
                    <a:pt x="221676" y="187551"/>
                  </a:lnTo>
                  <a:lnTo>
                    <a:pt x="233366" y="184642"/>
                  </a:lnTo>
                  <a:lnTo>
                    <a:pt x="247196" y="181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898084" y="4064000"/>
            <a:ext cx="1892176" cy="499994"/>
            <a:chOff x="1898084" y="4064000"/>
            <a:chExt cx="1892176" cy="499994"/>
          </a:xfrm>
        </p:grpSpPr>
        <p:sp>
          <p:nvSpPr>
            <p:cNvPr id="87" name="Freeform 86"/>
            <p:cNvSpPr/>
            <p:nvPr/>
          </p:nvSpPr>
          <p:spPr>
            <a:xfrm>
              <a:off x="1998667" y="4158756"/>
              <a:ext cx="186844" cy="328823"/>
            </a:xfrm>
            <a:custGeom>
              <a:avLst/>
              <a:gdLst/>
              <a:ahLst/>
              <a:cxnLst/>
              <a:rect l="0" t="0" r="0" b="0"/>
              <a:pathLst>
                <a:path w="186844" h="328823">
                  <a:moveTo>
                    <a:pt x="43861" y="0"/>
                  </a:moveTo>
                  <a:lnTo>
                    <a:pt x="40927" y="8801"/>
                  </a:lnTo>
                  <a:lnTo>
                    <a:pt x="38145" y="17148"/>
                  </a:lnTo>
                  <a:lnTo>
                    <a:pt x="35245" y="25847"/>
                  </a:lnTo>
                  <a:lnTo>
                    <a:pt x="32205" y="34968"/>
                  </a:lnTo>
                  <a:lnTo>
                    <a:pt x="29040" y="44463"/>
                  </a:lnTo>
                  <a:lnTo>
                    <a:pt x="25776" y="54255"/>
                  </a:lnTo>
                  <a:lnTo>
                    <a:pt x="22438" y="64269"/>
                  </a:lnTo>
                  <a:lnTo>
                    <a:pt x="19047" y="74443"/>
                  </a:lnTo>
                  <a:lnTo>
                    <a:pt x="15605" y="84697"/>
                  </a:lnTo>
                  <a:lnTo>
                    <a:pt x="11651" y="93817"/>
                  </a:lnTo>
                  <a:lnTo>
                    <a:pt x="6943" y="98616"/>
                  </a:lnTo>
                  <a:lnTo>
                    <a:pt x="2804" y="97809"/>
                  </a:lnTo>
                  <a:lnTo>
                    <a:pt x="451" y="93420"/>
                  </a:lnTo>
                  <a:lnTo>
                    <a:pt x="0" y="86887"/>
                  </a:lnTo>
                  <a:lnTo>
                    <a:pt x="1333" y="78995"/>
                  </a:lnTo>
                  <a:lnTo>
                    <a:pt x="4188" y="70220"/>
                  </a:lnTo>
                  <a:lnTo>
                    <a:pt x="8241" y="61028"/>
                  </a:lnTo>
                  <a:lnTo>
                    <a:pt x="13188" y="51922"/>
                  </a:lnTo>
                  <a:lnTo>
                    <a:pt x="18783" y="43167"/>
                  </a:lnTo>
                  <a:lnTo>
                    <a:pt x="24999" y="34981"/>
                  </a:lnTo>
                  <a:lnTo>
                    <a:pt x="32005" y="27626"/>
                  </a:lnTo>
                  <a:lnTo>
                    <a:pt x="39831" y="21169"/>
                  </a:lnTo>
                  <a:lnTo>
                    <a:pt x="48375" y="15831"/>
                  </a:lnTo>
                  <a:lnTo>
                    <a:pt x="57488" y="12068"/>
                  </a:lnTo>
                  <a:lnTo>
                    <a:pt x="67015" y="9995"/>
                  </a:lnTo>
                  <a:lnTo>
                    <a:pt x="76343" y="9908"/>
                  </a:lnTo>
                  <a:lnTo>
                    <a:pt x="84461" y="12426"/>
                  </a:lnTo>
                  <a:lnTo>
                    <a:pt x="90909" y="17642"/>
                  </a:lnTo>
                  <a:lnTo>
                    <a:pt x="95575" y="25212"/>
                  </a:lnTo>
                  <a:lnTo>
                    <a:pt x="98423" y="34644"/>
                  </a:lnTo>
                  <a:lnTo>
                    <a:pt x="99633" y="45460"/>
                  </a:lnTo>
                  <a:lnTo>
                    <a:pt x="99517" y="57109"/>
                  </a:lnTo>
                  <a:lnTo>
                    <a:pt x="98392" y="68985"/>
                  </a:lnTo>
                  <a:lnTo>
                    <a:pt x="96529" y="80739"/>
                  </a:lnTo>
                  <a:lnTo>
                    <a:pt x="93977" y="92086"/>
                  </a:lnTo>
                  <a:lnTo>
                    <a:pt x="90588" y="102713"/>
                  </a:lnTo>
                  <a:lnTo>
                    <a:pt x="86375" y="112460"/>
                  </a:lnTo>
                  <a:lnTo>
                    <a:pt x="82518" y="119034"/>
                  </a:lnTo>
                  <a:lnTo>
                    <a:pt x="81162" y="120407"/>
                  </a:lnTo>
                  <a:lnTo>
                    <a:pt x="83044" y="118888"/>
                  </a:lnTo>
                  <a:lnTo>
                    <a:pt x="87614" y="116435"/>
                  </a:lnTo>
                  <a:lnTo>
                    <a:pt x="94116" y="114407"/>
                  </a:lnTo>
                  <a:lnTo>
                    <a:pt x="101938" y="113392"/>
                  </a:lnTo>
                  <a:lnTo>
                    <a:pt x="110486" y="113627"/>
                  </a:lnTo>
                  <a:lnTo>
                    <a:pt x="119158" y="115273"/>
                  </a:lnTo>
                  <a:lnTo>
                    <a:pt x="127626" y="118259"/>
                  </a:lnTo>
                  <a:lnTo>
                    <a:pt x="135791" y="122527"/>
                  </a:lnTo>
                  <a:lnTo>
                    <a:pt x="143664" y="128129"/>
                  </a:lnTo>
                  <a:lnTo>
                    <a:pt x="151293" y="134971"/>
                  </a:lnTo>
                  <a:lnTo>
                    <a:pt x="158570" y="143004"/>
                  </a:lnTo>
                  <a:lnTo>
                    <a:pt x="165239" y="152298"/>
                  </a:lnTo>
                  <a:lnTo>
                    <a:pt x="171205" y="162777"/>
                  </a:lnTo>
                  <a:lnTo>
                    <a:pt x="176364" y="174407"/>
                  </a:lnTo>
                  <a:lnTo>
                    <a:pt x="180532" y="187269"/>
                  </a:lnTo>
                  <a:lnTo>
                    <a:pt x="183701" y="201289"/>
                  </a:lnTo>
                  <a:lnTo>
                    <a:pt x="185845" y="216110"/>
                  </a:lnTo>
                  <a:lnTo>
                    <a:pt x="186843" y="231204"/>
                  </a:lnTo>
                  <a:lnTo>
                    <a:pt x="186734" y="246239"/>
                  </a:lnTo>
                  <a:lnTo>
                    <a:pt x="185526" y="260927"/>
                  </a:lnTo>
                  <a:lnTo>
                    <a:pt x="183120" y="274943"/>
                  </a:lnTo>
                  <a:lnTo>
                    <a:pt x="179567" y="288171"/>
                  </a:lnTo>
                  <a:lnTo>
                    <a:pt x="174724" y="300188"/>
                  </a:lnTo>
                  <a:lnTo>
                    <a:pt x="168192" y="310209"/>
                  </a:lnTo>
                  <a:lnTo>
                    <a:pt x="159907" y="317981"/>
                  </a:lnTo>
                  <a:lnTo>
                    <a:pt x="150089" y="323557"/>
                  </a:lnTo>
                  <a:lnTo>
                    <a:pt x="139057" y="327025"/>
                  </a:lnTo>
                  <a:lnTo>
                    <a:pt x="127123" y="328655"/>
                  </a:lnTo>
                  <a:lnTo>
                    <a:pt x="114705" y="328822"/>
                  </a:lnTo>
                  <a:lnTo>
                    <a:pt x="102304" y="327887"/>
                  </a:lnTo>
                  <a:lnTo>
                    <a:pt x="90194" y="326161"/>
                  </a:lnTo>
                  <a:lnTo>
                    <a:pt x="78510" y="324030"/>
                  </a:lnTo>
                  <a:lnTo>
                    <a:pt x="65988" y="321765"/>
                  </a:lnTo>
                  <a:lnTo>
                    <a:pt x="49297" y="319172"/>
                  </a:lnTo>
                  <a:lnTo>
                    <a:pt x="2280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98084" y="4077798"/>
              <a:ext cx="425113" cy="486196"/>
            </a:xfrm>
            <a:custGeom>
              <a:avLst/>
              <a:gdLst/>
              <a:ahLst/>
              <a:cxnLst/>
              <a:rect l="0" t="0" r="0" b="0"/>
              <a:pathLst>
                <a:path w="425113" h="486196">
                  <a:moveTo>
                    <a:pt x="291843" y="17787"/>
                  </a:moveTo>
                  <a:lnTo>
                    <a:pt x="283042" y="14854"/>
                  </a:lnTo>
                  <a:lnTo>
                    <a:pt x="274695" y="12072"/>
                  </a:lnTo>
                  <a:lnTo>
                    <a:pt x="265987" y="9176"/>
                  </a:lnTo>
                  <a:lnTo>
                    <a:pt x="256521" y="6309"/>
                  </a:lnTo>
                  <a:lnTo>
                    <a:pt x="245729" y="3792"/>
                  </a:lnTo>
                  <a:lnTo>
                    <a:pt x="233435" y="1786"/>
                  </a:lnTo>
                  <a:lnTo>
                    <a:pt x="219943" y="446"/>
                  </a:lnTo>
                  <a:lnTo>
                    <a:pt x="205824" y="0"/>
                  </a:lnTo>
                  <a:lnTo>
                    <a:pt x="191484" y="485"/>
                  </a:lnTo>
                  <a:lnTo>
                    <a:pt x="177281" y="1947"/>
                  </a:lnTo>
                  <a:lnTo>
                    <a:pt x="163599" y="4523"/>
                  </a:lnTo>
                  <a:lnTo>
                    <a:pt x="150586" y="8187"/>
                  </a:lnTo>
                  <a:lnTo>
                    <a:pt x="138206" y="12934"/>
                  </a:lnTo>
                  <a:lnTo>
                    <a:pt x="126343" y="18869"/>
                  </a:lnTo>
                  <a:lnTo>
                    <a:pt x="114882" y="25936"/>
                  </a:lnTo>
                  <a:lnTo>
                    <a:pt x="103877" y="33951"/>
                  </a:lnTo>
                  <a:lnTo>
                    <a:pt x="93551" y="42702"/>
                  </a:lnTo>
                  <a:lnTo>
                    <a:pt x="83974" y="51999"/>
                  </a:lnTo>
                  <a:lnTo>
                    <a:pt x="75066" y="61851"/>
                  </a:lnTo>
                  <a:lnTo>
                    <a:pt x="66697" y="72449"/>
                  </a:lnTo>
                  <a:lnTo>
                    <a:pt x="58736" y="83834"/>
                  </a:lnTo>
                  <a:lnTo>
                    <a:pt x="51237" y="95751"/>
                  </a:lnTo>
                  <a:lnTo>
                    <a:pt x="44420" y="107750"/>
                  </a:lnTo>
                  <a:lnTo>
                    <a:pt x="38351" y="119562"/>
                  </a:lnTo>
                  <a:lnTo>
                    <a:pt x="32953" y="131104"/>
                  </a:lnTo>
                  <a:lnTo>
                    <a:pt x="28092" y="142387"/>
                  </a:lnTo>
                  <a:lnTo>
                    <a:pt x="23641" y="153462"/>
                  </a:lnTo>
                  <a:lnTo>
                    <a:pt x="19651" y="164544"/>
                  </a:lnTo>
                  <a:lnTo>
                    <a:pt x="16343" y="175985"/>
                  </a:lnTo>
                  <a:lnTo>
                    <a:pt x="13780" y="187943"/>
                  </a:lnTo>
                  <a:lnTo>
                    <a:pt x="11718" y="200246"/>
                  </a:lnTo>
                  <a:lnTo>
                    <a:pt x="9719" y="212506"/>
                  </a:lnTo>
                  <a:lnTo>
                    <a:pt x="7524" y="224502"/>
                  </a:lnTo>
                  <a:lnTo>
                    <a:pt x="5218" y="236507"/>
                  </a:lnTo>
                  <a:lnTo>
                    <a:pt x="3123" y="249165"/>
                  </a:lnTo>
                  <a:lnTo>
                    <a:pt x="1422" y="262786"/>
                  </a:lnTo>
                  <a:lnTo>
                    <a:pt x="298" y="277036"/>
                  </a:lnTo>
                  <a:lnTo>
                    <a:pt x="0" y="291148"/>
                  </a:lnTo>
                  <a:lnTo>
                    <a:pt x="583" y="304678"/>
                  </a:lnTo>
                  <a:lnTo>
                    <a:pt x="1941" y="317525"/>
                  </a:lnTo>
                  <a:lnTo>
                    <a:pt x="3917" y="329760"/>
                  </a:lnTo>
                  <a:lnTo>
                    <a:pt x="6358" y="341505"/>
                  </a:lnTo>
                  <a:lnTo>
                    <a:pt x="9301" y="352884"/>
                  </a:lnTo>
                  <a:lnTo>
                    <a:pt x="12954" y="363999"/>
                  </a:lnTo>
                  <a:lnTo>
                    <a:pt x="17374" y="374923"/>
                  </a:lnTo>
                  <a:lnTo>
                    <a:pt x="22478" y="385551"/>
                  </a:lnTo>
                  <a:lnTo>
                    <a:pt x="28128" y="395614"/>
                  </a:lnTo>
                  <a:lnTo>
                    <a:pt x="34189" y="405013"/>
                  </a:lnTo>
                  <a:lnTo>
                    <a:pt x="40547" y="413799"/>
                  </a:lnTo>
                  <a:lnTo>
                    <a:pt x="47114" y="422086"/>
                  </a:lnTo>
                  <a:lnTo>
                    <a:pt x="53831" y="429991"/>
                  </a:lnTo>
                  <a:lnTo>
                    <a:pt x="60816" y="437453"/>
                  </a:lnTo>
                  <a:lnTo>
                    <a:pt x="68344" y="444246"/>
                  </a:lnTo>
                  <a:lnTo>
                    <a:pt x="76522" y="450303"/>
                  </a:lnTo>
                  <a:lnTo>
                    <a:pt x="85304" y="455863"/>
                  </a:lnTo>
                  <a:lnTo>
                    <a:pt x="94578" y="461363"/>
                  </a:lnTo>
                  <a:lnTo>
                    <a:pt x="104229" y="467058"/>
                  </a:lnTo>
                  <a:lnTo>
                    <a:pt x="114321" y="472697"/>
                  </a:lnTo>
                  <a:lnTo>
                    <a:pt x="125080" y="477651"/>
                  </a:lnTo>
                  <a:lnTo>
                    <a:pt x="136573" y="481607"/>
                  </a:lnTo>
                  <a:lnTo>
                    <a:pt x="148563" y="484415"/>
                  </a:lnTo>
                  <a:lnTo>
                    <a:pt x="160610" y="485924"/>
                  </a:lnTo>
                  <a:lnTo>
                    <a:pt x="172455" y="486195"/>
                  </a:lnTo>
                  <a:lnTo>
                    <a:pt x="184018" y="485427"/>
                  </a:lnTo>
                  <a:lnTo>
                    <a:pt x="195315" y="483856"/>
                  </a:lnTo>
                  <a:lnTo>
                    <a:pt x="206396" y="481695"/>
                  </a:lnTo>
                  <a:lnTo>
                    <a:pt x="217312" y="479111"/>
                  </a:lnTo>
                  <a:lnTo>
                    <a:pt x="228108" y="476232"/>
                  </a:lnTo>
                  <a:lnTo>
                    <a:pt x="238825" y="473145"/>
                  </a:lnTo>
                  <a:lnTo>
                    <a:pt x="249651" y="469750"/>
                  </a:lnTo>
                  <a:lnTo>
                    <a:pt x="260912" y="465786"/>
                  </a:lnTo>
                  <a:lnTo>
                    <a:pt x="272745" y="461153"/>
                  </a:lnTo>
                  <a:lnTo>
                    <a:pt x="284965" y="455905"/>
                  </a:lnTo>
                  <a:lnTo>
                    <a:pt x="297167" y="450157"/>
                  </a:lnTo>
                  <a:lnTo>
                    <a:pt x="309111" y="444030"/>
                  </a:lnTo>
                  <a:lnTo>
                    <a:pt x="320571" y="437628"/>
                  </a:lnTo>
                  <a:lnTo>
                    <a:pt x="331266" y="431032"/>
                  </a:lnTo>
                  <a:lnTo>
                    <a:pt x="341125" y="424295"/>
                  </a:lnTo>
                  <a:lnTo>
                    <a:pt x="350236" y="417297"/>
                  </a:lnTo>
                  <a:lnTo>
                    <a:pt x="358750" y="409761"/>
                  </a:lnTo>
                  <a:lnTo>
                    <a:pt x="366810" y="401576"/>
                  </a:lnTo>
                  <a:lnTo>
                    <a:pt x="374379" y="392790"/>
                  </a:lnTo>
                  <a:lnTo>
                    <a:pt x="381243" y="383514"/>
                  </a:lnTo>
                  <a:lnTo>
                    <a:pt x="387343" y="373865"/>
                  </a:lnTo>
                  <a:lnTo>
                    <a:pt x="392763" y="363945"/>
                  </a:lnTo>
                  <a:lnTo>
                    <a:pt x="397638" y="353833"/>
                  </a:lnTo>
                  <a:lnTo>
                    <a:pt x="402103" y="343588"/>
                  </a:lnTo>
                  <a:lnTo>
                    <a:pt x="406272" y="333251"/>
                  </a:lnTo>
                  <a:lnTo>
                    <a:pt x="410232" y="322851"/>
                  </a:lnTo>
                  <a:lnTo>
                    <a:pt x="414043" y="312405"/>
                  </a:lnTo>
                  <a:lnTo>
                    <a:pt x="417587" y="301762"/>
                  </a:lnTo>
                  <a:lnTo>
                    <a:pt x="420587" y="290624"/>
                  </a:lnTo>
                  <a:lnTo>
                    <a:pt x="422932" y="278869"/>
                  </a:lnTo>
                  <a:lnTo>
                    <a:pt x="424506" y="266532"/>
                  </a:lnTo>
                  <a:lnTo>
                    <a:pt x="425112" y="253719"/>
                  </a:lnTo>
                  <a:lnTo>
                    <a:pt x="424740" y="240538"/>
                  </a:lnTo>
                  <a:lnTo>
                    <a:pt x="423525" y="226922"/>
                  </a:lnTo>
                  <a:lnTo>
                    <a:pt x="421646" y="212644"/>
                  </a:lnTo>
                  <a:lnTo>
                    <a:pt x="419273" y="197640"/>
                  </a:lnTo>
                  <a:lnTo>
                    <a:pt x="416547" y="182310"/>
                  </a:lnTo>
                  <a:lnTo>
                    <a:pt x="413571" y="167399"/>
                  </a:lnTo>
                  <a:lnTo>
                    <a:pt x="410420" y="153296"/>
                  </a:lnTo>
                  <a:lnTo>
                    <a:pt x="406982" y="140048"/>
                  </a:lnTo>
                  <a:lnTo>
                    <a:pt x="402988" y="127537"/>
                  </a:lnTo>
                  <a:lnTo>
                    <a:pt x="398340" y="115602"/>
                  </a:lnTo>
                  <a:lnTo>
                    <a:pt x="393252" y="104095"/>
                  </a:lnTo>
                  <a:lnTo>
                    <a:pt x="388144" y="92893"/>
                  </a:lnTo>
                  <a:lnTo>
                    <a:pt x="383256" y="81910"/>
                  </a:lnTo>
                  <a:lnTo>
                    <a:pt x="378330" y="71243"/>
                  </a:lnTo>
                  <a:lnTo>
                    <a:pt x="372730" y="61153"/>
                  </a:lnTo>
                  <a:lnTo>
                    <a:pt x="366146" y="51741"/>
                  </a:lnTo>
                  <a:lnTo>
                    <a:pt x="358587" y="43117"/>
                  </a:lnTo>
                  <a:lnTo>
                    <a:pt x="350209" y="35470"/>
                  </a:lnTo>
                  <a:lnTo>
                    <a:pt x="341190" y="28813"/>
                  </a:lnTo>
                  <a:lnTo>
                    <a:pt x="331371" y="23172"/>
                  </a:lnTo>
                  <a:lnTo>
                    <a:pt x="320269" y="18674"/>
                  </a:lnTo>
                  <a:lnTo>
                    <a:pt x="307736" y="15281"/>
                  </a:lnTo>
                  <a:lnTo>
                    <a:pt x="294236" y="12985"/>
                  </a:lnTo>
                  <a:lnTo>
                    <a:pt x="280636" y="11884"/>
                  </a:lnTo>
                  <a:lnTo>
                    <a:pt x="267467" y="11915"/>
                  </a:lnTo>
                  <a:lnTo>
                    <a:pt x="255331" y="12739"/>
                  </a:lnTo>
                  <a:lnTo>
                    <a:pt x="243879" y="13904"/>
                  </a:lnTo>
                  <a:lnTo>
                    <a:pt x="232113" y="15509"/>
                  </a:lnTo>
                  <a:lnTo>
                    <a:pt x="218143" y="17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65214" y="4137699"/>
              <a:ext cx="274997" cy="339129"/>
            </a:xfrm>
            <a:custGeom>
              <a:avLst/>
              <a:gdLst/>
              <a:ahLst/>
              <a:cxnLst/>
              <a:rect l="0" t="0" r="0" b="0"/>
              <a:pathLst>
                <a:path w="274997" h="339129">
                  <a:moveTo>
                    <a:pt x="103739" y="0"/>
                  </a:moveTo>
                  <a:lnTo>
                    <a:pt x="92138" y="3001"/>
                  </a:lnTo>
                  <a:lnTo>
                    <a:pt x="82289" y="6424"/>
                  </a:lnTo>
                  <a:lnTo>
                    <a:pt x="73284" y="10620"/>
                  </a:lnTo>
                  <a:lnTo>
                    <a:pt x="64843" y="15519"/>
                  </a:lnTo>
                  <a:lnTo>
                    <a:pt x="56815" y="21001"/>
                  </a:lnTo>
                  <a:lnTo>
                    <a:pt x="49097" y="26936"/>
                  </a:lnTo>
                  <a:lnTo>
                    <a:pt x="41765" y="33371"/>
                  </a:lnTo>
                  <a:lnTo>
                    <a:pt x="35062" y="40518"/>
                  </a:lnTo>
                  <a:lnTo>
                    <a:pt x="29071" y="48435"/>
                  </a:lnTo>
                  <a:lnTo>
                    <a:pt x="23726" y="57039"/>
                  </a:lnTo>
                  <a:lnTo>
                    <a:pt x="18901" y="66192"/>
                  </a:lnTo>
                  <a:lnTo>
                    <a:pt x="14474" y="75763"/>
                  </a:lnTo>
                  <a:lnTo>
                    <a:pt x="10500" y="85800"/>
                  </a:lnTo>
                  <a:lnTo>
                    <a:pt x="7203" y="96523"/>
                  </a:lnTo>
                  <a:lnTo>
                    <a:pt x="4650" y="107996"/>
                  </a:lnTo>
                  <a:lnTo>
                    <a:pt x="2766" y="120142"/>
                  </a:lnTo>
                  <a:lnTo>
                    <a:pt x="1419" y="132827"/>
                  </a:lnTo>
                  <a:lnTo>
                    <a:pt x="479" y="145918"/>
                  </a:lnTo>
                  <a:lnTo>
                    <a:pt x="0" y="159301"/>
                  </a:lnTo>
                  <a:lnTo>
                    <a:pt x="203" y="172892"/>
                  </a:lnTo>
                  <a:lnTo>
                    <a:pt x="1153" y="186622"/>
                  </a:lnTo>
                  <a:lnTo>
                    <a:pt x="2775" y="200283"/>
                  </a:lnTo>
                  <a:lnTo>
                    <a:pt x="4934" y="213534"/>
                  </a:lnTo>
                  <a:lnTo>
                    <a:pt x="7502" y="226226"/>
                  </a:lnTo>
                  <a:lnTo>
                    <a:pt x="10531" y="238376"/>
                  </a:lnTo>
                  <a:lnTo>
                    <a:pt x="14243" y="250076"/>
                  </a:lnTo>
                  <a:lnTo>
                    <a:pt x="18702" y="261426"/>
                  </a:lnTo>
                  <a:lnTo>
                    <a:pt x="23833" y="272354"/>
                  </a:lnTo>
                  <a:lnTo>
                    <a:pt x="29501" y="282627"/>
                  </a:lnTo>
                  <a:lnTo>
                    <a:pt x="35578" y="292165"/>
                  </a:lnTo>
                  <a:lnTo>
                    <a:pt x="42117" y="300876"/>
                  </a:lnTo>
                  <a:lnTo>
                    <a:pt x="49338" y="308581"/>
                  </a:lnTo>
                  <a:lnTo>
                    <a:pt x="57312" y="315282"/>
                  </a:lnTo>
                  <a:lnTo>
                    <a:pt x="66124" y="321121"/>
                  </a:lnTo>
                  <a:lnTo>
                    <a:pt x="75950" y="326286"/>
                  </a:lnTo>
                  <a:lnTo>
                    <a:pt x="86781" y="330940"/>
                  </a:lnTo>
                  <a:lnTo>
                    <a:pt x="98309" y="334897"/>
                  </a:lnTo>
                  <a:lnTo>
                    <a:pt x="110040" y="337652"/>
                  </a:lnTo>
                  <a:lnTo>
                    <a:pt x="121668" y="339021"/>
                  </a:lnTo>
                  <a:lnTo>
                    <a:pt x="133084" y="339128"/>
                  </a:lnTo>
                  <a:lnTo>
                    <a:pt x="144283" y="338211"/>
                  </a:lnTo>
                  <a:lnTo>
                    <a:pt x="155292" y="336515"/>
                  </a:lnTo>
                  <a:lnTo>
                    <a:pt x="165991" y="334090"/>
                  </a:lnTo>
                  <a:lnTo>
                    <a:pt x="176109" y="330792"/>
                  </a:lnTo>
                  <a:lnTo>
                    <a:pt x="185548" y="326614"/>
                  </a:lnTo>
                  <a:lnTo>
                    <a:pt x="194362" y="321674"/>
                  </a:lnTo>
                  <a:lnTo>
                    <a:pt x="202669" y="316134"/>
                  </a:lnTo>
                  <a:lnTo>
                    <a:pt x="210588" y="310142"/>
                  </a:lnTo>
                  <a:lnTo>
                    <a:pt x="218060" y="303661"/>
                  </a:lnTo>
                  <a:lnTo>
                    <a:pt x="224858" y="296479"/>
                  </a:lnTo>
                  <a:lnTo>
                    <a:pt x="230914" y="288535"/>
                  </a:lnTo>
                  <a:lnTo>
                    <a:pt x="236304" y="279913"/>
                  </a:lnTo>
                  <a:lnTo>
                    <a:pt x="241159" y="270747"/>
                  </a:lnTo>
                  <a:lnTo>
                    <a:pt x="245611" y="261168"/>
                  </a:lnTo>
                  <a:lnTo>
                    <a:pt x="249771" y="251125"/>
                  </a:lnTo>
                  <a:lnTo>
                    <a:pt x="253725" y="240398"/>
                  </a:lnTo>
                  <a:lnTo>
                    <a:pt x="257537" y="228922"/>
                  </a:lnTo>
                  <a:lnTo>
                    <a:pt x="261250" y="216774"/>
                  </a:lnTo>
                  <a:lnTo>
                    <a:pt x="264897" y="204087"/>
                  </a:lnTo>
                  <a:lnTo>
                    <a:pt x="268490" y="191001"/>
                  </a:lnTo>
                  <a:lnTo>
                    <a:pt x="271716" y="177789"/>
                  </a:lnTo>
                  <a:lnTo>
                    <a:pt x="273970" y="164846"/>
                  </a:lnTo>
                  <a:lnTo>
                    <a:pt x="274996" y="152360"/>
                  </a:lnTo>
                  <a:lnTo>
                    <a:pt x="274700" y="140180"/>
                  </a:lnTo>
                  <a:lnTo>
                    <a:pt x="272981" y="127928"/>
                  </a:lnTo>
                  <a:lnTo>
                    <a:pt x="269933" y="115390"/>
                  </a:lnTo>
                  <a:lnTo>
                    <a:pt x="265786" y="102680"/>
                  </a:lnTo>
                  <a:lnTo>
                    <a:pt x="260794" y="90140"/>
                  </a:lnTo>
                  <a:lnTo>
                    <a:pt x="255176" y="77970"/>
                  </a:lnTo>
                  <a:lnTo>
                    <a:pt x="248950" y="66526"/>
                  </a:lnTo>
                  <a:lnTo>
                    <a:pt x="241940" y="56374"/>
                  </a:lnTo>
                  <a:lnTo>
                    <a:pt x="234112" y="47698"/>
                  </a:lnTo>
                  <a:lnTo>
                    <a:pt x="225568" y="40364"/>
                  </a:lnTo>
                  <a:lnTo>
                    <a:pt x="216453" y="34115"/>
                  </a:lnTo>
                  <a:lnTo>
                    <a:pt x="206905" y="28689"/>
                  </a:lnTo>
                  <a:lnTo>
                    <a:pt x="196712" y="24025"/>
                  </a:lnTo>
                  <a:lnTo>
                    <a:pt x="185352" y="20256"/>
                  </a:lnTo>
                  <a:lnTo>
                    <a:pt x="172656" y="17383"/>
                  </a:lnTo>
                  <a:lnTo>
                    <a:pt x="159500" y="15278"/>
                  </a:lnTo>
                  <a:lnTo>
                    <a:pt x="146339" y="13554"/>
                  </a:lnTo>
                  <a:lnTo>
                    <a:pt x="132014" y="12057"/>
                  </a:lnTo>
                  <a:lnTo>
                    <a:pt x="11426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85443" y="4085057"/>
              <a:ext cx="213254" cy="411183"/>
            </a:xfrm>
            <a:custGeom>
              <a:avLst/>
              <a:gdLst/>
              <a:ahLst/>
              <a:cxnLst/>
              <a:rect l="0" t="0" r="0" b="0"/>
              <a:pathLst>
                <a:path w="213254" h="411183">
                  <a:moveTo>
                    <a:pt x="4608" y="0"/>
                  </a:moveTo>
                  <a:lnTo>
                    <a:pt x="1809" y="11735"/>
                  </a:lnTo>
                  <a:lnTo>
                    <a:pt x="307" y="22863"/>
                  </a:lnTo>
                  <a:lnTo>
                    <a:pt x="0" y="34462"/>
                  </a:lnTo>
                  <a:lnTo>
                    <a:pt x="680" y="46623"/>
                  </a:lnTo>
                  <a:lnTo>
                    <a:pt x="2147" y="59283"/>
                  </a:lnTo>
                  <a:lnTo>
                    <a:pt x="4216" y="72339"/>
                  </a:lnTo>
                  <a:lnTo>
                    <a:pt x="6726" y="85691"/>
                  </a:lnTo>
                  <a:lnTo>
                    <a:pt x="9549" y="99256"/>
                  </a:lnTo>
                  <a:lnTo>
                    <a:pt x="12591" y="112976"/>
                  </a:lnTo>
                  <a:lnTo>
                    <a:pt x="15784" y="126968"/>
                  </a:lnTo>
                  <a:lnTo>
                    <a:pt x="19080" y="141507"/>
                  </a:lnTo>
                  <a:lnTo>
                    <a:pt x="22446" y="156693"/>
                  </a:lnTo>
                  <a:lnTo>
                    <a:pt x="25859" y="172318"/>
                  </a:lnTo>
                  <a:lnTo>
                    <a:pt x="29304" y="187960"/>
                  </a:lnTo>
                  <a:lnTo>
                    <a:pt x="32771" y="203370"/>
                  </a:lnTo>
                  <a:lnTo>
                    <a:pt x="36252" y="218481"/>
                  </a:lnTo>
                  <a:lnTo>
                    <a:pt x="39742" y="233313"/>
                  </a:lnTo>
                  <a:lnTo>
                    <a:pt x="43234" y="247920"/>
                  </a:lnTo>
                  <a:lnTo>
                    <a:pt x="46562" y="262357"/>
                  </a:lnTo>
                  <a:lnTo>
                    <a:pt x="49418" y="276671"/>
                  </a:lnTo>
                  <a:lnTo>
                    <a:pt x="51675" y="290893"/>
                  </a:lnTo>
                  <a:lnTo>
                    <a:pt x="53529" y="304886"/>
                  </a:lnTo>
                  <a:lnTo>
                    <a:pt x="55389" y="318362"/>
                  </a:lnTo>
                  <a:lnTo>
                    <a:pt x="57472" y="331131"/>
                  </a:lnTo>
                  <a:lnTo>
                    <a:pt x="59053" y="340615"/>
                  </a:lnTo>
                  <a:lnTo>
                    <a:pt x="59385" y="343484"/>
                  </a:lnTo>
                  <a:lnTo>
                    <a:pt x="59125" y="340633"/>
                  </a:lnTo>
                  <a:lnTo>
                    <a:pt x="58718" y="333844"/>
                  </a:lnTo>
                  <a:lnTo>
                    <a:pt x="58335" y="324497"/>
                  </a:lnTo>
                  <a:lnTo>
                    <a:pt x="58030" y="313512"/>
                  </a:lnTo>
                  <a:lnTo>
                    <a:pt x="57970" y="301640"/>
                  </a:lnTo>
                  <a:lnTo>
                    <a:pt x="58450" y="289558"/>
                  </a:lnTo>
                  <a:lnTo>
                    <a:pt x="59585" y="277635"/>
                  </a:lnTo>
                  <a:lnTo>
                    <a:pt x="61329" y="265992"/>
                  </a:lnTo>
                  <a:lnTo>
                    <a:pt x="63569" y="254628"/>
                  </a:lnTo>
                  <a:lnTo>
                    <a:pt x="66196" y="243505"/>
                  </a:lnTo>
                  <a:lnTo>
                    <a:pt x="69434" y="232897"/>
                  </a:lnTo>
                  <a:lnTo>
                    <a:pt x="73817" y="223371"/>
                  </a:lnTo>
                  <a:lnTo>
                    <a:pt x="79546" y="215156"/>
                  </a:lnTo>
                  <a:lnTo>
                    <a:pt x="86513" y="208487"/>
                  </a:lnTo>
                  <a:lnTo>
                    <a:pt x="94485" y="203756"/>
                  </a:lnTo>
                  <a:lnTo>
                    <a:pt x="103218" y="200983"/>
                  </a:lnTo>
                  <a:lnTo>
                    <a:pt x="112506" y="199900"/>
                  </a:lnTo>
                  <a:lnTo>
                    <a:pt x="122185" y="200146"/>
                  </a:lnTo>
                  <a:lnTo>
                    <a:pt x="132132" y="201388"/>
                  </a:lnTo>
                  <a:lnTo>
                    <a:pt x="142098" y="203675"/>
                  </a:lnTo>
                  <a:lnTo>
                    <a:pt x="151715" y="207412"/>
                  </a:lnTo>
                  <a:lnTo>
                    <a:pt x="160809" y="212703"/>
                  </a:lnTo>
                  <a:lnTo>
                    <a:pt x="169221" y="219374"/>
                  </a:lnTo>
                  <a:lnTo>
                    <a:pt x="176725" y="227148"/>
                  </a:lnTo>
                  <a:lnTo>
                    <a:pt x="183292" y="235748"/>
                  </a:lnTo>
                  <a:lnTo>
                    <a:pt x="189041" y="244946"/>
                  </a:lnTo>
                  <a:lnTo>
                    <a:pt x="194145" y="254566"/>
                  </a:lnTo>
                  <a:lnTo>
                    <a:pt x="198763" y="264482"/>
                  </a:lnTo>
                  <a:lnTo>
                    <a:pt x="202867" y="274767"/>
                  </a:lnTo>
                  <a:lnTo>
                    <a:pt x="206251" y="285663"/>
                  </a:lnTo>
                  <a:lnTo>
                    <a:pt x="208862" y="297256"/>
                  </a:lnTo>
                  <a:lnTo>
                    <a:pt x="210786" y="309485"/>
                  </a:lnTo>
                  <a:lnTo>
                    <a:pt x="212160" y="322225"/>
                  </a:lnTo>
                  <a:lnTo>
                    <a:pt x="213108" y="335345"/>
                  </a:lnTo>
                  <a:lnTo>
                    <a:pt x="213253" y="348408"/>
                  </a:lnTo>
                  <a:lnTo>
                    <a:pt x="211762" y="360719"/>
                  </a:lnTo>
                  <a:lnTo>
                    <a:pt x="208310" y="371954"/>
                  </a:lnTo>
                  <a:lnTo>
                    <a:pt x="203041" y="381970"/>
                  </a:lnTo>
                  <a:lnTo>
                    <a:pt x="196292" y="390634"/>
                  </a:lnTo>
                  <a:lnTo>
                    <a:pt x="188418" y="398008"/>
                  </a:lnTo>
                  <a:lnTo>
                    <a:pt x="179726" y="403979"/>
                  </a:lnTo>
                  <a:lnTo>
                    <a:pt x="170454" y="408175"/>
                  </a:lnTo>
                  <a:lnTo>
                    <a:pt x="160780" y="410551"/>
                  </a:lnTo>
                  <a:lnTo>
                    <a:pt x="150829" y="411182"/>
                  </a:lnTo>
                  <a:lnTo>
                    <a:pt x="140690" y="410094"/>
                  </a:lnTo>
                  <a:lnTo>
                    <a:pt x="130436" y="407484"/>
                  </a:lnTo>
                  <a:lnTo>
                    <a:pt x="120565" y="403952"/>
                  </a:lnTo>
                  <a:lnTo>
                    <a:pt x="111027" y="400071"/>
                  </a:lnTo>
                  <a:lnTo>
                    <a:pt x="100985" y="395503"/>
                  </a:lnTo>
                  <a:lnTo>
                    <a:pt x="8883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042735" y="4064000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2934" y="11869"/>
                  </a:lnTo>
                  <a:lnTo>
                    <a:pt x="5716" y="24277"/>
                  </a:lnTo>
                  <a:lnTo>
                    <a:pt x="8616" y="38465"/>
                  </a:lnTo>
                  <a:lnTo>
                    <a:pt x="11656" y="54173"/>
                  </a:lnTo>
                  <a:lnTo>
                    <a:pt x="14821" y="70817"/>
                  </a:lnTo>
                  <a:lnTo>
                    <a:pt x="18081" y="87957"/>
                  </a:lnTo>
                  <a:lnTo>
                    <a:pt x="21246" y="105504"/>
                  </a:lnTo>
                  <a:lnTo>
                    <a:pt x="23989" y="123636"/>
                  </a:lnTo>
                  <a:lnTo>
                    <a:pt x="26169" y="142406"/>
                  </a:lnTo>
                  <a:lnTo>
                    <a:pt x="27971" y="161261"/>
                  </a:lnTo>
                  <a:lnTo>
                    <a:pt x="29795" y="179167"/>
                  </a:lnTo>
                  <a:lnTo>
                    <a:pt x="31877" y="195632"/>
                  </a:lnTo>
                  <a:lnTo>
                    <a:pt x="34277" y="211146"/>
                  </a:lnTo>
                  <a:lnTo>
                    <a:pt x="36968" y="226859"/>
                  </a:lnTo>
                  <a:lnTo>
                    <a:pt x="39887" y="243426"/>
                  </a:lnTo>
                  <a:lnTo>
                    <a:pt x="42814" y="260676"/>
                  </a:lnTo>
                  <a:lnTo>
                    <a:pt x="45392" y="277889"/>
                  </a:lnTo>
                  <a:lnTo>
                    <a:pt x="47460" y="294623"/>
                  </a:lnTo>
                  <a:lnTo>
                    <a:pt x="49185" y="310758"/>
                  </a:lnTo>
                  <a:lnTo>
                    <a:pt x="50958" y="326346"/>
                  </a:lnTo>
                  <a:lnTo>
                    <a:pt x="53000" y="341479"/>
                  </a:lnTo>
                  <a:lnTo>
                    <a:pt x="55213" y="355854"/>
                  </a:lnTo>
                  <a:lnTo>
                    <a:pt x="57479" y="370277"/>
                  </a:lnTo>
                  <a:lnTo>
                    <a:pt x="60000" y="387134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37450" y="4190342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96036" y="67"/>
                  </a:lnTo>
                  <a:lnTo>
                    <a:pt x="183405" y="707"/>
                  </a:lnTo>
                  <a:lnTo>
                    <a:pt x="171500" y="2003"/>
                  </a:lnTo>
                  <a:lnTo>
                    <a:pt x="160018" y="3863"/>
                  </a:lnTo>
                  <a:lnTo>
                    <a:pt x="148826" y="6180"/>
                  </a:lnTo>
                  <a:lnTo>
                    <a:pt x="137839" y="8846"/>
                  </a:lnTo>
                  <a:lnTo>
                    <a:pt x="126996" y="11770"/>
                  </a:lnTo>
                  <a:lnTo>
                    <a:pt x="116254" y="14877"/>
                  </a:lnTo>
                  <a:lnTo>
                    <a:pt x="105576" y="18113"/>
                  </a:lnTo>
                  <a:lnTo>
                    <a:pt x="94777" y="21436"/>
                  </a:lnTo>
                  <a:lnTo>
                    <a:pt x="83535" y="24820"/>
                  </a:lnTo>
                  <a:lnTo>
                    <a:pt x="71719" y="28246"/>
                  </a:lnTo>
                  <a:lnTo>
                    <a:pt x="59578" y="31740"/>
                  </a:lnTo>
                  <a:lnTo>
                    <a:pt x="46251" y="35822"/>
                  </a:lnTo>
                  <a:lnTo>
                    <a:pt x="28328" y="419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192848" y="4264041"/>
              <a:ext cx="120632" cy="175463"/>
            </a:xfrm>
            <a:custGeom>
              <a:avLst/>
              <a:gdLst/>
              <a:ahLst/>
              <a:cxnLst/>
              <a:rect l="0" t="0" r="0" b="0"/>
              <a:pathLst>
                <a:path w="120632" h="175463">
                  <a:moveTo>
                    <a:pt x="7815" y="10529"/>
                  </a:moveTo>
                  <a:lnTo>
                    <a:pt x="4948" y="19397"/>
                  </a:lnTo>
                  <a:lnTo>
                    <a:pt x="2806" y="28384"/>
                  </a:lnTo>
                  <a:lnTo>
                    <a:pt x="1208" y="38379"/>
                  </a:lnTo>
                  <a:lnTo>
                    <a:pt x="200" y="49360"/>
                  </a:lnTo>
                  <a:lnTo>
                    <a:pt x="0" y="61171"/>
                  </a:lnTo>
                  <a:lnTo>
                    <a:pt x="655" y="73630"/>
                  </a:lnTo>
                  <a:lnTo>
                    <a:pt x="2067" y="86567"/>
                  </a:lnTo>
                  <a:lnTo>
                    <a:pt x="4079" y="99848"/>
                  </a:lnTo>
                  <a:lnTo>
                    <a:pt x="6546" y="113361"/>
                  </a:lnTo>
                  <a:lnTo>
                    <a:pt x="9506" y="126704"/>
                  </a:lnTo>
                  <a:lnTo>
                    <a:pt x="13171" y="139209"/>
                  </a:lnTo>
                  <a:lnTo>
                    <a:pt x="17608" y="150568"/>
                  </a:lnTo>
                  <a:lnTo>
                    <a:pt x="23063" y="160330"/>
                  </a:lnTo>
                  <a:lnTo>
                    <a:pt x="30013" y="167759"/>
                  </a:lnTo>
                  <a:lnTo>
                    <a:pt x="38574" y="172673"/>
                  </a:lnTo>
                  <a:lnTo>
                    <a:pt x="48239" y="175192"/>
                  </a:lnTo>
                  <a:lnTo>
                    <a:pt x="58104" y="175462"/>
                  </a:lnTo>
                  <a:lnTo>
                    <a:pt x="67623" y="173792"/>
                  </a:lnTo>
                  <a:lnTo>
                    <a:pt x="76620" y="170420"/>
                  </a:lnTo>
                  <a:lnTo>
                    <a:pt x="85116" y="165426"/>
                  </a:lnTo>
                  <a:lnTo>
                    <a:pt x="93189" y="158994"/>
                  </a:lnTo>
                  <a:lnTo>
                    <a:pt x="100609" y="151236"/>
                  </a:lnTo>
                  <a:lnTo>
                    <a:pt x="106849" y="142128"/>
                  </a:lnTo>
                  <a:lnTo>
                    <a:pt x="111715" y="131777"/>
                  </a:lnTo>
                  <a:lnTo>
                    <a:pt x="115324" y="120403"/>
                  </a:lnTo>
                  <a:lnTo>
                    <a:pt x="117913" y="108244"/>
                  </a:lnTo>
                  <a:lnTo>
                    <a:pt x="119721" y="95514"/>
                  </a:lnTo>
                  <a:lnTo>
                    <a:pt x="120631" y="82543"/>
                  </a:lnTo>
                  <a:lnTo>
                    <a:pt x="120193" y="69763"/>
                  </a:lnTo>
                  <a:lnTo>
                    <a:pt x="118280" y="57399"/>
                  </a:lnTo>
                  <a:lnTo>
                    <a:pt x="115353" y="45741"/>
                  </a:lnTo>
                  <a:lnTo>
                    <a:pt x="112008" y="33983"/>
                  </a:lnTo>
                  <a:lnTo>
                    <a:pt x="107953" y="19979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93620" y="4254825"/>
              <a:ext cx="148047" cy="224381"/>
            </a:xfrm>
            <a:custGeom>
              <a:avLst/>
              <a:gdLst/>
              <a:ahLst/>
              <a:cxnLst/>
              <a:rect l="0" t="0" r="0" b="0"/>
              <a:pathLst>
                <a:path w="148047" h="224381">
                  <a:moveTo>
                    <a:pt x="91312" y="9216"/>
                  </a:moveTo>
                  <a:lnTo>
                    <a:pt x="85378" y="3617"/>
                  </a:lnTo>
                  <a:lnTo>
                    <a:pt x="79173" y="613"/>
                  </a:lnTo>
                  <a:lnTo>
                    <a:pt x="72082" y="0"/>
                  </a:lnTo>
                  <a:lnTo>
                    <a:pt x="64315" y="1359"/>
                  </a:lnTo>
                  <a:lnTo>
                    <a:pt x="56316" y="4294"/>
                  </a:lnTo>
                  <a:lnTo>
                    <a:pt x="48375" y="8437"/>
                  </a:lnTo>
                  <a:lnTo>
                    <a:pt x="40601" y="13628"/>
                  </a:lnTo>
                  <a:lnTo>
                    <a:pt x="33007" y="19922"/>
                  </a:lnTo>
                  <a:lnTo>
                    <a:pt x="25575" y="27260"/>
                  </a:lnTo>
                  <a:lnTo>
                    <a:pt x="18433" y="35472"/>
                  </a:lnTo>
                  <a:lnTo>
                    <a:pt x="11857" y="44360"/>
                  </a:lnTo>
                  <a:lnTo>
                    <a:pt x="5972" y="53735"/>
                  </a:lnTo>
                  <a:lnTo>
                    <a:pt x="1546" y="62961"/>
                  </a:lnTo>
                  <a:lnTo>
                    <a:pt x="0" y="71011"/>
                  </a:lnTo>
                  <a:lnTo>
                    <a:pt x="1854" y="77414"/>
                  </a:lnTo>
                  <a:lnTo>
                    <a:pt x="6679" y="82049"/>
                  </a:lnTo>
                  <a:lnTo>
                    <a:pt x="13579" y="84876"/>
                  </a:lnTo>
                  <a:lnTo>
                    <a:pt x="21812" y="86077"/>
                  </a:lnTo>
                  <a:lnTo>
                    <a:pt x="31046" y="86124"/>
                  </a:lnTo>
                  <a:lnTo>
                    <a:pt x="41280" y="85642"/>
                  </a:lnTo>
                  <a:lnTo>
                    <a:pt x="52445" y="85038"/>
                  </a:lnTo>
                  <a:lnTo>
                    <a:pt x="64227" y="84655"/>
                  </a:lnTo>
                  <a:lnTo>
                    <a:pt x="76142" y="84856"/>
                  </a:lnTo>
                  <a:lnTo>
                    <a:pt x="87896" y="85779"/>
                  </a:lnTo>
                  <a:lnTo>
                    <a:pt x="99231" y="87535"/>
                  </a:lnTo>
                  <a:lnTo>
                    <a:pt x="109844" y="90310"/>
                  </a:lnTo>
                  <a:lnTo>
                    <a:pt x="119638" y="94110"/>
                  </a:lnTo>
                  <a:lnTo>
                    <a:pt x="128366" y="99119"/>
                  </a:lnTo>
                  <a:lnTo>
                    <a:pt x="135559" y="105761"/>
                  </a:lnTo>
                  <a:lnTo>
                    <a:pt x="141097" y="114116"/>
                  </a:lnTo>
                  <a:lnTo>
                    <a:pt x="145003" y="123811"/>
                  </a:lnTo>
                  <a:lnTo>
                    <a:pt x="147267" y="134228"/>
                  </a:lnTo>
                  <a:lnTo>
                    <a:pt x="148046" y="144929"/>
                  </a:lnTo>
                  <a:lnTo>
                    <a:pt x="147453" y="155536"/>
                  </a:lnTo>
                  <a:lnTo>
                    <a:pt x="145469" y="165651"/>
                  </a:lnTo>
                  <a:lnTo>
                    <a:pt x="142206" y="175116"/>
                  </a:lnTo>
                  <a:lnTo>
                    <a:pt x="137729" y="183962"/>
                  </a:lnTo>
                  <a:lnTo>
                    <a:pt x="131977" y="192297"/>
                  </a:lnTo>
                  <a:lnTo>
                    <a:pt x="125028" y="200234"/>
                  </a:lnTo>
                  <a:lnTo>
                    <a:pt x="116921" y="207549"/>
                  </a:lnTo>
                  <a:lnTo>
                    <a:pt x="107576" y="213711"/>
                  </a:lnTo>
                  <a:lnTo>
                    <a:pt x="97072" y="218519"/>
                  </a:lnTo>
                  <a:lnTo>
                    <a:pt x="85764" y="221916"/>
                  </a:lnTo>
                  <a:lnTo>
                    <a:pt x="74183" y="223830"/>
                  </a:lnTo>
                  <a:lnTo>
                    <a:pt x="62668" y="224380"/>
                  </a:lnTo>
                  <a:lnTo>
                    <a:pt x="51798" y="223964"/>
                  </a:lnTo>
                  <a:lnTo>
                    <a:pt x="41407" y="223125"/>
                  </a:lnTo>
                  <a:lnTo>
                    <a:pt x="30589" y="221793"/>
                  </a:lnTo>
                  <a:lnTo>
                    <a:pt x="17613" y="219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563524" y="4284677"/>
              <a:ext cx="226736" cy="172973"/>
            </a:xfrm>
            <a:custGeom>
              <a:avLst/>
              <a:gdLst/>
              <a:ahLst/>
              <a:cxnLst/>
              <a:rect l="0" t="0" r="0" b="0"/>
              <a:pathLst>
                <a:path w="226736" h="172973">
                  <a:moveTo>
                    <a:pt x="26693" y="42535"/>
                  </a:moveTo>
                  <a:lnTo>
                    <a:pt x="35494" y="45469"/>
                  </a:lnTo>
                  <a:lnTo>
                    <a:pt x="43841" y="48251"/>
                  </a:lnTo>
                  <a:lnTo>
                    <a:pt x="52545" y="51146"/>
                  </a:lnTo>
                  <a:lnTo>
                    <a:pt x="61838" y="54013"/>
                  </a:lnTo>
                  <a:lnTo>
                    <a:pt x="71981" y="56530"/>
                  </a:lnTo>
                  <a:lnTo>
                    <a:pt x="83013" y="58527"/>
                  </a:lnTo>
                  <a:lnTo>
                    <a:pt x="94334" y="59521"/>
                  </a:lnTo>
                  <a:lnTo>
                    <a:pt x="104859" y="58671"/>
                  </a:lnTo>
                  <a:lnTo>
                    <a:pt x="114028" y="55684"/>
                  </a:lnTo>
                  <a:lnTo>
                    <a:pt x="121316" y="50744"/>
                  </a:lnTo>
                  <a:lnTo>
                    <a:pt x="126003" y="44222"/>
                  </a:lnTo>
                  <a:lnTo>
                    <a:pt x="127959" y="36514"/>
                  </a:lnTo>
                  <a:lnTo>
                    <a:pt x="127356" y="28274"/>
                  </a:lnTo>
                  <a:lnTo>
                    <a:pt x="124384" y="20372"/>
                  </a:lnTo>
                  <a:lnTo>
                    <a:pt x="119387" y="13262"/>
                  </a:lnTo>
                  <a:lnTo>
                    <a:pt x="112631" y="7340"/>
                  </a:lnTo>
                  <a:lnTo>
                    <a:pt x="104211" y="3112"/>
                  </a:lnTo>
                  <a:lnTo>
                    <a:pt x="94334" y="683"/>
                  </a:lnTo>
                  <a:lnTo>
                    <a:pt x="83451" y="0"/>
                  </a:lnTo>
                  <a:lnTo>
                    <a:pt x="72155" y="1045"/>
                  </a:lnTo>
                  <a:lnTo>
                    <a:pt x="60828" y="3638"/>
                  </a:lnTo>
                  <a:lnTo>
                    <a:pt x="49951" y="7646"/>
                  </a:lnTo>
                  <a:lnTo>
                    <a:pt x="40181" y="13076"/>
                  </a:lnTo>
                  <a:lnTo>
                    <a:pt x="31760" y="19800"/>
                  </a:lnTo>
                  <a:lnTo>
                    <a:pt x="24598" y="27585"/>
                  </a:lnTo>
                  <a:lnTo>
                    <a:pt x="18464" y="36180"/>
                  </a:lnTo>
                  <a:lnTo>
                    <a:pt x="13115" y="45372"/>
                  </a:lnTo>
                  <a:lnTo>
                    <a:pt x="8502" y="55154"/>
                  </a:lnTo>
                  <a:lnTo>
                    <a:pt x="4767" y="65705"/>
                  </a:lnTo>
                  <a:lnTo>
                    <a:pt x="1926" y="77060"/>
                  </a:lnTo>
                  <a:lnTo>
                    <a:pt x="186" y="88956"/>
                  </a:lnTo>
                  <a:lnTo>
                    <a:pt x="0" y="100940"/>
                  </a:lnTo>
                  <a:lnTo>
                    <a:pt x="1476" y="112738"/>
                  </a:lnTo>
                  <a:lnTo>
                    <a:pt x="4586" y="124101"/>
                  </a:lnTo>
                  <a:lnTo>
                    <a:pt x="9341" y="134732"/>
                  </a:lnTo>
                  <a:lnTo>
                    <a:pt x="15581" y="144537"/>
                  </a:lnTo>
                  <a:lnTo>
                    <a:pt x="23193" y="153274"/>
                  </a:lnTo>
                  <a:lnTo>
                    <a:pt x="32197" y="160472"/>
                  </a:lnTo>
                  <a:lnTo>
                    <a:pt x="42470" y="166013"/>
                  </a:lnTo>
                  <a:lnTo>
                    <a:pt x="53620" y="169922"/>
                  </a:lnTo>
                  <a:lnTo>
                    <a:pt x="65095" y="172187"/>
                  </a:lnTo>
                  <a:lnTo>
                    <a:pt x="76558" y="172972"/>
                  </a:lnTo>
                  <a:lnTo>
                    <a:pt x="88032" y="172552"/>
                  </a:lnTo>
                  <a:lnTo>
                    <a:pt x="99803" y="171216"/>
                  </a:lnTo>
                  <a:lnTo>
                    <a:pt x="112014" y="169207"/>
                  </a:lnTo>
                  <a:lnTo>
                    <a:pt x="124504" y="166556"/>
                  </a:lnTo>
                  <a:lnTo>
                    <a:pt x="136896" y="163099"/>
                  </a:lnTo>
                  <a:lnTo>
                    <a:pt x="148975" y="158815"/>
                  </a:lnTo>
                  <a:lnTo>
                    <a:pt x="160698" y="153973"/>
                  </a:lnTo>
                  <a:lnTo>
                    <a:pt x="172103" y="149030"/>
                  </a:lnTo>
                  <a:lnTo>
                    <a:pt x="183241" y="144266"/>
                  </a:lnTo>
                  <a:lnTo>
                    <a:pt x="193725" y="139918"/>
                  </a:lnTo>
                  <a:lnTo>
                    <a:pt x="203748" y="135840"/>
                  </a:lnTo>
                  <a:lnTo>
                    <a:pt x="214193" y="131678"/>
                  </a:lnTo>
                  <a:lnTo>
                    <a:pt x="226735" y="126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6780352" y="600124"/>
            <a:ext cx="1063379" cy="42115"/>
          </a:xfrm>
          <a:custGeom>
            <a:avLst/>
            <a:gdLst/>
            <a:ahLst/>
            <a:cxnLst/>
            <a:rect l="0" t="0" r="0" b="0"/>
            <a:pathLst>
              <a:path w="1063379" h="42115">
                <a:moveTo>
                  <a:pt x="1063378" y="0"/>
                </a:moveTo>
                <a:lnTo>
                  <a:pt x="1051643" y="0"/>
                </a:lnTo>
                <a:lnTo>
                  <a:pt x="1040514" y="0"/>
                </a:lnTo>
                <a:lnTo>
                  <a:pt x="1028912" y="0"/>
                </a:lnTo>
                <a:lnTo>
                  <a:pt x="1016578" y="0"/>
                </a:lnTo>
                <a:lnTo>
                  <a:pt x="1003269" y="0"/>
                </a:lnTo>
                <a:lnTo>
                  <a:pt x="988965" y="0"/>
                </a:lnTo>
                <a:lnTo>
                  <a:pt x="973960" y="0"/>
                </a:lnTo>
                <a:lnTo>
                  <a:pt x="958746" y="0"/>
                </a:lnTo>
                <a:lnTo>
                  <a:pt x="943624" y="0"/>
                </a:lnTo>
                <a:lnTo>
                  <a:pt x="928540" y="0"/>
                </a:lnTo>
                <a:lnTo>
                  <a:pt x="913193" y="0"/>
                </a:lnTo>
                <a:lnTo>
                  <a:pt x="897432" y="4"/>
                </a:lnTo>
                <a:lnTo>
                  <a:pt x="881575" y="177"/>
                </a:lnTo>
                <a:lnTo>
                  <a:pt x="866303" y="826"/>
                </a:lnTo>
                <a:lnTo>
                  <a:pt x="851946" y="2070"/>
                </a:lnTo>
                <a:lnTo>
                  <a:pt x="838186" y="3550"/>
                </a:lnTo>
                <a:lnTo>
                  <a:pt x="824264" y="4549"/>
                </a:lnTo>
                <a:lnTo>
                  <a:pt x="809743" y="4704"/>
                </a:lnTo>
                <a:lnTo>
                  <a:pt x="794360" y="4144"/>
                </a:lnTo>
                <a:lnTo>
                  <a:pt x="777884" y="3303"/>
                </a:lnTo>
                <a:lnTo>
                  <a:pt x="760313" y="2479"/>
                </a:lnTo>
                <a:lnTo>
                  <a:pt x="741969" y="1791"/>
                </a:lnTo>
                <a:lnTo>
                  <a:pt x="723363" y="1262"/>
                </a:lnTo>
                <a:lnTo>
                  <a:pt x="704817" y="880"/>
                </a:lnTo>
                <a:lnTo>
                  <a:pt x="686450" y="778"/>
                </a:lnTo>
                <a:lnTo>
                  <a:pt x="668279" y="1234"/>
                </a:lnTo>
                <a:lnTo>
                  <a:pt x="650277" y="2351"/>
                </a:lnTo>
                <a:lnTo>
                  <a:pt x="632408" y="3913"/>
                </a:lnTo>
                <a:lnTo>
                  <a:pt x="614637" y="5500"/>
                </a:lnTo>
                <a:lnTo>
                  <a:pt x="596936" y="6862"/>
                </a:lnTo>
                <a:lnTo>
                  <a:pt x="579284" y="7927"/>
                </a:lnTo>
                <a:lnTo>
                  <a:pt x="561665" y="8716"/>
                </a:lnTo>
                <a:lnTo>
                  <a:pt x="544075" y="9282"/>
                </a:lnTo>
                <a:lnTo>
                  <a:pt x="526667" y="9678"/>
                </a:lnTo>
                <a:lnTo>
                  <a:pt x="509747" y="9953"/>
                </a:lnTo>
                <a:lnTo>
                  <a:pt x="493435" y="10144"/>
                </a:lnTo>
                <a:lnTo>
                  <a:pt x="477529" y="10445"/>
                </a:lnTo>
                <a:lnTo>
                  <a:pt x="461623" y="11179"/>
                </a:lnTo>
                <a:lnTo>
                  <a:pt x="445479" y="12485"/>
                </a:lnTo>
                <a:lnTo>
                  <a:pt x="429194" y="14177"/>
                </a:lnTo>
                <a:lnTo>
                  <a:pt x="413100" y="15851"/>
                </a:lnTo>
                <a:lnTo>
                  <a:pt x="397378" y="17271"/>
                </a:lnTo>
                <a:lnTo>
                  <a:pt x="381888" y="18376"/>
                </a:lnTo>
                <a:lnTo>
                  <a:pt x="366268" y="19192"/>
                </a:lnTo>
                <a:lnTo>
                  <a:pt x="350318" y="19775"/>
                </a:lnTo>
                <a:lnTo>
                  <a:pt x="334167" y="20183"/>
                </a:lnTo>
                <a:lnTo>
                  <a:pt x="318163" y="20465"/>
                </a:lnTo>
                <a:lnTo>
                  <a:pt x="302505" y="20658"/>
                </a:lnTo>
                <a:lnTo>
                  <a:pt x="287228" y="20789"/>
                </a:lnTo>
                <a:lnTo>
                  <a:pt x="272282" y="20877"/>
                </a:lnTo>
                <a:lnTo>
                  <a:pt x="257604" y="20941"/>
                </a:lnTo>
                <a:lnTo>
                  <a:pt x="243289" y="21154"/>
                </a:lnTo>
                <a:lnTo>
                  <a:pt x="229591" y="21829"/>
                </a:lnTo>
                <a:lnTo>
                  <a:pt x="216590" y="23095"/>
                </a:lnTo>
                <a:lnTo>
                  <a:pt x="204062" y="24760"/>
                </a:lnTo>
                <a:lnTo>
                  <a:pt x="191575" y="26416"/>
                </a:lnTo>
                <a:lnTo>
                  <a:pt x="178875" y="27824"/>
                </a:lnTo>
                <a:lnTo>
                  <a:pt x="165886" y="28921"/>
                </a:lnTo>
                <a:lnTo>
                  <a:pt x="152627" y="29731"/>
                </a:lnTo>
                <a:lnTo>
                  <a:pt x="139147" y="30311"/>
                </a:lnTo>
                <a:lnTo>
                  <a:pt x="125501" y="30717"/>
                </a:lnTo>
                <a:lnTo>
                  <a:pt x="111735" y="30997"/>
                </a:lnTo>
                <a:lnTo>
                  <a:pt x="97886" y="31193"/>
                </a:lnTo>
                <a:lnTo>
                  <a:pt x="84146" y="31496"/>
                </a:lnTo>
                <a:lnTo>
                  <a:pt x="70842" y="32232"/>
                </a:lnTo>
                <a:lnTo>
                  <a:pt x="58124" y="33540"/>
                </a:lnTo>
                <a:lnTo>
                  <a:pt x="46227" y="35241"/>
                </a:lnTo>
                <a:lnTo>
                  <a:pt x="34282" y="37099"/>
                </a:lnTo>
                <a:lnTo>
                  <a:pt x="20125" y="39278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9180850" y="636484"/>
            <a:ext cx="915980" cy="79454"/>
          </a:xfrm>
          <a:custGeom>
            <a:avLst/>
            <a:gdLst/>
            <a:ahLst/>
            <a:cxnLst/>
            <a:rect l="0" t="0" r="0" b="0"/>
            <a:pathLst>
              <a:path w="915980" h="79454">
                <a:moveTo>
                  <a:pt x="915979" y="79453"/>
                </a:moveTo>
                <a:lnTo>
                  <a:pt x="907178" y="76520"/>
                </a:lnTo>
                <a:lnTo>
                  <a:pt x="898831" y="73737"/>
                </a:lnTo>
                <a:lnTo>
                  <a:pt x="890128" y="70842"/>
                </a:lnTo>
                <a:lnTo>
                  <a:pt x="880833" y="67975"/>
                </a:lnTo>
                <a:lnTo>
                  <a:pt x="870689" y="65458"/>
                </a:lnTo>
                <a:lnTo>
                  <a:pt x="859649" y="63443"/>
                </a:lnTo>
                <a:lnTo>
                  <a:pt x="847982" y="61758"/>
                </a:lnTo>
                <a:lnTo>
                  <a:pt x="836161" y="60014"/>
                </a:lnTo>
                <a:lnTo>
                  <a:pt x="824462" y="57993"/>
                </a:lnTo>
                <a:lnTo>
                  <a:pt x="812660" y="55804"/>
                </a:lnTo>
                <a:lnTo>
                  <a:pt x="800137" y="53788"/>
                </a:lnTo>
                <a:lnTo>
                  <a:pt x="786599" y="52130"/>
                </a:lnTo>
                <a:lnTo>
                  <a:pt x="772065" y="50695"/>
                </a:lnTo>
                <a:lnTo>
                  <a:pt x="756697" y="49124"/>
                </a:lnTo>
                <a:lnTo>
                  <a:pt x="740688" y="47216"/>
                </a:lnTo>
                <a:lnTo>
                  <a:pt x="724208" y="44934"/>
                </a:lnTo>
                <a:lnTo>
                  <a:pt x="707394" y="42323"/>
                </a:lnTo>
                <a:lnTo>
                  <a:pt x="690340" y="39458"/>
                </a:lnTo>
                <a:lnTo>
                  <a:pt x="672957" y="36567"/>
                </a:lnTo>
                <a:lnTo>
                  <a:pt x="654988" y="34013"/>
                </a:lnTo>
                <a:lnTo>
                  <a:pt x="636336" y="31962"/>
                </a:lnTo>
                <a:lnTo>
                  <a:pt x="616893" y="30247"/>
                </a:lnTo>
                <a:lnTo>
                  <a:pt x="596469" y="28482"/>
                </a:lnTo>
                <a:lnTo>
                  <a:pt x="575063" y="26444"/>
                </a:lnTo>
                <a:lnTo>
                  <a:pt x="552975" y="24243"/>
                </a:lnTo>
                <a:lnTo>
                  <a:pt x="530695" y="22219"/>
                </a:lnTo>
                <a:lnTo>
                  <a:pt x="508537" y="20556"/>
                </a:lnTo>
                <a:lnTo>
                  <a:pt x="487102" y="19117"/>
                </a:lnTo>
                <a:lnTo>
                  <a:pt x="467313" y="17544"/>
                </a:lnTo>
                <a:lnTo>
                  <a:pt x="449508" y="15638"/>
                </a:lnTo>
                <a:lnTo>
                  <a:pt x="432891" y="13528"/>
                </a:lnTo>
                <a:lnTo>
                  <a:pt x="415890" y="11565"/>
                </a:lnTo>
                <a:lnTo>
                  <a:pt x="397628" y="9943"/>
                </a:lnTo>
                <a:lnTo>
                  <a:pt x="378085" y="8532"/>
                </a:lnTo>
                <a:lnTo>
                  <a:pt x="357728" y="6977"/>
                </a:lnTo>
                <a:lnTo>
                  <a:pt x="336961" y="5089"/>
                </a:lnTo>
                <a:lnTo>
                  <a:pt x="316336" y="3160"/>
                </a:lnTo>
                <a:lnTo>
                  <a:pt x="296583" y="1851"/>
                </a:lnTo>
                <a:lnTo>
                  <a:pt x="278018" y="1482"/>
                </a:lnTo>
                <a:lnTo>
                  <a:pt x="260758" y="1726"/>
                </a:lnTo>
                <a:lnTo>
                  <a:pt x="244920" y="1821"/>
                </a:lnTo>
                <a:lnTo>
                  <a:pt x="230409" y="1337"/>
                </a:lnTo>
                <a:lnTo>
                  <a:pt x="217001" y="501"/>
                </a:lnTo>
                <a:lnTo>
                  <a:pt x="204439" y="0"/>
                </a:lnTo>
                <a:lnTo>
                  <a:pt x="192495" y="214"/>
                </a:lnTo>
                <a:lnTo>
                  <a:pt x="180825" y="1036"/>
                </a:lnTo>
                <a:lnTo>
                  <a:pt x="168990" y="2059"/>
                </a:lnTo>
                <a:lnTo>
                  <a:pt x="156752" y="3010"/>
                </a:lnTo>
                <a:lnTo>
                  <a:pt x="143752" y="3784"/>
                </a:lnTo>
                <a:lnTo>
                  <a:pt x="129428" y="4371"/>
                </a:lnTo>
                <a:lnTo>
                  <a:pt x="113609" y="4798"/>
                </a:lnTo>
                <a:lnTo>
                  <a:pt x="96767" y="5100"/>
                </a:lnTo>
                <a:lnTo>
                  <a:pt x="79776" y="5309"/>
                </a:lnTo>
                <a:lnTo>
                  <a:pt x="63185" y="5453"/>
                </a:lnTo>
                <a:lnTo>
                  <a:pt x="47759" y="5552"/>
                </a:lnTo>
                <a:lnTo>
                  <a:pt x="33128" y="5629"/>
                </a:lnTo>
                <a:lnTo>
                  <a:pt x="18017" y="5692"/>
                </a:lnTo>
                <a:lnTo>
                  <a:pt x="0" y="57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063792" y="177092"/>
            <a:ext cx="2316271" cy="528318"/>
            <a:chOff x="3063792" y="177092"/>
            <a:chExt cx="2316271" cy="528318"/>
          </a:xfrm>
        </p:grpSpPr>
        <p:sp>
          <p:nvSpPr>
            <p:cNvPr id="2" name="Freeform 1"/>
            <p:cNvSpPr/>
            <p:nvPr/>
          </p:nvSpPr>
          <p:spPr>
            <a:xfrm>
              <a:off x="3169480" y="242155"/>
              <a:ext cx="10127" cy="273742"/>
            </a:xfrm>
            <a:custGeom>
              <a:avLst/>
              <a:gdLst/>
              <a:ahLst/>
              <a:cxnLst/>
              <a:rect l="0" t="0" r="0" b="0"/>
              <a:pathLst>
                <a:path w="10127" h="273742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0"/>
                  </a:lnTo>
                  <a:lnTo>
                    <a:pt x="2334" y="38831"/>
                  </a:lnTo>
                  <a:lnTo>
                    <a:pt x="1485" y="50643"/>
                  </a:lnTo>
                  <a:lnTo>
                    <a:pt x="887" y="63101"/>
                  </a:lnTo>
                  <a:lnTo>
                    <a:pt x="473" y="76039"/>
                  </a:lnTo>
                  <a:lnTo>
                    <a:pt x="189" y="89320"/>
                  </a:lnTo>
                  <a:lnTo>
                    <a:pt x="0" y="102846"/>
                  </a:lnTo>
                  <a:lnTo>
                    <a:pt x="42" y="116707"/>
                  </a:lnTo>
                  <a:lnTo>
                    <a:pt x="602" y="131157"/>
                  </a:lnTo>
                  <a:lnTo>
                    <a:pt x="1791" y="146285"/>
                  </a:lnTo>
                  <a:lnTo>
                    <a:pt x="3405" y="161869"/>
                  </a:lnTo>
                  <a:lnTo>
                    <a:pt x="5026" y="177484"/>
                  </a:lnTo>
                  <a:lnTo>
                    <a:pt x="6411" y="192868"/>
                  </a:lnTo>
                  <a:lnTo>
                    <a:pt x="7495" y="207731"/>
                  </a:lnTo>
                  <a:lnTo>
                    <a:pt x="8414" y="223336"/>
                  </a:lnTo>
                  <a:lnTo>
                    <a:pt x="9244" y="243289"/>
                  </a:lnTo>
                  <a:lnTo>
                    <a:pt x="1012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63792" y="177092"/>
              <a:ext cx="294799" cy="349333"/>
            </a:xfrm>
            <a:custGeom>
              <a:avLst/>
              <a:gdLst/>
              <a:ahLst/>
              <a:cxnLst/>
              <a:rect l="0" t="0" r="0" b="0"/>
              <a:pathLst>
                <a:path w="294799" h="349333">
                  <a:moveTo>
                    <a:pt x="0" y="96648"/>
                  </a:moveTo>
                  <a:lnTo>
                    <a:pt x="3001" y="87914"/>
                  </a:lnTo>
                  <a:lnTo>
                    <a:pt x="6423" y="80208"/>
                  </a:lnTo>
                  <a:lnTo>
                    <a:pt x="10620" y="72801"/>
                  </a:lnTo>
                  <a:lnTo>
                    <a:pt x="15520" y="65367"/>
                  </a:lnTo>
                  <a:lnTo>
                    <a:pt x="21001" y="57540"/>
                  </a:lnTo>
                  <a:lnTo>
                    <a:pt x="26936" y="49170"/>
                  </a:lnTo>
                  <a:lnTo>
                    <a:pt x="33371" y="40600"/>
                  </a:lnTo>
                  <a:lnTo>
                    <a:pt x="40517" y="32534"/>
                  </a:lnTo>
                  <a:lnTo>
                    <a:pt x="48435" y="25333"/>
                  </a:lnTo>
                  <a:lnTo>
                    <a:pt x="57039" y="19025"/>
                  </a:lnTo>
                  <a:lnTo>
                    <a:pt x="66192" y="13481"/>
                  </a:lnTo>
                  <a:lnTo>
                    <a:pt x="75759" y="8539"/>
                  </a:lnTo>
                  <a:lnTo>
                    <a:pt x="85623" y="4373"/>
                  </a:lnTo>
                  <a:lnTo>
                    <a:pt x="95697" y="1471"/>
                  </a:lnTo>
                  <a:lnTo>
                    <a:pt x="105918" y="4"/>
                  </a:lnTo>
                  <a:lnTo>
                    <a:pt x="116238" y="0"/>
                  </a:lnTo>
                  <a:lnTo>
                    <a:pt x="126626" y="1518"/>
                  </a:lnTo>
                  <a:lnTo>
                    <a:pt x="137056" y="4434"/>
                  </a:lnTo>
                  <a:lnTo>
                    <a:pt x="147349" y="8663"/>
                  </a:lnTo>
                  <a:lnTo>
                    <a:pt x="157187" y="14242"/>
                  </a:lnTo>
                  <a:lnTo>
                    <a:pt x="166430" y="21067"/>
                  </a:lnTo>
                  <a:lnTo>
                    <a:pt x="174941" y="28919"/>
                  </a:lnTo>
                  <a:lnTo>
                    <a:pt x="182512" y="37559"/>
                  </a:lnTo>
                  <a:lnTo>
                    <a:pt x="189118" y="46782"/>
                  </a:lnTo>
                  <a:lnTo>
                    <a:pt x="194724" y="56584"/>
                  </a:lnTo>
                  <a:lnTo>
                    <a:pt x="199200" y="67149"/>
                  </a:lnTo>
                  <a:lnTo>
                    <a:pt x="202578" y="78512"/>
                  </a:lnTo>
                  <a:lnTo>
                    <a:pt x="204865" y="90414"/>
                  </a:lnTo>
                  <a:lnTo>
                    <a:pt x="205959" y="102403"/>
                  </a:lnTo>
                  <a:lnTo>
                    <a:pt x="205918" y="114209"/>
                  </a:lnTo>
                  <a:lnTo>
                    <a:pt x="204926" y="125746"/>
                  </a:lnTo>
                  <a:lnTo>
                    <a:pt x="203197" y="137026"/>
                  </a:lnTo>
                  <a:lnTo>
                    <a:pt x="200926" y="148095"/>
                  </a:lnTo>
                  <a:lnTo>
                    <a:pt x="198267" y="159003"/>
                  </a:lnTo>
                  <a:lnTo>
                    <a:pt x="195337" y="169794"/>
                  </a:lnTo>
                  <a:lnTo>
                    <a:pt x="192206" y="180489"/>
                  </a:lnTo>
                  <a:lnTo>
                    <a:pt x="188443" y="190621"/>
                  </a:lnTo>
                  <a:lnTo>
                    <a:pt x="183167" y="199288"/>
                  </a:lnTo>
                  <a:lnTo>
                    <a:pt x="176044" y="206121"/>
                  </a:lnTo>
                  <a:lnTo>
                    <a:pt x="168182" y="211579"/>
                  </a:lnTo>
                  <a:lnTo>
                    <a:pt x="161975" y="217375"/>
                  </a:lnTo>
                  <a:lnTo>
                    <a:pt x="158840" y="224509"/>
                  </a:lnTo>
                  <a:lnTo>
                    <a:pt x="158693" y="232193"/>
                  </a:lnTo>
                  <a:lnTo>
                    <a:pt x="160827" y="240308"/>
                  </a:lnTo>
                  <a:lnTo>
                    <a:pt x="164558" y="248914"/>
                  </a:lnTo>
                  <a:lnTo>
                    <a:pt x="169374" y="257991"/>
                  </a:lnTo>
                  <a:lnTo>
                    <a:pt x="174921" y="267462"/>
                  </a:lnTo>
                  <a:lnTo>
                    <a:pt x="180957" y="277072"/>
                  </a:lnTo>
                  <a:lnTo>
                    <a:pt x="187319" y="286434"/>
                  </a:lnTo>
                  <a:lnTo>
                    <a:pt x="193905" y="295349"/>
                  </a:lnTo>
                  <a:lnTo>
                    <a:pt x="200804" y="303637"/>
                  </a:lnTo>
                  <a:lnTo>
                    <a:pt x="208276" y="311056"/>
                  </a:lnTo>
                  <a:lnTo>
                    <a:pt x="216419" y="317565"/>
                  </a:lnTo>
                  <a:lnTo>
                    <a:pt x="225177" y="323275"/>
                  </a:lnTo>
                  <a:lnTo>
                    <a:pt x="234434" y="328352"/>
                  </a:lnTo>
                  <a:lnTo>
                    <a:pt x="244062" y="332953"/>
                  </a:lnTo>
                  <a:lnTo>
                    <a:pt x="253692" y="337058"/>
                  </a:lnTo>
                  <a:lnTo>
                    <a:pt x="263778" y="340882"/>
                  </a:lnTo>
                  <a:lnTo>
                    <a:pt x="276322" y="344763"/>
                  </a:lnTo>
                  <a:lnTo>
                    <a:pt x="294798" y="3493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69118" y="421139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7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3" y="91819"/>
                  </a:lnTo>
                  <a:lnTo>
                    <a:pt x="7717" y="102742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79647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42818" y="381768"/>
              <a:ext cx="154457" cy="323642"/>
            </a:xfrm>
            <a:custGeom>
              <a:avLst/>
              <a:gdLst/>
              <a:ahLst/>
              <a:cxnLst/>
              <a:rect l="0" t="0" r="0" b="0"/>
              <a:pathLst>
                <a:path w="154457" h="323642">
                  <a:moveTo>
                    <a:pt x="126342" y="92014"/>
                  </a:moveTo>
                  <a:lnTo>
                    <a:pt x="123342" y="83213"/>
                  </a:lnTo>
                  <a:lnTo>
                    <a:pt x="119919" y="74866"/>
                  </a:lnTo>
                  <a:lnTo>
                    <a:pt x="115723" y="66167"/>
                  </a:lnTo>
                  <a:lnTo>
                    <a:pt x="110823" y="57046"/>
                  </a:lnTo>
                  <a:lnTo>
                    <a:pt x="105342" y="47551"/>
                  </a:lnTo>
                  <a:lnTo>
                    <a:pt x="99407" y="37768"/>
                  </a:lnTo>
                  <a:lnTo>
                    <a:pt x="92972" y="28100"/>
                  </a:lnTo>
                  <a:lnTo>
                    <a:pt x="85825" y="19223"/>
                  </a:lnTo>
                  <a:lnTo>
                    <a:pt x="77912" y="11457"/>
                  </a:lnTo>
                  <a:lnTo>
                    <a:pt x="69481" y="5262"/>
                  </a:lnTo>
                  <a:lnTo>
                    <a:pt x="60976" y="1382"/>
                  </a:lnTo>
                  <a:lnTo>
                    <a:pt x="52663" y="0"/>
                  </a:lnTo>
                  <a:lnTo>
                    <a:pt x="44624" y="835"/>
                  </a:lnTo>
                  <a:lnTo>
                    <a:pt x="36846" y="3438"/>
                  </a:lnTo>
                  <a:lnTo>
                    <a:pt x="29291" y="7378"/>
                  </a:lnTo>
                  <a:lnTo>
                    <a:pt x="22234" y="12611"/>
                  </a:lnTo>
                  <a:lnTo>
                    <a:pt x="16247" y="19471"/>
                  </a:lnTo>
                  <a:lnTo>
                    <a:pt x="11558" y="28004"/>
                  </a:lnTo>
                  <a:lnTo>
                    <a:pt x="8240" y="37834"/>
                  </a:lnTo>
                  <a:lnTo>
                    <a:pt x="6379" y="48349"/>
                  </a:lnTo>
                  <a:lnTo>
                    <a:pt x="5874" y="59120"/>
                  </a:lnTo>
                  <a:lnTo>
                    <a:pt x="6652" y="69776"/>
                  </a:lnTo>
                  <a:lnTo>
                    <a:pt x="8762" y="79924"/>
                  </a:lnTo>
                  <a:lnTo>
                    <a:pt x="12112" y="89402"/>
                  </a:lnTo>
                  <a:lnTo>
                    <a:pt x="16818" y="97918"/>
                  </a:lnTo>
                  <a:lnTo>
                    <a:pt x="23257" y="104967"/>
                  </a:lnTo>
                  <a:lnTo>
                    <a:pt x="31471" y="110404"/>
                  </a:lnTo>
                  <a:lnTo>
                    <a:pt x="40902" y="114072"/>
                  </a:lnTo>
                  <a:lnTo>
                    <a:pt x="50609" y="115645"/>
                  </a:lnTo>
                  <a:lnTo>
                    <a:pt x="60021" y="115146"/>
                  </a:lnTo>
                  <a:lnTo>
                    <a:pt x="68948" y="112881"/>
                  </a:lnTo>
                  <a:lnTo>
                    <a:pt x="77397" y="109235"/>
                  </a:lnTo>
                  <a:lnTo>
                    <a:pt x="85442" y="104562"/>
                  </a:lnTo>
                  <a:lnTo>
                    <a:pt x="93015" y="98986"/>
                  </a:lnTo>
                  <a:lnTo>
                    <a:pt x="99889" y="92421"/>
                  </a:lnTo>
                  <a:lnTo>
                    <a:pt x="106008" y="84971"/>
                  </a:lnTo>
                  <a:lnTo>
                    <a:pt x="111751" y="79387"/>
                  </a:lnTo>
                  <a:lnTo>
                    <a:pt x="117065" y="78967"/>
                  </a:lnTo>
                  <a:lnTo>
                    <a:pt x="121312" y="82645"/>
                  </a:lnTo>
                  <a:lnTo>
                    <a:pt x="124816" y="88932"/>
                  </a:lnTo>
                  <a:lnTo>
                    <a:pt x="128008" y="97147"/>
                  </a:lnTo>
                  <a:lnTo>
                    <a:pt x="131136" y="107290"/>
                  </a:lnTo>
                  <a:lnTo>
                    <a:pt x="134304" y="119239"/>
                  </a:lnTo>
                  <a:lnTo>
                    <a:pt x="137542" y="132378"/>
                  </a:lnTo>
                  <a:lnTo>
                    <a:pt x="140849" y="145751"/>
                  </a:lnTo>
                  <a:lnTo>
                    <a:pt x="144208" y="158798"/>
                  </a:lnTo>
                  <a:lnTo>
                    <a:pt x="147442" y="171663"/>
                  </a:lnTo>
                  <a:lnTo>
                    <a:pt x="150233" y="184975"/>
                  </a:lnTo>
                  <a:lnTo>
                    <a:pt x="152435" y="199077"/>
                  </a:lnTo>
                  <a:lnTo>
                    <a:pt x="153914" y="213837"/>
                  </a:lnTo>
                  <a:lnTo>
                    <a:pt x="154456" y="228832"/>
                  </a:lnTo>
                  <a:lnTo>
                    <a:pt x="154036" y="243768"/>
                  </a:lnTo>
                  <a:lnTo>
                    <a:pt x="152619" y="258205"/>
                  </a:lnTo>
                  <a:lnTo>
                    <a:pt x="150073" y="271513"/>
                  </a:lnTo>
                  <a:lnTo>
                    <a:pt x="146425" y="283449"/>
                  </a:lnTo>
                  <a:lnTo>
                    <a:pt x="141519" y="293783"/>
                  </a:lnTo>
                  <a:lnTo>
                    <a:pt x="134945" y="302136"/>
                  </a:lnTo>
                  <a:lnTo>
                    <a:pt x="126627" y="308495"/>
                  </a:lnTo>
                  <a:lnTo>
                    <a:pt x="116617" y="313141"/>
                  </a:lnTo>
                  <a:lnTo>
                    <a:pt x="104924" y="316442"/>
                  </a:lnTo>
                  <a:lnTo>
                    <a:pt x="91734" y="318743"/>
                  </a:lnTo>
                  <a:lnTo>
                    <a:pt x="77516" y="320330"/>
                  </a:lnTo>
                  <a:lnTo>
                    <a:pt x="61228" y="321585"/>
                  </a:lnTo>
                  <a:lnTo>
                    <a:pt x="38090" y="322626"/>
                  </a:lnTo>
                  <a:lnTo>
                    <a:pt x="0" y="323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96137" y="252683"/>
              <a:ext cx="152009" cy="273742"/>
            </a:xfrm>
            <a:custGeom>
              <a:avLst/>
              <a:gdLst/>
              <a:ahLst/>
              <a:cxnLst/>
              <a:rect l="0" t="0" r="0" b="0"/>
              <a:pathLst>
                <a:path w="152009" h="273742">
                  <a:moveTo>
                    <a:pt x="4609" y="0"/>
                  </a:moveTo>
                  <a:lnTo>
                    <a:pt x="1809" y="8869"/>
                  </a:lnTo>
                  <a:lnTo>
                    <a:pt x="307" y="17856"/>
                  </a:lnTo>
                  <a:lnTo>
                    <a:pt x="0" y="27846"/>
                  </a:lnTo>
                  <a:lnTo>
                    <a:pt x="680" y="38654"/>
                  </a:lnTo>
                  <a:lnTo>
                    <a:pt x="2148" y="49817"/>
                  </a:lnTo>
                  <a:lnTo>
                    <a:pt x="4212" y="61027"/>
                  </a:lnTo>
                  <a:lnTo>
                    <a:pt x="6549" y="72312"/>
                  </a:lnTo>
                  <a:lnTo>
                    <a:pt x="8723" y="83945"/>
                  </a:lnTo>
                  <a:lnTo>
                    <a:pt x="10516" y="96064"/>
                  </a:lnTo>
                  <a:lnTo>
                    <a:pt x="12057" y="108659"/>
                  </a:lnTo>
                  <a:lnTo>
                    <a:pt x="13705" y="121653"/>
                  </a:lnTo>
                  <a:lnTo>
                    <a:pt x="15668" y="134954"/>
                  </a:lnTo>
                  <a:lnTo>
                    <a:pt x="17989" y="148481"/>
                  </a:lnTo>
                  <a:lnTo>
                    <a:pt x="20626" y="162168"/>
                  </a:lnTo>
                  <a:lnTo>
                    <a:pt x="23510" y="175967"/>
                  </a:lnTo>
                  <a:lnTo>
                    <a:pt x="26413" y="189844"/>
                  </a:lnTo>
                  <a:lnTo>
                    <a:pt x="28975" y="203773"/>
                  </a:lnTo>
                  <a:lnTo>
                    <a:pt x="31031" y="217639"/>
                  </a:lnTo>
                  <a:lnTo>
                    <a:pt x="32704" y="227981"/>
                  </a:lnTo>
                  <a:lnTo>
                    <a:pt x="34063" y="230632"/>
                  </a:lnTo>
                  <a:lnTo>
                    <a:pt x="34964" y="227174"/>
                  </a:lnTo>
                  <a:lnTo>
                    <a:pt x="35833" y="219948"/>
                  </a:lnTo>
                  <a:lnTo>
                    <a:pt x="37427" y="210752"/>
                  </a:lnTo>
                  <a:lnTo>
                    <a:pt x="40113" y="200656"/>
                  </a:lnTo>
                  <a:lnTo>
                    <a:pt x="44207" y="190684"/>
                  </a:lnTo>
                  <a:lnTo>
                    <a:pt x="50155" y="182006"/>
                  </a:lnTo>
                  <a:lnTo>
                    <a:pt x="57999" y="175123"/>
                  </a:lnTo>
                  <a:lnTo>
                    <a:pt x="67162" y="170305"/>
                  </a:lnTo>
                  <a:lnTo>
                    <a:pt x="76681" y="167874"/>
                  </a:lnTo>
                  <a:lnTo>
                    <a:pt x="85958" y="167758"/>
                  </a:lnTo>
                  <a:lnTo>
                    <a:pt x="94623" y="169761"/>
                  </a:lnTo>
                  <a:lnTo>
                    <a:pt x="102362" y="173753"/>
                  </a:lnTo>
                  <a:lnTo>
                    <a:pt x="109118" y="179469"/>
                  </a:lnTo>
                  <a:lnTo>
                    <a:pt x="115009" y="186557"/>
                  </a:lnTo>
                  <a:lnTo>
                    <a:pt x="120216" y="194675"/>
                  </a:lnTo>
                  <a:lnTo>
                    <a:pt x="124911" y="203539"/>
                  </a:lnTo>
                  <a:lnTo>
                    <a:pt x="129238" y="212929"/>
                  </a:lnTo>
                  <a:lnTo>
                    <a:pt x="133305" y="222685"/>
                  </a:lnTo>
                  <a:lnTo>
                    <a:pt x="137189" y="232678"/>
                  </a:lnTo>
                  <a:lnTo>
                    <a:pt x="140794" y="242372"/>
                  </a:lnTo>
                  <a:lnTo>
                    <a:pt x="144219" y="251772"/>
                  </a:lnTo>
                  <a:lnTo>
                    <a:pt x="147767" y="261702"/>
                  </a:lnTo>
                  <a:lnTo>
                    <a:pt x="15200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11315" y="231626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1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70"/>
                  </a:lnTo>
                  <a:lnTo>
                    <a:pt x="3728" y="82142"/>
                  </a:lnTo>
                  <a:lnTo>
                    <a:pt x="5376" y="94708"/>
                  </a:lnTo>
                  <a:lnTo>
                    <a:pt x="6783" y="108269"/>
                  </a:lnTo>
                  <a:lnTo>
                    <a:pt x="8049" y="122648"/>
                  </a:lnTo>
                  <a:lnTo>
                    <a:pt x="9505" y="137378"/>
                  </a:lnTo>
                  <a:lnTo>
                    <a:pt x="11332" y="152141"/>
                  </a:lnTo>
                  <a:lnTo>
                    <a:pt x="13389" y="166800"/>
                  </a:lnTo>
                  <a:lnTo>
                    <a:pt x="15317" y="181322"/>
                  </a:lnTo>
                  <a:lnTo>
                    <a:pt x="16911" y="195717"/>
                  </a:lnTo>
                  <a:lnTo>
                    <a:pt x="18134" y="210010"/>
                  </a:lnTo>
                  <a:lnTo>
                    <a:pt x="19029" y="224227"/>
                  </a:lnTo>
                  <a:lnTo>
                    <a:pt x="19666" y="238370"/>
                  </a:lnTo>
                  <a:lnTo>
                    <a:pt x="20111" y="251849"/>
                  </a:lnTo>
                  <a:lnTo>
                    <a:pt x="20467" y="264815"/>
                  </a:lnTo>
                  <a:lnTo>
                    <a:pt x="20764" y="278407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27088" y="336911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7249" y="2867"/>
                  </a:lnTo>
                  <a:lnTo>
                    <a:pt x="156121" y="5009"/>
                  </a:lnTo>
                  <a:lnTo>
                    <a:pt x="144517" y="6612"/>
                  </a:lnTo>
                  <a:lnTo>
                    <a:pt x="132183" y="7793"/>
                  </a:lnTo>
                  <a:lnTo>
                    <a:pt x="118875" y="8641"/>
                  </a:lnTo>
                  <a:lnTo>
                    <a:pt x="104570" y="9243"/>
                  </a:lnTo>
                  <a:lnTo>
                    <a:pt x="89566" y="9831"/>
                  </a:lnTo>
                  <a:lnTo>
                    <a:pt x="74352" y="10763"/>
                  </a:lnTo>
                  <a:lnTo>
                    <a:pt x="59252" y="12205"/>
                  </a:lnTo>
                  <a:lnTo>
                    <a:pt x="44981" y="13997"/>
                  </a:lnTo>
                  <a:lnTo>
                    <a:pt x="31326" y="15927"/>
                  </a:lnTo>
                  <a:lnTo>
                    <a:pt x="17091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69326" y="23162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5" y="112968"/>
                  </a:lnTo>
                  <a:lnTo>
                    <a:pt x="178" y="126614"/>
                  </a:lnTo>
                  <a:lnTo>
                    <a:pt x="826" y="139856"/>
                  </a:lnTo>
                  <a:lnTo>
                    <a:pt x="2075" y="152550"/>
                  </a:lnTo>
                  <a:lnTo>
                    <a:pt x="3727" y="165042"/>
                  </a:lnTo>
                  <a:lnTo>
                    <a:pt x="5375" y="178035"/>
                  </a:lnTo>
                  <a:lnTo>
                    <a:pt x="6778" y="191889"/>
                  </a:lnTo>
                  <a:lnTo>
                    <a:pt x="7871" y="206467"/>
                  </a:lnTo>
                  <a:lnTo>
                    <a:pt x="8679" y="221332"/>
                  </a:lnTo>
                  <a:lnTo>
                    <a:pt x="9262" y="236167"/>
                  </a:lnTo>
                  <a:lnTo>
                    <a:pt x="9869" y="250246"/>
                  </a:lnTo>
                  <a:lnTo>
                    <a:pt x="11095" y="263745"/>
                  </a:lnTo>
                  <a:lnTo>
                    <a:pt x="14166" y="277845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90342" y="189512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326383" y="0"/>
                  </a:moveTo>
                  <a:lnTo>
                    <a:pt x="314581" y="2867"/>
                  </a:lnTo>
                  <a:lnTo>
                    <a:pt x="302812" y="5009"/>
                  </a:lnTo>
                  <a:lnTo>
                    <a:pt x="289926" y="6617"/>
                  </a:lnTo>
                  <a:lnTo>
                    <a:pt x="276251" y="7970"/>
                  </a:lnTo>
                  <a:lnTo>
                    <a:pt x="262571" y="9467"/>
                  </a:lnTo>
                  <a:lnTo>
                    <a:pt x="249351" y="11318"/>
                  </a:lnTo>
                  <a:lnTo>
                    <a:pt x="236553" y="13558"/>
                  </a:lnTo>
                  <a:lnTo>
                    <a:pt x="223825" y="16138"/>
                  </a:lnTo>
                  <a:lnTo>
                    <a:pt x="210934" y="18983"/>
                  </a:lnTo>
                  <a:lnTo>
                    <a:pt x="197802" y="21860"/>
                  </a:lnTo>
                  <a:lnTo>
                    <a:pt x="184440" y="24404"/>
                  </a:lnTo>
                  <a:lnTo>
                    <a:pt x="170888" y="26449"/>
                  </a:lnTo>
                  <a:lnTo>
                    <a:pt x="157192" y="28159"/>
                  </a:lnTo>
                  <a:lnTo>
                    <a:pt x="143391" y="29921"/>
                  </a:lnTo>
                  <a:lnTo>
                    <a:pt x="129519" y="31962"/>
                  </a:lnTo>
                  <a:lnTo>
                    <a:pt x="115764" y="34334"/>
                  </a:lnTo>
                  <a:lnTo>
                    <a:pt x="102449" y="37005"/>
                  </a:lnTo>
                  <a:lnTo>
                    <a:pt x="89709" y="39917"/>
                  </a:lnTo>
                  <a:lnTo>
                    <a:pt x="77358" y="43008"/>
                  </a:lnTo>
                  <a:lnTo>
                    <a:pt x="64991" y="46229"/>
                  </a:lnTo>
                  <a:lnTo>
                    <a:pt x="52389" y="49537"/>
                  </a:lnTo>
                  <a:lnTo>
                    <a:pt x="40099" y="52752"/>
                  </a:lnTo>
                  <a:lnTo>
                    <a:pt x="28136" y="55872"/>
                  </a:lnTo>
                  <a:lnTo>
                    <a:pt x="15443" y="591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57590" y="356893"/>
              <a:ext cx="90722" cy="146243"/>
            </a:xfrm>
            <a:custGeom>
              <a:avLst/>
              <a:gdLst/>
              <a:ahLst/>
              <a:cxnLst/>
              <a:rect l="0" t="0" r="0" b="0"/>
              <a:pathLst>
                <a:path w="90722" h="146243">
                  <a:moveTo>
                    <a:pt x="6492" y="64246"/>
                  </a:moveTo>
                  <a:lnTo>
                    <a:pt x="6559" y="75981"/>
                  </a:lnTo>
                  <a:lnTo>
                    <a:pt x="7200" y="87110"/>
                  </a:lnTo>
                  <a:lnTo>
                    <a:pt x="8496" y="98704"/>
                  </a:lnTo>
                  <a:lnTo>
                    <a:pt x="10356" y="110693"/>
                  </a:lnTo>
                  <a:lnTo>
                    <a:pt x="12673" y="122704"/>
                  </a:lnTo>
                  <a:lnTo>
                    <a:pt x="15313" y="134436"/>
                  </a:lnTo>
                  <a:lnTo>
                    <a:pt x="17286" y="143318"/>
                  </a:lnTo>
                  <a:lnTo>
                    <a:pt x="17480" y="146242"/>
                  </a:lnTo>
                  <a:lnTo>
                    <a:pt x="16314" y="144264"/>
                  </a:lnTo>
                  <a:lnTo>
                    <a:pt x="14290" y="139079"/>
                  </a:lnTo>
                  <a:lnTo>
                    <a:pt x="11731" y="131904"/>
                  </a:lnTo>
                  <a:lnTo>
                    <a:pt x="8839" y="123497"/>
                  </a:lnTo>
                  <a:lnTo>
                    <a:pt x="5901" y="114156"/>
                  </a:lnTo>
                  <a:lnTo>
                    <a:pt x="3301" y="103858"/>
                  </a:lnTo>
                  <a:lnTo>
                    <a:pt x="1226" y="92658"/>
                  </a:lnTo>
                  <a:lnTo>
                    <a:pt x="0" y="81024"/>
                  </a:lnTo>
                  <a:lnTo>
                    <a:pt x="159" y="69742"/>
                  </a:lnTo>
                  <a:lnTo>
                    <a:pt x="1861" y="59227"/>
                  </a:lnTo>
                  <a:lnTo>
                    <a:pt x="4955" y="49539"/>
                  </a:lnTo>
                  <a:lnTo>
                    <a:pt x="9164" y="40570"/>
                  </a:lnTo>
                  <a:lnTo>
                    <a:pt x="14220" y="32171"/>
                  </a:lnTo>
                  <a:lnTo>
                    <a:pt x="20053" y="24361"/>
                  </a:lnTo>
                  <a:lnTo>
                    <a:pt x="26791" y="17326"/>
                  </a:lnTo>
                  <a:lnTo>
                    <a:pt x="34428" y="11117"/>
                  </a:lnTo>
                  <a:lnTo>
                    <a:pt x="42763" y="5975"/>
                  </a:lnTo>
                  <a:lnTo>
                    <a:pt x="52509" y="2013"/>
                  </a:lnTo>
                  <a:lnTo>
                    <a:pt x="66757" y="0"/>
                  </a:lnTo>
                  <a:lnTo>
                    <a:pt x="90721" y="1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24723" y="421139"/>
              <a:ext cx="7816" cy="115815"/>
            </a:xfrm>
            <a:custGeom>
              <a:avLst/>
              <a:gdLst/>
              <a:ahLst/>
              <a:cxnLst/>
              <a:rect l="0" t="0" r="0" b="0"/>
              <a:pathLst>
                <a:path w="7816" h="115815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9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13"/>
                  </a:lnTo>
                  <a:lnTo>
                    <a:pt x="1898" y="71847"/>
                  </a:lnTo>
                  <a:lnTo>
                    <a:pt x="3395" y="82943"/>
                  </a:lnTo>
                  <a:lnTo>
                    <a:pt x="5274" y="96390"/>
                  </a:lnTo>
                  <a:lnTo>
                    <a:pt x="7815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32538" y="2842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15531" y="401601"/>
              <a:ext cx="180221" cy="109822"/>
            </a:xfrm>
            <a:custGeom>
              <a:avLst/>
              <a:gdLst/>
              <a:ahLst/>
              <a:cxnLst/>
              <a:rect l="0" t="0" r="0" b="0"/>
              <a:pathLst>
                <a:path w="180221" h="109822">
                  <a:moveTo>
                    <a:pt x="95992" y="61652"/>
                  </a:moveTo>
                  <a:lnTo>
                    <a:pt x="95858" y="50051"/>
                  </a:lnTo>
                  <a:lnTo>
                    <a:pt x="94577" y="40203"/>
                  </a:lnTo>
                  <a:lnTo>
                    <a:pt x="91979" y="31202"/>
                  </a:lnTo>
                  <a:lnTo>
                    <a:pt x="88087" y="22933"/>
                  </a:lnTo>
                  <a:lnTo>
                    <a:pt x="82807" y="15554"/>
                  </a:lnTo>
                  <a:lnTo>
                    <a:pt x="76225" y="9098"/>
                  </a:lnTo>
                  <a:lnTo>
                    <a:pt x="68725" y="3938"/>
                  </a:lnTo>
                  <a:lnTo>
                    <a:pt x="60863" y="828"/>
                  </a:lnTo>
                  <a:lnTo>
                    <a:pt x="52989" y="0"/>
                  </a:lnTo>
                  <a:lnTo>
                    <a:pt x="45248" y="1223"/>
                  </a:lnTo>
                  <a:lnTo>
                    <a:pt x="37672" y="4096"/>
                  </a:lnTo>
                  <a:lnTo>
                    <a:pt x="30247" y="8215"/>
                  </a:lnTo>
                  <a:lnTo>
                    <a:pt x="23109" y="13401"/>
                  </a:lnTo>
                  <a:lnTo>
                    <a:pt x="16535" y="19697"/>
                  </a:lnTo>
                  <a:lnTo>
                    <a:pt x="10638" y="27038"/>
                  </a:lnTo>
                  <a:lnTo>
                    <a:pt x="5694" y="35254"/>
                  </a:lnTo>
                  <a:lnTo>
                    <a:pt x="2203" y="44146"/>
                  </a:lnTo>
                  <a:lnTo>
                    <a:pt x="307" y="53536"/>
                  </a:lnTo>
                  <a:lnTo>
                    <a:pt x="0" y="63283"/>
                  </a:lnTo>
                  <a:lnTo>
                    <a:pt x="1307" y="73279"/>
                  </a:lnTo>
                  <a:lnTo>
                    <a:pt x="4078" y="83429"/>
                  </a:lnTo>
                  <a:lnTo>
                    <a:pt x="8209" y="93023"/>
                  </a:lnTo>
                  <a:lnTo>
                    <a:pt x="13722" y="100794"/>
                  </a:lnTo>
                  <a:lnTo>
                    <a:pt x="20497" y="106196"/>
                  </a:lnTo>
                  <a:lnTo>
                    <a:pt x="28146" y="109176"/>
                  </a:lnTo>
                  <a:lnTo>
                    <a:pt x="36118" y="109821"/>
                  </a:lnTo>
                  <a:lnTo>
                    <a:pt x="44065" y="108435"/>
                  </a:lnTo>
                  <a:lnTo>
                    <a:pt x="51686" y="105270"/>
                  </a:lnTo>
                  <a:lnTo>
                    <a:pt x="58652" y="100421"/>
                  </a:lnTo>
                  <a:lnTo>
                    <a:pt x="64853" y="94094"/>
                  </a:lnTo>
                  <a:lnTo>
                    <a:pt x="70356" y="86579"/>
                  </a:lnTo>
                  <a:lnTo>
                    <a:pt x="75294" y="78166"/>
                  </a:lnTo>
                  <a:lnTo>
                    <a:pt x="79820" y="69146"/>
                  </a:lnTo>
                  <a:lnTo>
                    <a:pt x="84539" y="61315"/>
                  </a:lnTo>
                  <a:lnTo>
                    <a:pt x="89659" y="57552"/>
                  </a:lnTo>
                  <a:lnTo>
                    <a:pt x="94545" y="58355"/>
                  </a:lnTo>
                  <a:lnTo>
                    <a:pt x="99422" y="62593"/>
                  </a:lnTo>
                  <a:lnTo>
                    <a:pt x="104595" y="69081"/>
                  </a:lnTo>
                  <a:lnTo>
                    <a:pt x="110495" y="76505"/>
                  </a:lnTo>
                  <a:lnTo>
                    <a:pt x="117719" y="83417"/>
                  </a:lnTo>
                  <a:lnTo>
                    <a:pt x="126445" y="89093"/>
                  </a:lnTo>
                  <a:lnTo>
                    <a:pt x="136113" y="93241"/>
                  </a:lnTo>
                  <a:lnTo>
                    <a:pt x="146674" y="95988"/>
                  </a:lnTo>
                  <a:lnTo>
                    <a:pt x="160176" y="96446"/>
                  </a:lnTo>
                  <a:lnTo>
                    <a:pt x="180220" y="93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95751" y="404905"/>
              <a:ext cx="115815" cy="110992"/>
            </a:xfrm>
            <a:custGeom>
              <a:avLst/>
              <a:gdLst/>
              <a:ahLst/>
              <a:cxnLst/>
              <a:rect l="0" t="0" r="0" b="0"/>
              <a:pathLst>
                <a:path w="115815" h="110992">
                  <a:moveTo>
                    <a:pt x="0" y="16234"/>
                  </a:moveTo>
                  <a:lnTo>
                    <a:pt x="0" y="27969"/>
                  </a:lnTo>
                  <a:lnTo>
                    <a:pt x="0" y="39098"/>
                  </a:lnTo>
                  <a:lnTo>
                    <a:pt x="0" y="50594"/>
                  </a:lnTo>
                  <a:lnTo>
                    <a:pt x="0" y="58949"/>
                  </a:lnTo>
                  <a:lnTo>
                    <a:pt x="0" y="59958"/>
                  </a:lnTo>
                  <a:lnTo>
                    <a:pt x="9" y="55414"/>
                  </a:lnTo>
                  <a:lnTo>
                    <a:pt x="355" y="47548"/>
                  </a:lnTo>
                  <a:lnTo>
                    <a:pt x="1652" y="37987"/>
                  </a:lnTo>
                  <a:lnTo>
                    <a:pt x="4167" y="27688"/>
                  </a:lnTo>
                  <a:lnTo>
                    <a:pt x="8164" y="17769"/>
                  </a:lnTo>
                  <a:lnTo>
                    <a:pt x="14053" y="9667"/>
                  </a:lnTo>
                  <a:lnTo>
                    <a:pt x="21863" y="3991"/>
                  </a:lnTo>
                  <a:lnTo>
                    <a:pt x="31005" y="799"/>
                  </a:lnTo>
                  <a:lnTo>
                    <a:pt x="40510" y="0"/>
                  </a:lnTo>
                  <a:lnTo>
                    <a:pt x="49784" y="1276"/>
                  </a:lnTo>
                  <a:lnTo>
                    <a:pt x="58616" y="4365"/>
                  </a:lnTo>
                  <a:lnTo>
                    <a:pt x="66999" y="9161"/>
                  </a:lnTo>
                  <a:lnTo>
                    <a:pt x="75002" y="15452"/>
                  </a:lnTo>
                  <a:lnTo>
                    <a:pt x="82545" y="22943"/>
                  </a:lnTo>
                  <a:lnTo>
                    <a:pt x="89399" y="31340"/>
                  </a:lnTo>
                  <a:lnTo>
                    <a:pt x="95492" y="40394"/>
                  </a:lnTo>
                  <a:lnTo>
                    <a:pt x="100754" y="50035"/>
                  </a:lnTo>
                  <a:lnTo>
                    <a:pt x="105555" y="61618"/>
                  </a:lnTo>
                  <a:lnTo>
                    <a:pt x="110315" y="79509"/>
                  </a:lnTo>
                  <a:lnTo>
                    <a:pt x="115814" y="1109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48394" y="413559"/>
              <a:ext cx="185502" cy="270794"/>
            </a:xfrm>
            <a:custGeom>
              <a:avLst/>
              <a:gdLst/>
              <a:ahLst/>
              <a:cxnLst/>
              <a:rect l="0" t="0" r="0" b="0"/>
              <a:pathLst>
                <a:path w="185502" h="270794">
                  <a:moveTo>
                    <a:pt x="126341" y="81280"/>
                  </a:moveTo>
                  <a:lnTo>
                    <a:pt x="135076" y="78279"/>
                  </a:lnTo>
                  <a:lnTo>
                    <a:pt x="142782" y="74857"/>
                  </a:lnTo>
                  <a:lnTo>
                    <a:pt x="150175" y="70651"/>
                  </a:lnTo>
                  <a:lnTo>
                    <a:pt x="157091" y="65406"/>
                  </a:lnTo>
                  <a:lnTo>
                    <a:pt x="162973" y="58628"/>
                  </a:lnTo>
                  <a:lnTo>
                    <a:pt x="167583" y="50200"/>
                  </a:lnTo>
                  <a:lnTo>
                    <a:pt x="170677" y="40633"/>
                  </a:lnTo>
                  <a:lnTo>
                    <a:pt x="171853" y="30838"/>
                  </a:lnTo>
                  <a:lnTo>
                    <a:pt x="171082" y="21382"/>
                  </a:lnTo>
                  <a:lnTo>
                    <a:pt x="168461" y="12936"/>
                  </a:lnTo>
                  <a:lnTo>
                    <a:pt x="164044" y="6408"/>
                  </a:lnTo>
                  <a:lnTo>
                    <a:pt x="158039" y="2106"/>
                  </a:lnTo>
                  <a:lnTo>
                    <a:pt x="150755" y="0"/>
                  </a:lnTo>
                  <a:lnTo>
                    <a:pt x="142505" y="9"/>
                  </a:lnTo>
                  <a:lnTo>
                    <a:pt x="133562" y="1866"/>
                  </a:lnTo>
                  <a:lnTo>
                    <a:pt x="124457" y="5363"/>
                  </a:lnTo>
                  <a:lnTo>
                    <a:pt x="115958" y="10441"/>
                  </a:lnTo>
                  <a:lnTo>
                    <a:pt x="108432" y="16926"/>
                  </a:lnTo>
                  <a:lnTo>
                    <a:pt x="101888" y="24548"/>
                  </a:lnTo>
                  <a:lnTo>
                    <a:pt x="96177" y="33033"/>
                  </a:lnTo>
                  <a:lnTo>
                    <a:pt x="91125" y="42147"/>
                  </a:lnTo>
                  <a:lnTo>
                    <a:pt x="87051" y="51707"/>
                  </a:lnTo>
                  <a:lnTo>
                    <a:pt x="84744" y="61577"/>
                  </a:lnTo>
                  <a:lnTo>
                    <a:pt x="84493" y="71642"/>
                  </a:lnTo>
                  <a:lnTo>
                    <a:pt x="86290" y="81179"/>
                  </a:lnTo>
                  <a:lnTo>
                    <a:pt x="90087" y="88913"/>
                  </a:lnTo>
                  <a:lnTo>
                    <a:pt x="95639" y="94289"/>
                  </a:lnTo>
                  <a:lnTo>
                    <a:pt x="102434" y="97252"/>
                  </a:lnTo>
                  <a:lnTo>
                    <a:pt x="109817" y="97886"/>
                  </a:lnTo>
                  <a:lnTo>
                    <a:pt x="117361" y="96492"/>
                  </a:lnTo>
                  <a:lnTo>
                    <a:pt x="124710" y="93322"/>
                  </a:lnTo>
                  <a:lnTo>
                    <a:pt x="131491" y="88469"/>
                  </a:lnTo>
                  <a:lnTo>
                    <a:pt x="137568" y="82140"/>
                  </a:lnTo>
                  <a:lnTo>
                    <a:pt x="142988" y="74624"/>
                  </a:lnTo>
                  <a:lnTo>
                    <a:pt x="147870" y="66210"/>
                  </a:lnTo>
                  <a:lnTo>
                    <a:pt x="152351" y="57216"/>
                  </a:lnTo>
                  <a:lnTo>
                    <a:pt x="156759" y="50365"/>
                  </a:lnTo>
                  <a:lnTo>
                    <a:pt x="161001" y="48921"/>
                  </a:lnTo>
                  <a:lnTo>
                    <a:pt x="164531" y="51915"/>
                  </a:lnTo>
                  <a:lnTo>
                    <a:pt x="167599" y="57780"/>
                  </a:lnTo>
                  <a:lnTo>
                    <a:pt x="170532" y="65573"/>
                  </a:lnTo>
                  <a:lnTo>
                    <a:pt x="173504" y="74918"/>
                  </a:lnTo>
                  <a:lnTo>
                    <a:pt x="176574" y="85533"/>
                  </a:lnTo>
                  <a:lnTo>
                    <a:pt x="179580" y="97136"/>
                  </a:lnTo>
                  <a:lnTo>
                    <a:pt x="182203" y="109473"/>
                  </a:lnTo>
                  <a:lnTo>
                    <a:pt x="184281" y="122331"/>
                  </a:lnTo>
                  <a:lnTo>
                    <a:pt x="185501" y="135223"/>
                  </a:lnTo>
                  <a:lnTo>
                    <a:pt x="185337" y="147421"/>
                  </a:lnTo>
                  <a:lnTo>
                    <a:pt x="183625" y="158582"/>
                  </a:lnTo>
                  <a:lnTo>
                    <a:pt x="180355" y="168550"/>
                  </a:lnTo>
                  <a:lnTo>
                    <a:pt x="175494" y="177181"/>
                  </a:lnTo>
                  <a:lnTo>
                    <a:pt x="169187" y="184543"/>
                  </a:lnTo>
                  <a:lnTo>
                    <a:pt x="161700" y="190844"/>
                  </a:lnTo>
                  <a:lnTo>
                    <a:pt x="153312" y="196327"/>
                  </a:lnTo>
                  <a:lnTo>
                    <a:pt x="144268" y="201208"/>
                  </a:lnTo>
                  <a:lnTo>
                    <a:pt x="134756" y="205659"/>
                  </a:lnTo>
                  <a:lnTo>
                    <a:pt x="124919" y="209810"/>
                  </a:lnTo>
                  <a:lnTo>
                    <a:pt x="114858" y="213758"/>
                  </a:lnTo>
                  <a:lnTo>
                    <a:pt x="104644" y="217733"/>
                  </a:lnTo>
                  <a:lnTo>
                    <a:pt x="94328" y="222087"/>
                  </a:lnTo>
                  <a:lnTo>
                    <a:pt x="83941" y="226977"/>
                  </a:lnTo>
                  <a:lnTo>
                    <a:pt x="73508" y="232228"/>
                  </a:lnTo>
                  <a:lnTo>
                    <a:pt x="63043" y="237445"/>
                  </a:lnTo>
                  <a:lnTo>
                    <a:pt x="52566" y="242397"/>
                  </a:lnTo>
                  <a:lnTo>
                    <a:pt x="42346" y="247069"/>
                  </a:lnTo>
                  <a:lnTo>
                    <a:pt x="31792" y="252144"/>
                  </a:lnTo>
                  <a:lnTo>
                    <a:pt x="18859" y="259182"/>
                  </a:lnTo>
                  <a:lnTo>
                    <a:pt x="0" y="2707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69492" y="189512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10"/>
                  </a:lnTo>
                  <a:lnTo>
                    <a:pt x="177" y="89242"/>
                  </a:lnTo>
                  <a:lnTo>
                    <a:pt x="826" y="103807"/>
                  </a:lnTo>
                  <a:lnTo>
                    <a:pt x="2075" y="117676"/>
                  </a:lnTo>
                  <a:lnTo>
                    <a:pt x="3727" y="130935"/>
                  </a:lnTo>
                  <a:lnTo>
                    <a:pt x="5375" y="143985"/>
                  </a:lnTo>
                  <a:lnTo>
                    <a:pt x="6778" y="157099"/>
                  </a:lnTo>
                  <a:lnTo>
                    <a:pt x="7871" y="170382"/>
                  </a:lnTo>
                  <a:lnTo>
                    <a:pt x="8679" y="183847"/>
                  </a:lnTo>
                  <a:lnTo>
                    <a:pt x="9257" y="197468"/>
                  </a:lnTo>
                  <a:lnTo>
                    <a:pt x="9662" y="211211"/>
                  </a:lnTo>
                  <a:lnTo>
                    <a:pt x="9942" y="225044"/>
                  </a:lnTo>
                  <a:lnTo>
                    <a:pt x="10133" y="238927"/>
                  </a:lnTo>
                  <a:lnTo>
                    <a:pt x="10263" y="252428"/>
                  </a:lnTo>
                  <a:lnTo>
                    <a:pt x="10364" y="266153"/>
                  </a:lnTo>
                  <a:lnTo>
                    <a:pt x="10448" y="282427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26603" y="332648"/>
              <a:ext cx="121875" cy="197839"/>
            </a:xfrm>
            <a:custGeom>
              <a:avLst/>
              <a:gdLst/>
              <a:ahLst/>
              <a:cxnLst/>
              <a:rect l="0" t="0" r="0" b="0"/>
              <a:pathLst>
                <a:path w="121875" h="197839">
                  <a:moveTo>
                    <a:pt x="6060" y="88491"/>
                  </a:moveTo>
                  <a:lnTo>
                    <a:pt x="14928" y="85625"/>
                  </a:lnTo>
                  <a:lnTo>
                    <a:pt x="23915" y="83483"/>
                  </a:lnTo>
                  <a:lnTo>
                    <a:pt x="33906" y="81875"/>
                  </a:lnTo>
                  <a:lnTo>
                    <a:pt x="44714" y="80522"/>
                  </a:lnTo>
                  <a:lnTo>
                    <a:pt x="55876" y="79025"/>
                  </a:lnTo>
                  <a:lnTo>
                    <a:pt x="67077" y="77169"/>
                  </a:lnTo>
                  <a:lnTo>
                    <a:pt x="78017" y="74757"/>
                  </a:lnTo>
                  <a:lnTo>
                    <a:pt x="88353" y="71528"/>
                  </a:lnTo>
                  <a:lnTo>
                    <a:pt x="97952" y="67416"/>
                  </a:lnTo>
                  <a:lnTo>
                    <a:pt x="106377" y="62196"/>
                  </a:lnTo>
                  <a:lnTo>
                    <a:pt x="112834" y="55410"/>
                  </a:lnTo>
                  <a:lnTo>
                    <a:pt x="117054" y="46968"/>
                  </a:lnTo>
                  <a:lnTo>
                    <a:pt x="118922" y="37554"/>
                  </a:lnTo>
                  <a:lnTo>
                    <a:pt x="118214" y="28391"/>
                  </a:lnTo>
                  <a:lnTo>
                    <a:pt x="115066" y="20166"/>
                  </a:lnTo>
                  <a:lnTo>
                    <a:pt x="109717" y="13190"/>
                  </a:lnTo>
                  <a:lnTo>
                    <a:pt x="102323" y="7656"/>
                  </a:lnTo>
                  <a:lnTo>
                    <a:pt x="93179" y="3503"/>
                  </a:lnTo>
                  <a:lnTo>
                    <a:pt x="82975" y="834"/>
                  </a:lnTo>
                  <a:lnTo>
                    <a:pt x="72676" y="0"/>
                  </a:lnTo>
                  <a:lnTo>
                    <a:pt x="62831" y="1027"/>
                  </a:lnTo>
                  <a:lnTo>
                    <a:pt x="53596" y="3662"/>
                  </a:lnTo>
                  <a:lnTo>
                    <a:pt x="44933" y="7563"/>
                  </a:lnTo>
                  <a:lnTo>
                    <a:pt x="36740" y="12411"/>
                  </a:lnTo>
                  <a:lnTo>
                    <a:pt x="29067" y="18105"/>
                  </a:lnTo>
                  <a:lnTo>
                    <a:pt x="22125" y="24750"/>
                  </a:lnTo>
                  <a:lnTo>
                    <a:pt x="15973" y="32333"/>
                  </a:lnTo>
                  <a:lnTo>
                    <a:pt x="10687" y="40883"/>
                  </a:lnTo>
                  <a:lnTo>
                    <a:pt x="6433" y="50532"/>
                  </a:lnTo>
                  <a:lnTo>
                    <a:pt x="3208" y="61249"/>
                  </a:lnTo>
                  <a:lnTo>
                    <a:pt x="1024" y="72871"/>
                  </a:lnTo>
                  <a:lnTo>
                    <a:pt x="0" y="85196"/>
                  </a:lnTo>
                  <a:lnTo>
                    <a:pt x="93" y="98037"/>
                  </a:lnTo>
                  <a:lnTo>
                    <a:pt x="1289" y="111083"/>
                  </a:lnTo>
                  <a:lnTo>
                    <a:pt x="3687" y="123914"/>
                  </a:lnTo>
                  <a:lnTo>
                    <a:pt x="7226" y="136315"/>
                  </a:lnTo>
                  <a:lnTo>
                    <a:pt x="11720" y="148100"/>
                  </a:lnTo>
                  <a:lnTo>
                    <a:pt x="16953" y="159021"/>
                  </a:lnTo>
                  <a:lnTo>
                    <a:pt x="22740" y="169026"/>
                  </a:lnTo>
                  <a:lnTo>
                    <a:pt x="29251" y="177897"/>
                  </a:lnTo>
                  <a:lnTo>
                    <a:pt x="36985" y="185186"/>
                  </a:lnTo>
                  <a:lnTo>
                    <a:pt x="46113" y="190788"/>
                  </a:lnTo>
                  <a:lnTo>
                    <a:pt x="56345" y="194738"/>
                  </a:lnTo>
                  <a:lnTo>
                    <a:pt x="67130" y="197030"/>
                  </a:lnTo>
                  <a:lnTo>
                    <a:pt x="78074" y="197838"/>
                  </a:lnTo>
                  <a:lnTo>
                    <a:pt x="88544" y="197598"/>
                  </a:lnTo>
                  <a:lnTo>
                    <a:pt x="98614" y="196896"/>
                  </a:lnTo>
                  <a:lnTo>
                    <a:pt x="109164" y="195675"/>
                  </a:lnTo>
                  <a:lnTo>
                    <a:pt x="121874" y="193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63792" y="568538"/>
              <a:ext cx="2316271" cy="21058"/>
            </a:xfrm>
            <a:custGeom>
              <a:avLst/>
              <a:gdLst/>
              <a:ahLst/>
              <a:cxnLst/>
              <a:rect l="0" t="0" r="0" b="0"/>
              <a:pathLst>
                <a:path w="2316271" h="21058">
                  <a:moveTo>
                    <a:pt x="2316270" y="0"/>
                  </a:moveTo>
                  <a:lnTo>
                    <a:pt x="2304535" y="0"/>
                  </a:lnTo>
                  <a:lnTo>
                    <a:pt x="2293405" y="0"/>
                  </a:lnTo>
                  <a:lnTo>
                    <a:pt x="2281807" y="0"/>
                  </a:lnTo>
                  <a:lnTo>
                    <a:pt x="2269646" y="0"/>
                  </a:lnTo>
                  <a:lnTo>
                    <a:pt x="2256986" y="0"/>
                  </a:lnTo>
                  <a:lnTo>
                    <a:pt x="2243926" y="0"/>
                  </a:lnTo>
                  <a:lnTo>
                    <a:pt x="2230401" y="0"/>
                  </a:lnTo>
                  <a:lnTo>
                    <a:pt x="2216188" y="0"/>
                  </a:lnTo>
                  <a:lnTo>
                    <a:pt x="2201224" y="0"/>
                  </a:lnTo>
                  <a:lnTo>
                    <a:pt x="2185752" y="0"/>
                  </a:lnTo>
                  <a:lnTo>
                    <a:pt x="2170214" y="0"/>
                  </a:lnTo>
                  <a:lnTo>
                    <a:pt x="2154872" y="0"/>
                  </a:lnTo>
                  <a:lnTo>
                    <a:pt x="2139808" y="0"/>
                  </a:lnTo>
                  <a:lnTo>
                    <a:pt x="2125007" y="0"/>
                  </a:lnTo>
                  <a:lnTo>
                    <a:pt x="2110421" y="0"/>
                  </a:lnTo>
                  <a:lnTo>
                    <a:pt x="2095998" y="0"/>
                  </a:lnTo>
                  <a:lnTo>
                    <a:pt x="2081694" y="0"/>
                  </a:lnTo>
                  <a:lnTo>
                    <a:pt x="2067474" y="0"/>
                  </a:lnTo>
                  <a:lnTo>
                    <a:pt x="2053312" y="0"/>
                  </a:lnTo>
                  <a:lnTo>
                    <a:pt x="2039191" y="0"/>
                  </a:lnTo>
                  <a:lnTo>
                    <a:pt x="2025091" y="0"/>
                  </a:lnTo>
                  <a:lnTo>
                    <a:pt x="2010842" y="0"/>
                  </a:lnTo>
                  <a:lnTo>
                    <a:pt x="1996131" y="0"/>
                  </a:lnTo>
                  <a:lnTo>
                    <a:pt x="1980827" y="0"/>
                  </a:lnTo>
                  <a:lnTo>
                    <a:pt x="1965125" y="0"/>
                  </a:lnTo>
                  <a:lnTo>
                    <a:pt x="1949431" y="0"/>
                  </a:lnTo>
                  <a:lnTo>
                    <a:pt x="1933981" y="0"/>
                  </a:lnTo>
                  <a:lnTo>
                    <a:pt x="1918674" y="0"/>
                  </a:lnTo>
                  <a:lnTo>
                    <a:pt x="1903178" y="0"/>
                  </a:lnTo>
                  <a:lnTo>
                    <a:pt x="1887306" y="0"/>
                  </a:lnTo>
                  <a:lnTo>
                    <a:pt x="1871037" y="0"/>
                  </a:lnTo>
                  <a:lnTo>
                    <a:pt x="1854422" y="0"/>
                  </a:lnTo>
                  <a:lnTo>
                    <a:pt x="1837537" y="5"/>
                  </a:lnTo>
                  <a:lnTo>
                    <a:pt x="1820450" y="178"/>
                  </a:lnTo>
                  <a:lnTo>
                    <a:pt x="1803220" y="826"/>
                  </a:lnTo>
                  <a:lnTo>
                    <a:pt x="1785889" y="2075"/>
                  </a:lnTo>
                  <a:lnTo>
                    <a:pt x="1768488" y="3727"/>
                  </a:lnTo>
                  <a:lnTo>
                    <a:pt x="1751039" y="5376"/>
                  </a:lnTo>
                  <a:lnTo>
                    <a:pt x="1733559" y="6778"/>
                  </a:lnTo>
                  <a:lnTo>
                    <a:pt x="1716056" y="7871"/>
                  </a:lnTo>
                  <a:lnTo>
                    <a:pt x="1698538" y="8679"/>
                  </a:lnTo>
                  <a:lnTo>
                    <a:pt x="1681010" y="9257"/>
                  </a:lnTo>
                  <a:lnTo>
                    <a:pt x="1663477" y="9662"/>
                  </a:lnTo>
                  <a:lnTo>
                    <a:pt x="1645938" y="9942"/>
                  </a:lnTo>
                  <a:lnTo>
                    <a:pt x="1628392" y="10133"/>
                  </a:lnTo>
                  <a:lnTo>
                    <a:pt x="1610675" y="10263"/>
                  </a:lnTo>
                  <a:lnTo>
                    <a:pt x="1592482" y="10350"/>
                  </a:lnTo>
                  <a:lnTo>
                    <a:pt x="1573687" y="10409"/>
                  </a:lnTo>
                  <a:lnTo>
                    <a:pt x="1554488" y="10449"/>
                  </a:lnTo>
                  <a:lnTo>
                    <a:pt x="1535294" y="10475"/>
                  </a:lnTo>
                  <a:lnTo>
                    <a:pt x="1516340" y="10493"/>
                  </a:lnTo>
                  <a:lnTo>
                    <a:pt x="1497527" y="10505"/>
                  </a:lnTo>
                  <a:lnTo>
                    <a:pt x="1478523" y="10513"/>
                  </a:lnTo>
                  <a:lnTo>
                    <a:pt x="1459149" y="10518"/>
                  </a:lnTo>
                  <a:lnTo>
                    <a:pt x="1439544" y="10522"/>
                  </a:lnTo>
                  <a:lnTo>
                    <a:pt x="1420068" y="10524"/>
                  </a:lnTo>
                  <a:lnTo>
                    <a:pt x="1400923" y="10526"/>
                  </a:lnTo>
                  <a:lnTo>
                    <a:pt x="1381980" y="10527"/>
                  </a:lnTo>
                  <a:lnTo>
                    <a:pt x="1362888" y="10527"/>
                  </a:lnTo>
                  <a:lnTo>
                    <a:pt x="1343451" y="10528"/>
                  </a:lnTo>
                  <a:lnTo>
                    <a:pt x="1323633" y="10528"/>
                  </a:lnTo>
                  <a:lnTo>
                    <a:pt x="1303483" y="10528"/>
                  </a:lnTo>
                  <a:lnTo>
                    <a:pt x="1283071" y="10529"/>
                  </a:lnTo>
                  <a:lnTo>
                    <a:pt x="1262463" y="10529"/>
                  </a:lnTo>
                  <a:lnTo>
                    <a:pt x="1241716" y="10529"/>
                  </a:lnTo>
                  <a:lnTo>
                    <a:pt x="1220870" y="10524"/>
                  </a:lnTo>
                  <a:lnTo>
                    <a:pt x="1199956" y="10351"/>
                  </a:lnTo>
                  <a:lnTo>
                    <a:pt x="1178996" y="9703"/>
                  </a:lnTo>
                  <a:lnTo>
                    <a:pt x="1158004" y="8454"/>
                  </a:lnTo>
                  <a:lnTo>
                    <a:pt x="1136991" y="6802"/>
                  </a:lnTo>
                  <a:lnTo>
                    <a:pt x="1115962" y="5154"/>
                  </a:lnTo>
                  <a:lnTo>
                    <a:pt x="1094925" y="3751"/>
                  </a:lnTo>
                  <a:lnTo>
                    <a:pt x="1073881" y="2658"/>
                  </a:lnTo>
                  <a:lnTo>
                    <a:pt x="1052833" y="1850"/>
                  </a:lnTo>
                  <a:lnTo>
                    <a:pt x="1031782" y="1277"/>
                  </a:lnTo>
                  <a:lnTo>
                    <a:pt x="1010729" y="1044"/>
                  </a:lnTo>
                  <a:lnTo>
                    <a:pt x="989674" y="1413"/>
                  </a:lnTo>
                  <a:lnTo>
                    <a:pt x="968614" y="2471"/>
                  </a:lnTo>
                  <a:lnTo>
                    <a:pt x="947385" y="3994"/>
                  </a:lnTo>
                  <a:lnTo>
                    <a:pt x="925681" y="5554"/>
                  </a:lnTo>
                  <a:lnTo>
                    <a:pt x="903376" y="6898"/>
                  </a:lnTo>
                  <a:lnTo>
                    <a:pt x="880666" y="7951"/>
                  </a:lnTo>
                  <a:lnTo>
                    <a:pt x="857961" y="8733"/>
                  </a:lnTo>
                  <a:lnTo>
                    <a:pt x="835497" y="9293"/>
                  </a:lnTo>
                  <a:lnTo>
                    <a:pt x="813175" y="9686"/>
                  </a:lnTo>
                  <a:lnTo>
                    <a:pt x="790661" y="9958"/>
                  </a:lnTo>
                  <a:lnTo>
                    <a:pt x="767778" y="10143"/>
                  </a:lnTo>
                  <a:lnTo>
                    <a:pt x="744663" y="10270"/>
                  </a:lnTo>
                  <a:lnTo>
                    <a:pt x="721678" y="10355"/>
                  </a:lnTo>
                  <a:lnTo>
                    <a:pt x="699037" y="10412"/>
                  </a:lnTo>
                  <a:lnTo>
                    <a:pt x="677103" y="10451"/>
                  </a:lnTo>
                  <a:lnTo>
                    <a:pt x="656447" y="10477"/>
                  </a:lnTo>
                  <a:lnTo>
                    <a:pt x="637250" y="10494"/>
                  </a:lnTo>
                  <a:lnTo>
                    <a:pt x="619054" y="10506"/>
                  </a:lnTo>
                  <a:lnTo>
                    <a:pt x="600987" y="10513"/>
                  </a:lnTo>
                  <a:lnTo>
                    <a:pt x="582536" y="10519"/>
                  </a:lnTo>
                  <a:lnTo>
                    <a:pt x="563869" y="10522"/>
                  </a:lnTo>
                  <a:lnTo>
                    <a:pt x="545629" y="10524"/>
                  </a:lnTo>
                  <a:lnTo>
                    <a:pt x="528161" y="10526"/>
                  </a:lnTo>
                  <a:lnTo>
                    <a:pt x="511176" y="10527"/>
                  </a:lnTo>
                  <a:lnTo>
                    <a:pt x="493946" y="10527"/>
                  </a:lnTo>
                  <a:lnTo>
                    <a:pt x="476067" y="10528"/>
                  </a:lnTo>
                  <a:lnTo>
                    <a:pt x="457787" y="10528"/>
                  </a:lnTo>
                  <a:lnTo>
                    <a:pt x="439810" y="10528"/>
                  </a:lnTo>
                  <a:lnTo>
                    <a:pt x="422514" y="10529"/>
                  </a:lnTo>
                  <a:lnTo>
                    <a:pt x="405475" y="10529"/>
                  </a:lnTo>
                  <a:lnTo>
                    <a:pt x="387675" y="10529"/>
                  </a:lnTo>
                  <a:lnTo>
                    <a:pt x="368586" y="10529"/>
                  </a:lnTo>
                  <a:lnTo>
                    <a:pt x="348172" y="10529"/>
                  </a:lnTo>
                  <a:lnTo>
                    <a:pt x="326625" y="10529"/>
                  </a:lnTo>
                  <a:lnTo>
                    <a:pt x="304210" y="10533"/>
                  </a:lnTo>
                  <a:lnTo>
                    <a:pt x="281648" y="10706"/>
                  </a:lnTo>
                  <a:lnTo>
                    <a:pt x="260048" y="11355"/>
                  </a:lnTo>
                  <a:lnTo>
                    <a:pt x="239938" y="12599"/>
                  </a:lnTo>
                  <a:lnTo>
                    <a:pt x="221319" y="14079"/>
                  </a:lnTo>
                  <a:lnTo>
                    <a:pt x="203960" y="15078"/>
                  </a:lnTo>
                  <a:lnTo>
                    <a:pt x="187576" y="15233"/>
                  </a:lnTo>
                  <a:lnTo>
                    <a:pt x="171907" y="14673"/>
                  </a:lnTo>
                  <a:lnTo>
                    <a:pt x="156750" y="13832"/>
                  </a:lnTo>
                  <a:lnTo>
                    <a:pt x="141951" y="13012"/>
                  </a:lnTo>
                  <a:lnTo>
                    <a:pt x="127397" y="12497"/>
                  </a:lnTo>
                  <a:lnTo>
                    <a:pt x="113011" y="12617"/>
                  </a:lnTo>
                  <a:lnTo>
                    <a:pt x="98739" y="13479"/>
                  </a:lnTo>
                  <a:lnTo>
                    <a:pt x="84544" y="14856"/>
                  </a:lnTo>
                  <a:lnTo>
                    <a:pt x="70401" y="16313"/>
                  </a:lnTo>
                  <a:lnTo>
                    <a:pt x="56312" y="17583"/>
                  </a:lnTo>
                  <a:lnTo>
                    <a:pt x="42869" y="18588"/>
                  </a:lnTo>
                  <a:lnTo>
                    <a:pt x="29933" y="19445"/>
                  </a:lnTo>
                  <a:lnTo>
                    <a:pt x="16367" y="2022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87488" y="947564"/>
            <a:ext cx="5345300" cy="652768"/>
            <a:chOff x="487488" y="947564"/>
            <a:chExt cx="5345300" cy="652768"/>
          </a:xfrm>
        </p:grpSpPr>
        <p:sp>
          <p:nvSpPr>
            <p:cNvPr id="22" name="Freeform 21"/>
            <p:cNvSpPr/>
            <p:nvPr/>
          </p:nvSpPr>
          <p:spPr>
            <a:xfrm>
              <a:off x="487488" y="1082603"/>
              <a:ext cx="196865" cy="344142"/>
            </a:xfrm>
            <a:custGeom>
              <a:avLst/>
              <a:gdLst/>
              <a:ahLst/>
              <a:cxnLst/>
              <a:rect l="0" t="0" r="0" b="0"/>
              <a:pathLst>
                <a:path w="196865" h="344142">
                  <a:moveTo>
                    <a:pt x="49465" y="33417"/>
                  </a:moveTo>
                  <a:lnTo>
                    <a:pt x="43731" y="45286"/>
                  </a:lnTo>
                  <a:lnTo>
                    <a:pt x="39447" y="57696"/>
                  </a:lnTo>
                  <a:lnTo>
                    <a:pt x="36237" y="71883"/>
                  </a:lnTo>
                  <a:lnTo>
                    <a:pt x="33703" y="87591"/>
                  </a:lnTo>
                  <a:lnTo>
                    <a:pt x="31357" y="104235"/>
                  </a:lnTo>
                  <a:lnTo>
                    <a:pt x="28914" y="121371"/>
                  </a:lnTo>
                  <a:lnTo>
                    <a:pt x="26432" y="138745"/>
                  </a:lnTo>
                  <a:lnTo>
                    <a:pt x="24216" y="156227"/>
                  </a:lnTo>
                  <a:lnTo>
                    <a:pt x="22426" y="173757"/>
                  </a:lnTo>
                  <a:lnTo>
                    <a:pt x="21072" y="191306"/>
                  </a:lnTo>
                  <a:lnTo>
                    <a:pt x="20087" y="208860"/>
                  </a:lnTo>
                  <a:lnTo>
                    <a:pt x="19386" y="226406"/>
                  </a:lnTo>
                  <a:lnTo>
                    <a:pt x="18729" y="243615"/>
                  </a:lnTo>
                  <a:lnTo>
                    <a:pt x="17748" y="259871"/>
                  </a:lnTo>
                  <a:lnTo>
                    <a:pt x="16273" y="274925"/>
                  </a:lnTo>
                  <a:lnTo>
                    <a:pt x="14466" y="289170"/>
                  </a:lnTo>
                  <a:lnTo>
                    <a:pt x="12715" y="303423"/>
                  </a:lnTo>
                  <a:lnTo>
                    <a:pt x="11238" y="318129"/>
                  </a:lnTo>
                  <a:lnTo>
                    <a:pt x="9908" y="332074"/>
                  </a:lnTo>
                  <a:lnTo>
                    <a:pt x="7792" y="341512"/>
                  </a:lnTo>
                  <a:lnTo>
                    <a:pt x="4766" y="344141"/>
                  </a:lnTo>
                  <a:lnTo>
                    <a:pt x="2202" y="341293"/>
                  </a:lnTo>
                  <a:lnTo>
                    <a:pt x="563" y="334675"/>
                  </a:lnTo>
                  <a:lnTo>
                    <a:pt x="0" y="325548"/>
                  </a:lnTo>
                  <a:lnTo>
                    <a:pt x="450" y="314757"/>
                  </a:lnTo>
                  <a:lnTo>
                    <a:pt x="1577" y="302703"/>
                  </a:lnTo>
                  <a:lnTo>
                    <a:pt x="2878" y="289448"/>
                  </a:lnTo>
                  <a:lnTo>
                    <a:pt x="4057" y="275113"/>
                  </a:lnTo>
                  <a:lnTo>
                    <a:pt x="5171" y="260055"/>
                  </a:lnTo>
                  <a:lnTo>
                    <a:pt x="6527" y="244790"/>
                  </a:lnTo>
                  <a:lnTo>
                    <a:pt x="8287" y="229630"/>
                  </a:lnTo>
                  <a:lnTo>
                    <a:pt x="10300" y="214686"/>
                  </a:lnTo>
                  <a:lnTo>
                    <a:pt x="12198" y="199965"/>
                  </a:lnTo>
                  <a:lnTo>
                    <a:pt x="13777" y="185427"/>
                  </a:lnTo>
                  <a:lnTo>
                    <a:pt x="15159" y="170867"/>
                  </a:lnTo>
                  <a:lnTo>
                    <a:pt x="16694" y="155937"/>
                  </a:lnTo>
                  <a:lnTo>
                    <a:pt x="18579" y="140484"/>
                  </a:lnTo>
                  <a:lnTo>
                    <a:pt x="20845" y="124680"/>
                  </a:lnTo>
                  <a:lnTo>
                    <a:pt x="23445" y="108917"/>
                  </a:lnTo>
                  <a:lnTo>
                    <a:pt x="26308" y="93429"/>
                  </a:lnTo>
                  <a:lnTo>
                    <a:pt x="29367" y="78437"/>
                  </a:lnTo>
                  <a:lnTo>
                    <a:pt x="32566" y="64216"/>
                  </a:lnTo>
                  <a:lnTo>
                    <a:pt x="35864" y="50837"/>
                  </a:lnTo>
                  <a:lnTo>
                    <a:pt x="39230" y="38209"/>
                  </a:lnTo>
                  <a:lnTo>
                    <a:pt x="42643" y="26181"/>
                  </a:lnTo>
                  <a:lnTo>
                    <a:pt x="46113" y="14647"/>
                  </a:lnTo>
                  <a:lnTo>
                    <a:pt x="50523" y="5036"/>
                  </a:lnTo>
                  <a:lnTo>
                    <a:pt x="56415" y="0"/>
                  </a:lnTo>
                  <a:lnTo>
                    <a:pt x="62540" y="137"/>
                  </a:lnTo>
                  <a:lnTo>
                    <a:pt x="68271" y="4497"/>
                  </a:lnTo>
                  <a:lnTo>
                    <a:pt x="73488" y="11930"/>
                  </a:lnTo>
                  <a:lnTo>
                    <a:pt x="78244" y="21666"/>
                  </a:lnTo>
                  <a:lnTo>
                    <a:pt x="82638" y="33338"/>
                  </a:lnTo>
                  <a:lnTo>
                    <a:pt x="86763" y="46596"/>
                  </a:lnTo>
                  <a:lnTo>
                    <a:pt x="90696" y="60758"/>
                  </a:lnTo>
                  <a:lnTo>
                    <a:pt x="94494" y="74888"/>
                  </a:lnTo>
                  <a:lnTo>
                    <a:pt x="98203" y="88477"/>
                  </a:lnTo>
                  <a:lnTo>
                    <a:pt x="102017" y="101723"/>
                  </a:lnTo>
                  <a:lnTo>
                    <a:pt x="106263" y="115298"/>
                  </a:lnTo>
                  <a:lnTo>
                    <a:pt x="111081" y="129584"/>
                  </a:lnTo>
                  <a:lnTo>
                    <a:pt x="116283" y="144639"/>
                  </a:lnTo>
                  <a:lnTo>
                    <a:pt x="121467" y="160365"/>
                  </a:lnTo>
                  <a:lnTo>
                    <a:pt x="126402" y="176614"/>
                  </a:lnTo>
                  <a:lnTo>
                    <a:pt x="131189" y="193086"/>
                  </a:lnTo>
                  <a:lnTo>
                    <a:pt x="136163" y="209365"/>
                  </a:lnTo>
                  <a:lnTo>
                    <a:pt x="141504" y="225235"/>
                  </a:lnTo>
                  <a:lnTo>
                    <a:pt x="147075" y="240670"/>
                  </a:lnTo>
                  <a:lnTo>
                    <a:pt x="152514" y="255728"/>
                  </a:lnTo>
                  <a:lnTo>
                    <a:pt x="157619" y="270484"/>
                  </a:lnTo>
                  <a:lnTo>
                    <a:pt x="162352" y="284853"/>
                  </a:lnTo>
                  <a:lnTo>
                    <a:pt x="166758" y="298590"/>
                  </a:lnTo>
                  <a:lnTo>
                    <a:pt x="170905" y="311588"/>
                  </a:lnTo>
                  <a:lnTo>
                    <a:pt x="174901" y="323079"/>
                  </a:lnTo>
                  <a:lnTo>
                    <a:pt x="179383" y="332474"/>
                  </a:lnTo>
                  <a:lnTo>
                    <a:pt x="185864" y="338363"/>
                  </a:lnTo>
                  <a:lnTo>
                    <a:pt x="196864" y="3387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5367" y="132659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5889" y="2867"/>
                  </a:lnTo>
                  <a:lnTo>
                    <a:pt x="76902" y="5009"/>
                  </a:lnTo>
                  <a:lnTo>
                    <a:pt x="66915" y="6617"/>
                  </a:lnTo>
                  <a:lnTo>
                    <a:pt x="56181" y="8001"/>
                  </a:lnTo>
                  <a:lnTo>
                    <a:pt x="44041" y="9881"/>
                  </a:lnTo>
                  <a:lnTo>
                    <a:pt x="27190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73906" y="1042321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5" y="8673"/>
                  </a:lnTo>
                  <a:lnTo>
                    <a:pt x="178" y="21021"/>
                  </a:lnTo>
                  <a:lnTo>
                    <a:pt x="826" y="35199"/>
                  </a:lnTo>
                  <a:lnTo>
                    <a:pt x="2075" y="50467"/>
                  </a:lnTo>
                  <a:lnTo>
                    <a:pt x="3727" y="66625"/>
                  </a:lnTo>
                  <a:lnTo>
                    <a:pt x="5375" y="83755"/>
                  </a:lnTo>
                  <a:lnTo>
                    <a:pt x="6778" y="101823"/>
                  </a:lnTo>
                  <a:lnTo>
                    <a:pt x="7871" y="120361"/>
                  </a:lnTo>
                  <a:lnTo>
                    <a:pt x="8679" y="138579"/>
                  </a:lnTo>
                  <a:lnTo>
                    <a:pt x="9262" y="156050"/>
                  </a:lnTo>
                  <a:lnTo>
                    <a:pt x="9840" y="172544"/>
                  </a:lnTo>
                  <a:lnTo>
                    <a:pt x="10768" y="187855"/>
                  </a:lnTo>
                  <a:lnTo>
                    <a:pt x="12212" y="202010"/>
                  </a:lnTo>
                  <a:lnTo>
                    <a:pt x="14167" y="215347"/>
                  </a:lnTo>
                  <a:lnTo>
                    <a:pt x="16551" y="228392"/>
                  </a:lnTo>
                  <a:lnTo>
                    <a:pt x="19262" y="241473"/>
                  </a:lnTo>
                  <a:lnTo>
                    <a:pt x="22047" y="254721"/>
                  </a:lnTo>
                  <a:lnTo>
                    <a:pt x="24529" y="268156"/>
                  </a:lnTo>
                  <a:lnTo>
                    <a:pt x="26533" y="281748"/>
                  </a:lnTo>
                  <a:lnTo>
                    <a:pt x="28215" y="295301"/>
                  </a:lnTo>
                  <a:lnTo>
                    <a:pt x="29959" y="308473"/>
                  </a:lnTo>
                  <a:lnTo>
                    <a:pt x="31982" y="321099"/>
                  </a:lnTo>
                  <a:lnTo>
                    <a:pt x="34182" y="332932"/>
                  </a:lnTo>
                  <a:lnTo>
                    <a:pt x="36438" y="344826"/>
                  </a:lnTo>
                  <a:lnTo>
                    <a:pt x="38950" y="358941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89678" y="117919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902" y="67"/>
                  </a:lnTo>
                  <a:lnTo>
                    <a:pt x="188413" y="707"/>
                  </a:lnTo>
                  <a:lnTo>
                    <a:pt x="178107" y="2004"/>
                  </a:lnTo>
                  <a:lnTo>
                    <a:pt x="167633" y="3864"/>
                  </a:lnTo>
                  <a:lnTo>
                    <a:pt x="156641" y="6180"/>
                  </a:lnTo>
                  <a:lnTo>
                    <a:pt x="144994" y="8842"/>
                  </a:lnTo>
                  <a:lnTo>
                    <a:pt x="132567" y="11593"/>
                  </a:lnTo>
                  <a:lnTo>
                    <a:pt x="119164" y="14052"/>
                  </a:lnTo>
                  <a:lnTo>
                    <a:pt x="104784" y="16038"/>
                  </a:lnTo>
                  <a:lnTo>
                    <a:pt x="89891" y="17710"/>
                  </a:lnTo>
                  <a:lnTo>
                    <a:pt x="75281" y="19446"/>
                  </a:lnTo>
                  <a:lnTo>
                    <a:pt x="61393" y="21469"/>
                  </a:lnTo>
                  <a:lnTo>
                    <a:pt x="48559" y="23867"/>
                  </a:lnTo>
                  <a:lnTo>
                    <a:pt x="35810" y="27022"/>
                  </a:lnTo>
                  <a:lnTo>
                    <a:pt x="20916" y="32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21305" y="1189720"/>
              <a:ext cx="94758" cy="166926"/>
            </a:xfrm>
            <a:custGeom>
              <a:avLst/>
              <a:gdLst/>
              <a:ahLst/>
              <a:cxnLst/>
              <a:rect l="0" t="0" r="0" b="0"/>
              <a:pathLst>
                <a:path w="94758" h="166926">
                  <a:moveTo>
                    <a:pt x="0" y="84228"/>
                  </a:moveTo>
                  <a:lnTo>
                    <a:pt x="2934" y="93096"/>
                  </a:lnTo>
                  <a:lnTo>
                    <a:pt x="5716" y="102083"/>
                  </a:lnTo>
                  <a:lnTo>
                    <a:pt x="8616" y="112078"/>
                  </a:lnTo>
                  <a:lnTo>
                    <a:pt x="11656" y="123059"/>
                  </a:lnTo>
                  <a:lnTo>
                    <a:pt x="14821" y="134870"/>
                  </a:lnTo>
                  <a:lnTo>
                    <a:pt x="18047" y="147284"/>
                  </a:lnTo>
                  <a:lnTo>
                    <a:pt x="19970" y="158524"/>
                  </a:lnTo>
                  <a:lnTo>
                    <a:pt x="19260" y="165393"/>
                  </a:lnTo>
                  <a:lnTo>
                    <a:pt x="16978" y="166925"/>
                  </a:lnTo>
                  <a:lnTo>
                    <a:pt x="13970" y="164292"/>
                  </a:lnTo>
                  <a:lnTo>
                    <a:pt x="10808" y="158697"/>
                  </a:lnTo>
                  <a:lnTo>
                    <a:pt x="7987" y="150824"/>
                  </a:lnTo>
                  <a:lnTo>
                    <a:pt x="5720" y="141190"/>
                  </a:lnTo>
                  <a:lnTo>
                    <a:pt x="4010" y="130240"/>
                  </a:lnTo>
                  <a:lnTo>
                    <a:pt x="2771" y="118337"/>
                  </a:lnTo>
                  <a:lnTo>
                    <a:pt x="1904" y="105770"/>
                  </a:lnTo>
                  <a:lnTo>
                    <a:pt x="1642" y="93070"/>
                  </a:lnTo>
                  <a:lnTo>
                    <a:pt x="2521" y="81000"/>
                  </a:lnTo>
                  <a:lnTo>
                    <a:pt x="4753" y="69925"/>
                  </a:lnTo>
                  <a:lnTo>
                    <a:pt x="8557" y="60015"/>
                  </a:lnTo>
                  <a:lnTo>
                    <a:pt x="14317" y="51422"/>
                  </a:lnTo>
                  <a:lnTo>
                    <a:pt x="22044" y="44081"/>
                  </a:lnTo>
                  <a:lnTo>
                    <a:pt x="31300" y="37623"/>
                  </a:lnTo>
                  <a:lnTo>
                    <a:pt x="41415" y="31503"/>
                  </a:lnTo>
                  <a:lnTo>
                    <a:pt x="51902" y="25386"/>
                  </a:lnTo>
                  <a:lnTo>
                    <a:pt x="62061" y="19438"/>
                  </a:lnTo>
                  <a:lnTo>
                    <a:pt x="71888" y="13645"/>
                  </a:lnTo>
                  <a:lnTo>
                    <a:pt x="82238" y="749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00290" y="1231834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8"/>
                  </a:lnTo>
                  <a:lnTo>
                    <a:pt x="3863" y="46446"/>
                  </a:lnTo>
                  <a:lnTo>
                    <a:pt x="6179" y="58458"/>
                  </a:lnTo>
                  <a:lnTo>
                    <a:pt x="8846" y="70260"/>
                  </a:lnTo>
                  <a:lnTo>
                    <a:pt x="11770" y="81787"/>
                  </a:lnTo>
                  <a:lnTo>
                    <a:pt x="14877" y="93055"/>
                  </a:lnTo>
                  <a:lnTo>
                    <a:pt x="18112" y="104110"/>
                  </a:lnTo>
                  <a:lnTo>
                    <a:pt x="21477" y="114933"/>
                  </a:lnTo>
                  <a:lnTo>
                    <a:pt x="25458" y="126709"/>
                  </a:lnTo>
                  <a:lnTo>
                    <a:pt x="31521" y="142709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00290" y="112654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99029" y="1223933"/>
              <a:ext cx="164474" cy="152268"/>
            </a:xfrm>
            <a:custGeom>
              <a:avLst/>
              <a:gdLst/>
              <a:ahLst/>
              <a:cxnLst/>
              <a:rect l="0" t="0" r="0" b="0"/>
              <a:pathLst>
                <a:path w="164474" h="152268">
                  <a:moveTo>
                    <a:pt x="69717" y="81600"/>
                  </a:moveTo>
                  <a:lnTo>
                    <a:pt x="75517" y="75666"/>
                  </a:lnTo>
                  <a:lnTo>
                    <a:pt x="80442" y="69461"/>
                  </a:lnTo>
                  <a:lnTo>
                    <a:pt x="84931" y="62365"/>
                  </a:lnTo>
                  <a:lnTo>
                    <a:pt x="88633" y="54425"/>
                  </a:lnTo>
                  <a:lnTo>
                    <a:pt x="90702" y="45778"/>
                  </a:lnTo>
                  <a:lnTo>
                    <a:pt x="90799" y="36593"/>
                  </a:lnTo>
                  <a:lnTo>
                    <a:pt x="88902" y="27339"/>
                  </a:lnTo>
                  <a:lnTo>
                    <a:pt x="85039" y="18746"/>
                  </a:lnTo>
                  <a:lnTo>
                    <a:pt x="79440" y="11173"/>
                  </a:lnTo>
                  <a:lnTo>
                    <a:pt x="72445" y="5109"/>
                  </a:lnTo>
                  <a:lnTo>
                    <a:pt x="64396" y="1318"/>
                  </a:lnTo>
                  <a:lnTo>
                    <a:pt x="55591" y="0"/>
                  </a:lnTo>
                  <a:lnTo>
                    <a:pt x="46581" y="1047"/>
                  </a:lnTo>
                  <a:lnTo>
                    <a:pt x="38146" y="4325"/>
                  </a:lnTo>
                  <a:lnTo>
                    <a:pt x="30662" y="9527"/>
                  </a:lnTo>
                  <a:lnTo>
                    <a:pt x="24147" y="16252"/>
                  </a:lnTo>
                  <a:lnTo>
                    <a:pt x="18455" y="24120"/>
                  </a:lnTo>
                  <a:lnTo>
                    <a:pt x="13407" y="32817"/>
                  </a:lnTo>
                  <a:lnTo>
                    <a:pt x="8997" y="42263"/>
                  </a:lnTo>
                  <a:lnTo>
                    <a:pt x="5399" y="52588"/>
                  </a:lnTo>
                  <a:lnTo>
                    <a:pt x="2645" y="63790"/>
                  </a:lnTo>
                  <a:lnTo>
                    <a:pt x="794" y="75584"/>
                  </a:lnTo>
                  <a:lnTo>
                    <a:pt x="0" y="87501"/>
                  </a:lnTo>
                  <a:lnTo>
                    <a:pt x="251" y="99253"/>
                  </a:lnTo>
                  <a:lnTo>
                    <a:pt x="1554" y="110585"/>
                  </a:lnTo>
                  <a:lnTo>
                    <a:pt x="4025" y="121195"/>
                  </a:lnTo>
                  <a:lnTo>
                    <a:pt x="7617" y="130983"/>
                  </a:lnTo>
                  <a:lnTo>
                    <a:pt x="12317" y="139538"/>
                  </a:lnTo>
                  <a:lnTo>
                    <a:pt x="18220" y="146081"/>
                  </a:lnTo>
                  <a:lnTo>
                    <a:pt x="25261" y="150360"/>
                  </a:lnTo>
                  <a:lnTo>
                    <a:pt x="33089" y="152267"/>
                  </a:lnTo>
                  <a:lnTo>
                    <a:pt x="41182" y="151586"/>
                  </a:lnTo>
                  <a:lnTo>
                    <a:pt x="49210" y="148460"/>
                  </a:lnTo>
                  <a:lnTo>
                    <a:pt x="56887" y="143296"/>
                  </a:lnTo>
                  <a:lnTo>
                    <a:pt x="63889" y="136559"/>
                  </a:lnTo>
                  <a:lnTo>
                    <a:pt x="70110" y="128660"/>
                  </a:lnTo>
                  <a:lnTo>
                    <a:pt x="75456" y="119767"/>
                  </a:lnTo>
                  <a:lnTo>
                    <a:pt x="79757" y="109821"/>
                  </a:lnTo>
                  <a:lnTo>
                    <a:pt x="83037" y="98967"/>
                  </a:lnTo>
                  <a:lnTo>
                    <a:pt x="85947" y="90646"/>
                  </a:lnTo>
                  <a:lnTo>
                    <a:pt x="89279" y="88574"/>
                  </a:lnTo>
                  <a:lnTo>
                    <a:pt x="93108" y="90749"/>
                  </a:lnTo>
                  <a:lnTo>
                    <a:pt x="97533" y="95210"/>
                  </a:lnTo>
                  <a:lnTo>
                    <a:pt x="102564" y="100865"/>
                  </a:lnTo>
                  <a:lnTo>
                    <a:pt x="108130" y="107132"/>
                  </a:lnTo>
                  <a:lnTo>
                    <a:pt x="114283" y="113224"/>
                  </a:lnTo>
                  <a:lnTo>
                    <a:pt x="121224" y="118068"/>
                  </a:lnTo>
                  <a:lnTo>
                    <a:pt x="129031" y="121196"/>
                  </a:lnTo>
                  <a:lnTo>
                    <a:pt x="137848" y="123183"/>
                  </a:lnTo>
                  <a:lnTo>
                    <a:pt x="148957" y="124009"/>
                  </a:lnTo>
                  <a:lnTo>
                    <a:pt x="164473" y="1237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66129" y="1215673"/>
              <a:ext cx="113188" cy="142504"/>
            </a:xfrm>
            <a:custGeom>
              <a:avLst/>
              <a:gdLst/>
              <a:ahLst/>
              <a:cxnLst/>
              <a:rect l="0" t="0" r="0" b="0"/>
              <a:pathLst>
                <a:path w="113188" h="142504">
                  <a:moveTo>
                    <a:pt x="7902" y="47746"/>
                  </a:moveTo>
                  <a:lnTo>
                    <a:pt x="5102" y="59414"/>
                  </a:lnTo>
                  <a:lnTo>
                    <a:pt x="3600" y="69903"/>
                  </a:lnTo>
                  <a:lnTo>
                    <a:pt x="3289" y="80209"/>
                  </a:lnTo>
                  <a:lnTo>
                    <a:pt x="3796" y="90684"/>
                  </a:lnTo>
                  <a:lnTo>
                    <a:pt x="4615" y="101676"/>
                  </a:lnTo>
                  <a:lnTo>
                    <a:pt x="5428" y="113221"/>
                  </a:lnTo>
                  <a:lnTo>
                    <a:pt x="6007" y="121859"/>
                  </a:lnTo>
                  <a:lnTo>
                    <a:pt x="6012" y="123644"/>
                  </a:lnTo>
                  <a:lnTo>
                    <a:pt x="5203" y="120433"/>
                  </a:lnTo>
                  <a:lnTo>
                    <a:pt x="3811" y="113932"/>
                  </a:lnTo>
                  <a:lnTo>
                    <a:pt x="2313" y="104757"/>
                  </a:lnTo>
                  <a:lnTo>
                    <a:pt x="1001" y="93360"/>
                  </a:lnTo>
                  <a:lnTo>
                    <a:pt x="130" y="80376"/>
                  </a:lnTo>
                  <a:lnTo>
                    <a:pt x="0" y="66552"/>
                  </a:lnTo>
                  <a:lnTo>
                    <a:pt x="702" y="52395"/>
                  </a:lnTo>
                  <a:lnTo>
                    <a:pt x="2480" y="38644"/>
                  </a:lnTo>
                  <a:lnTo>
                    <a:pt x="5800" y="26324"/>
                  </a:lnTo>
                  <a:lnTo>
                    <a:pt x="10776" y="15872"/>
                  </a:lnTo>
                  <a:lnTo>
                    <a:pt x="17218" y="7687"/>
                  </a:lnTo>
                  <a:lnTo>
                    <a:pt x="24830" y="2379"/>
                  </a:lnTo>
                  <a:lnTo>
                    <a:pt x="33309" y="0"/>
                  </a:lnTo>
                  <a:lnTo>
                    <a:pt x="42085" y="315"/>
                  </a:lnTo>
                  <a:lnTo>
                    <a:pt x="50355" y="3093"/>
                  </a:lnTo>
                  <a:lnTo>
                    <a:pt x="57725" y="7955"/>
                  </a:lnTo>
                  <a:lnTo>
                    <a:pt x="64161" y="14451"/>
                  </a:lnTo>
                  <a:lnTo>
                    <a:pt x="69800" y="22164"/>
                  </a:lnTo>
                  <a:lnTo>
                    <a:pt x="74818" y="30753"/>
                  </a:lnTo>
                  <a:lnTo>
                    <a:pt x="79376" y="39957"/>
                  </a:lnTo>
                  <a:lnTo>
                    <a:pt x="83607" y="49587"/>
                  </a:lnTo>
                  <a:lnTo>
                    <a:pt x="87607" y="59509"/>
                  </a:lnTo>
                  <a:lnTo>
                    <a:pt x="91449" y="69630"/>
                  </a:lnTo>
                  <a:lnTo>
                    <a:pt x="95183" y="79885"/>
                  </a:lnTo>
                  <a:lnTo>
                    <a:pt x="98839" y="90221"/>
                  </a:lnTo>
                  <a:lnTo>
                    <a:pt x="102289" y="100346"/>
                  </a:lnTo>
                  <a:lnTo>
                    <a:pt x="105593" y="110827"/>
                  </a:lnTo>
                  <a:lnTo>
                    <a:pt x="109041" y="123700"/>
                  </a:lnTo>
                  <a:lnTo>
                    <a:pt x="113187" y="1425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16145" y="1217301"/>
              <a:ext cx="228260" cy="383031"/>
            </a:xfrm>
            <a:custGeom>
              <a:avLst/>
              <a:gdLst/>
              <a:ahLst/>
              <a:cxnLst/>
              <a:rect l="0" t="0" r="0" b="0"/>
              <a:pathLst>
                <a:path w="228260" h="383031">
                  <a:moveTo>
                    <a:pt x="147399" y="119818"/>
                  </a:moveTo>
                  <a:lnTo>
                    <a:pt x="153266" y="113950"/>
                  </a:lnTo>
                  <a:lnTo>
                    <a:pt x="158831" y="108386"/>
                  </a:lnTo>
                  <a:lnTo>
                    <a:pt x="164625" y="102582"/>
                  </a:lnTo>
                  <a:lnTo>
                    <a:pt x="170533" y="96328"/>
                  </a:lnTo>
                  <a:lnTo>
                    <a:pt x="176215" y="89350"/>
                  </a:lnTo>
                  <a:lnTo>
                    <a:pt x="181485" y="81564"/>
                  </a:lnTo>
                  <a:lnTo>
                    <a:pt x="186162" y="72890"/>
                  </a:lnTo>
                  <a:lnTo>
                    <a:pt x="190000" y="63163"/>
                  </a:lnTo>
                  <a:lnTo>
                    <a:pt x="192935" y="52410"/>
                  </a:lnTo>
                  <a:lnTo>
                    <a:pt x="194582" y="41275"/>
                  </a:lnTo>
                  <a:lnTo>
                    <a:pt x="194181" y="30873"/>
                  </a:lnTo>
                  <a:lnTo>
                    <a:pt x="191496" y="21778"/>
                  </a:lnTo>
                  <a:lnTo>
                    <a:pt x="186591" y="14201"/>
                  </a:lnTo>
                  <a:lnTo>
                    <a:pt x="179561" y="8253"/>
                  </a:lnTo>
                  <a:lnTo>
                    <a:pt x="170693" y="3821"/>
                  </a:lnTo>
                  <a:lnTo>
                    <a:pt x="160691" y="962"/>
                  </a:lnTo>
                  <a:lnTo>
                    <a:pt x="150535" y="0"/>
                  </a:lnTo>
                  <a:lnTo>
                    <a:pt x="140793" y="945"/>
                  </a:lnTo>
                  <a:lnTo>
                    <a:pt x="131799" y="3696"/>
                  </a:lnTo>
                  <a:lnTo>
                    <a:pt x="123831" y="8207"/>
                  </a:lnTo>
                  <a:lnTo>
                    <a:pt x="116918" y="14278"/>
                  </a:lnTo>
                  <a:lnTo>
                    <a:pt x="110919" y="21607"/>
                  </a:lnTo>
                  <a:lnTo>
                    <a:pt x="105639" y="29889"/>
                  </a:lnTo>
                  <a:lnTo>
                    <a:pt x="100904" y="38863"/>
                  </a:lnTo>
                  <a:lnTo>
                    <a:pt x="96890" y="48327"/>
                  </a:lnTo>
                  <a:lnTo>
                    <a:pt x="94097" y="58133"/>
                  </a:lnTo>
                  <a:lnTo>
                    <a:pt x="92705" y="68173"/>
                  </a:lnTo>
                  <a:lnTo>
                    <a:pt x="92754" y="78372"/>
                  </a:lnTo>
                  <a:lnTo>
                    <a:pt x="94308" y="88679"/>
                  </a:lnTo>
                  <a:lnTo>
                    <a:pt x="97253" y="99046"/>
                  </a:lnTo>
                  <a:lnTo>
                    <a:pt x="101671" y="108957"/>
                  </a:lnTo>
                  <a:lnTo>
                    <a:pt x="107910" y="117474"/>
                  </a:lnTo>
                  <a:lnTo>
                    <a:pt x="115986" y="124189"/>
                  </a:lnTo>
                  <a:lnTo>
                    <a:pt x="125323" y="128866"/>
                  </a:lnTo>
                  <a:lnTo>
                    <a:pt x="134966" y="131188"/>
                  </a:lnTo>
                  <a:lnTo>
                    <a:pt x="144336" y="131225"/>
                  </a:lnTo>
                  <a:lnTo>
                    <a:pt x="153234" y="129165"/>
                  </a:lnTo>
                  <a:lnTo>
                    <a:pt x="161663" y="125133"/>
                  </a:lnTo>
                  <a:lnTo>
                    <a:pt x="169696" y="119390"/>
                  </a:lnTo>
                  <a:lnTo>
                    <a:pt x="177259" y="112284"/>
                  </a:lnTo>
                  <a:lnTo>
                    <a:pt x="184128" y="104153"/>
                  </a:lnTo>
                  <a:lnTo>
                    <a:pt x="190243" y="95353"/>
                  </a:lnTo>
                  <a:lnTo>
                    <a:pt x="195984" y="88645"/>
                  </a:lnTo>
                  <a:lnTo>
                    <a:pt x="201295" y="87475"/>
                  </a:lnTo>
                  <a:lnTo>
                    <a:pt x="205541" y="91182"/>
                  </a:lnTo>
                  <a:lnTo>
                    <a:pt x="209044" y="98334"/>
                  </a:lnTo>
                  <a:lnTo>
                    <a:pt x="212236" y="107803"/>
                  </a:lnTo>
                  <a:lnTo>
                    <a:pt x="215364" y="118809"/>
                  </a:lnTo>
                  <a:lnTo>
                    <a:pt x="218527" y="130839"/>
                  </a:lnTo>
                  <a:lnTo>
                    <a:pt x="221592" y="143713"/>
                  </a:lnTo>
                  <a:lnTo>
                    <a:pt x="224251" y="157510"/>
                  </a:lnTo>
                  <a:lnTo>
                    <a:pt x="226356" y="172201"/>
                  </a:lnTo>
                  <a:lnTo>
                    <a:pt x="227765" y="187325"/>
                  </a:lnTo>
                  <a:lnTo>
                    <a:pt x="228259" y="202100"/>
                  </a:lnTo>
                  <a:lnTo>
                    <a:pt x="227806" y="216108"/>
                  </a:lnTo>
                  <a:lnTo>
                    <a:pt x="226366" y="229124"/>
                  </a:lnTo>
                  <a:lnTo>
                    <a:pt x="223803" y="240948"/>
                  </a:lnTo>
                  <a:lnTo>
                    <a:pt x="220150" y="251598"/>
                  </a:lnTo>
                  <a:lnTo>
                    <a:pt x="215410" y="261090"/>
                  </a:lnTo>
                  <a:lnTo>
                    <a:pt x="209479" y="269335"/>
                  </a:lnTo>
                  <a:lnTo>
                    <a:pt x="202416" y="276406"/>
                  </a:lnTo>
                  <a:lnTo>
                    <a:pt x="194402" y="282496"/>
                  </a:lnTo>
                  <a:lnTo>
                    <a:pt x="185653" y="287830"/>
                  </a:lnTo>
                  <a:lnTo>
                    <a:pt x="176361" y="292607"/>
                  </a:lnTo>
                  <a:lnTo>
                    <a:pt x="166683" y="296987"/>
                  </a:lnTo>
                  <a:lnTo>
                    <a:pt x="156733" y="301090"/>
                  </a:lnTo>
                  <a:lnTo>
                    <a:pt x="146597" y="305005"/>
                  </a:lnTo>
                  <a:lnTo>
                    <a:pt x="136333" y="308958"/>
                  </a:lnTo>
                  <a:lnTo>
                    <a:pt x="125982" y="313298"/>
                  </a:lnTo>
                  <a:lnTo>
                    <a:pt x="115573" y="318178"/>
                  </a:lnTo>
                  <a:lnTo>
                    <a:pt x="105124" y="323422"/>
                  </a:lnTo>
                  <a:lnTo>
                    <a:pt x="94649" y="328634"/>
                  </a:lnTo>
                  <a:lnTo>
                    <a:pt x="84156" y="333583"/>
                  </a:lnTo>
                  <a:lnTo>
                    <a:pt x="73651" y="338210"/>
                  </a:lnTo>
                  <a:lnTo>
                    <a:pt x="63139" y="342544"/>
                  </a:lnTo>
                  <a:lnTo>
                    <a:pt x="52630" y="346646"/>
                  </a:lnTo>
                  <a:lnTo>
                    <a:pt x="42389" y="350812"/>
                  </a:lnTo>
                  <a:lnTo>
                    <a:pt x="31818" y="356169"/>
                  </a:lnTo>
                  <a:lnTo>
                    <a:pt x="18871" y="365428"/>
                  </a:lnTo>
                  <a:lnTo>
                    <a:pt x="0" y="3830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58300" y="989678"/>
              <a:ext cx="52644" cy="368499"/>
            </a:xfrm>
            <a:custGeom>
              <a:avLst/>
              <a:gdLst/>
              <a:ahLst/>
              <a:cxnLst/>
              <a:rect l="0" t="0" r="0" b="0"/>
              <a:pathLst>
                <a:path w="52644" h="3684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4" y="86281"/>
                  </a:lnTo>
                  <a:lnTo>
                    <a:pt x="3727" y="99838"/>
                  </a:lnTo>
                  <a:lnTo>
                    <a:pt x="5375" y="114146"/>
                  </a:lnTo>
                  <a:lnTo>
                    <a:pt x="6783" y="129724"/>
                  </a:lnTo>
                  <a:lnTo>
                    <a:pt x="8048" y="146119"/>
                  </a:lnTo>
                  <a:lnTo>
                    <a:pt x="9505" y="162218"/>
                  </a:lnTo>
                  <a:lnTo>
                    <a:pt x="11336" y="177386"/>
                  </a:lnTo>
                  <a:lnTo>
                    <a:pt x="13567" y="191654"/>
                  </a:lnTo>
                  <a:lnTo>
                    <a:pt x="16142" y="205450"/>
                  </a:lnTo>
                  <a:lnTo>
                    <a:pt x="18985" y="219102"/>
                  </a:lnTo>
                  <a:lnTo>
                    <a:pt x="21860" y="232931"/>
                  </a:lnTo>
                  <a:lnTo>
                    <a:pt x="24404" y="247302"/>
                  </a:lnTo>
                  <a:lnTo>
                    <a:pt x="26449" y="262344"/>
                  </a:lnTo>
                  <a:lnTo>
                    <a:pt x="28159" y="277686"/>
                  </a:lnTo>
                  <a:lnTo>
                    <a:pt x="29921" y="292599"/>
                  </a:lnTo>
                  <a:lnTo>
                    <a:pt x="31961" y="306691"/>
                  </a:lnTo>
                  <a:lnTo>
                    <a:pt x="34372" y="319663"/>
                  </a:lnTo>
                  <a:lnTo>
                    <a:pt x="37535" y="332518"/>
                  </a:lnTo>
                  <a:lnTo>
                    <a:pt x="42851" y="347499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42528" y="1174780"/>
              <a:ext cx="126343" cy="185429"/>
            </a:xfrm>
            <a:custGeom>
              <a:avLst/>
              <a:gdLst/>
              <a:ahLst/>
              <a:cxnLst/>
              <a:rect l="0" t="0" r="0" b="0"/>
              <a:pathLst>
                <a:path w="126343" h="185429">
                  <a:moveTo>
                    <a:pt x="0" y="120225"/>
                  </a:moveTo>
                  <a:lnTo>
                    <a:pt x="5935" y="114357"/>
                  </a:lnTo>
                  <a:lnTo>
                    <a:pt x="12139" y="108793"/>
                  </a:lnTo>
                  <a:lnTo>
                    <a:pt x="19235" y="102998"/>
                  </a:lnTo>
                  <a:lnTo>
                    <a:pt x="27176" y="97090"/>
                  </a:lnTo>
                  <a:lnTo>
                    <a:pt x="35822" y="91409"/>
                  </a:lnTo>
                  <a:lnTo>
                    <a:pt x="45017" y="86129"/>
                  </a:lnTo>
                  <a:lnTo>
                    <a:pt x="54616" y="81106"/>
                  </a:lnTo>
                  <a:lnTo>
                    <a:pt x="64506" y="75972"/>
                  </a:lnTo>
                  <a:lnTo>
                    <a:pt x="74590" y="70512"/>
                  </a:lnTo>
                  <a:lnTo>
                    <a:pt x="84478" y="64523"/>
                  </a:lnTo>
                  <a:lnTo>
                    <a:pt x="93510" y="57737"/>
                  </a:lnTo>
                  <a:lnTo>
                    <a:pt x="101385" y="50098"/>
                  </a:lnTo>
                  <a:lnTo>
                    <a:pt x="107654" y="41864"/>
                  </a:lnTo>
                  <a:lnTo>
                    <a:pt x="111584" y="33499"/>
                  </a:lnTo>
                  <a:lnTo>
                    <a:pt x="112992" y="25292"/>
                  </a:lnTo>
                  <a:lnTo>
                    <a:pt x="111834" y="17666"/>
                  </a:lnTo>
                  <a:lnTo>
                    <a:pt x="107950" y="11230"/>
                  </a:lnTo>
                  <a:lnTo>
                    <a:pt x="101528" y="6207"/>
                  </a:lnTo>
                  <a:lnTo>
                    <a:pt x="93169" y="2650"/>
                  </a:lnTo>
                  <a:lnTo>
                    <a:pt x="83666" y="621"/>
                  </a:lnTo>
                  <a:lnTo>
                    <a:pt x="73584" y="0"/>
                  </a:lnTo>
                  <a:lnTo>
                    <a:pt x="63396" y="699"/>
                  </a:lnTo>
                  <a:lnTo>
                    <a:pt x="53563" y="2755"/>
                  </a:lnTo>
                  <a:lnTo>
                    <a:pt x="44292" y="6064"/>
                  </a:lnTo>
                  <a:lnTo>
                    <a:pt x="35746" y="10573"/>
                  </a:lnTo>
                  <a:lnTo>
                    <a:pt x="28144" y="16347"/>
                  </a:lnTo>
                  <a:lnTo>
                    <a:pt x="21513" y="23310"/>
                  </a:lnTo>
                  <a:lnTo>
                    <a:pt x="15888" y="31427"/>
                  </a:lnTo>
                  <a:lnTo>
                    <a:pt x="11400" y="40777"/>
                  </a:lnTo>
                  <a:lnTo>
                    <a:pt x="8013" y="51290"/>
                  </a:lnTo>
                  <a:lnTo>
                    <a:pt x="5719" y="62773"/>
                  </a:lnTo>
                  <a:lnTo>
                    <a:pt x="4621" y="75005"/>
                  </a:lnTo>
                  <a:lnTo>
                    <a:pt x="4663" y="87784"/>
                  </a:lnTo>
                  <a:lnTo>
                    <a:pt x="5826" y="100787"/>
                  </a:lnTo>
                  <a:lnTo>
                    <a:pt x="8202" y="113590"/>
                  </a:lnTo>
                  <a:lnTo>
                    <a:pt x="11730" y="125968"/>
                  </a:lnTo>
                  <a:lnTo>
                    <a:pt x="16387" y="137567"/>
                  </a:lnTo>
                  <a:lnTo>
                    <a:pt x="22261" y="147832"/>
                  </a:lnTo>
                  <a:lnTo>
                    <a:pt x="29287" y="156586"/>
                  </a:lnTo>
                  <a:lnTo>
                    <a:pt x="37275" y="163974"/>
                  </a:lnTo>
                  <a:lnTo>
                    <a:pt x="46008" y="170261"/>
                  </a:lnTo>
                  <a:lnTo>
                    <a:pt x="55288" y="175707"/>
                  </a:lnTo>
                  <a:lnTo>
                    <a:pt x="64959" y="180216"/>
                  </a:lnTo>
                  <a:lnTo>
                    <a:pt x="74903" y="183348"/>
                  </a:lnTo>
                  <a:lnTo>
                    <a:pt x="85023" y="184980"/>
                  </a:lnTo>
                  <a:lnTo>
                    <a:pt x="94803" y="185428"/>
                  </a:lnTo>
                  <a:lnTo>
                    <a:pt x="104269" y="185330"/>
                  </a:lnTo>
                  <a:lnTo>
                    <a:pt x="114252" y="184676"/>
                  </a:lnTo>
                  <a:lnTo>
                    <a:pt x="126342" y="183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70803" y="1158134"/>
              <a:ext cx="239572" cy="165508"/>
            </a:xfrm>
            <a:custGeom>
              <a:avLst/>
              <a:gdLst/>
              <a:ahLst/>
              <a:cxnLst/>
              <a:rect l="0" t="0" r="0" b="0"/>
              <a:pathLst>
                <a:path w="239572" h="165508">
                  <a:moveTo>
                    <a:pt x="13922" y="0"/>
                  </a:moveTo>
                  <a:lnTo>
                    <a:pt x="10988" y="11735"/>
                  </a:lnTo>
                  <a:lnTo>
                    <a:pt x="8206" y="22864"/>
                  </a:lnTo>
                  <a:lnTo>
                    <a:pt x="5316" y="34463"/>
                  </a:lnTo>
                  <a:lnTo>
                    <a:pt x="2621" y="46624"/>
                  </a:lnTo>
                  <a:lnTo>
                    <a:pt x="753" y="59284"/>
                  </a:lnTo>
                  <a:lnTo>
                    <a:pt x="0" y="72335"/>
                  </a:lnTo>
                  <a:lnTo>
                    <a:pt x="486" y="85514"/>
                  </a:lnTo>
                  <a:lnTo>
                    <a:pt x="2336" y="98431"/>
                  </a:lnTo>
                  <a:lnTo>
                    <a:pt x="5472" y="110889"/>
                  </a:lnTo>
                  <a:lnTo>
                    <a:pt x="9680" y="122709"/>
                  </a:lnTo>
                  <a:lnTo>
                    <a:pt x="14713" y="133655"/>
                  </a:lnTo>
                  <a:lnTo>
                    <a:pt x="20357" y="143670"/>
                  </a:lnTo>
                  <a:lnTo>
                    <a:pt x="26602" y="152379"/>
                  </a:lnTo>
                  <a:lnTo>
                    <a:pt x="33624" y="159026"/>
                  </a:lnTo>
                  <a:lnTo>
                    <a:pt x="41460" y="163380"/>
                  </a:lnTo>
                  <a:lnTo>
                    <a:pt x="50010" y="165507"/>
                  </a:lnTo>
                  <a:lnTo>
                    <a:pt x="59128" y="165505"/>
                  </a:lnTo>
                  <a:lnTo>
                    <a:pt x="68661" y="163645"/>
                  </a:lnTo>
                  <a:lnTo>
                    <a:pt x="78164" y="159974"/>
                  </a:lnTo>
                  <a:lnTo>
                    <a:pt x="86931" y="154246"/>
                  </a:lnTo>
                  <a:lnTo>
                    <a:pt x="94634" y="146507"/>
                  </a:lnTo>
                  <a:lnTo>
                    <a:pt x="101126" y="137059"/>
                  </a:lnTo>
                  <a:lnTo>
                    <a:pt x="106270" y="126276"/>
                  </a:lnTo>
                  <a:lnTo>
                    <a:pt x="110152" y="114537"/>
                  </a:lnTo>
                  <a:lnTo>
                    <a:pt x="113517" y="103300"/>
                  </a:lnTo>
                  <a:lnTo>
                    <a:pt x="117459" y="96189"/>
                  </a:lnTo>
                  <a:lnTo>
                    <a:pt x="121851" y="95104"/>
                  </a:lnTo>
                  <a:lnTo>
                    <a:pt x="125979" y="98218"/>
                  </a:lnTo>
                  <a:lnTo>
                    <a:pt x="129950" y="103954"/>
                  </a:lnTo>
                  <a:lnTo>
                    <a:pt x="134206" y="111356"/>
                  </a:lnTo>
                  <a:lnTo>
                    <a:pt x="138990" y="119813"/>
                  </a:lnTo>
                  <a:lnTo>
                    <a:pt x="144650" y="128297"/>
                  </a:lnTo>
                  <a:lnTo>
                    <a:pt x="151724" y="135337"/>
                  </a:lnTo>
                  <a:lnTo>
                    <a:pt x="160361" y="140255"/>
                  </a:lnTo>
                  <a:lnTo>
                    <a:pt x="170074" y="142915"/>
                  </a:lnTo>
                  <a:lnTo>
                    <a:pt x="179969" y="143347"/>
                  </a:lnTo>
                  <a:lnTo>
                    <a:pt x="189507" y="141824"/>
                  </a:lnTo>
                  <a:lnTo>
                    <a:pt x="198517" y="138738"/>
                  </a:lnTo>
                  <a:lnTo>
                    <a:pt x="207021" y="134475"/>
                  </a:lnTo>
                  <a:lnTo>
                    <a:pt x="215099" y="129351"/>
                  </a:lnTo>
                  <a:lnTo>
                    <a:pt x="222523" y="123288"/>
                  </a:lnTo>
                  <a:lnTo>
                    <a:pt x="228765" y="115857"/>
                  </a:lnTo>
                  <a:lnTo>
                    <a:pt x="233629" y="106929"/>
                  </a:lnTo>
                  <a:lnTo>
                    <a:pt x="237066" y="96661"/>
                  </a:lnTo>
                  <a:lnTo>
                    <a:pt x="239007" y="85319"/>
                  </a:lnTo>
                  <a:lnTo>
                    <a:pt x="239571" y="73178"/>
                  </a:lnTo>
                  <a:lnTo>
                    <a:pt x="238966" y="60685"/>
                  </a:lnTo>
                  <a:lnTo>
                    <a:pt x="237236" y="47017"/>
                  </a:lnTo>
                  <a:lnTo>
                    <a:pt x="233113" y="28742"/>
                  </a:lnTo>
                  <a:lnTo>
                    <a:pt x="2244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90052" y="120024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84"/>
                  </a:lnTo>
                  <a:lnTo>
                    <a:pt x="11603" y="73632"/>
                  </a:lnTo>
                  <a:lnTo>
                    <a:pt x="14361" y="84127"/>
                  </a:lnTo>
                  <a:lnTo>
                    <a:pt x="17356" y="97008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90052" y="108443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47979" y="1052849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4" y="85879"/>
                  </a:lnTo>
                  <a:lnTo>
                    <a:pt x="177" y="101600"/>
                  </a:lnTo>
                  <a:lnTo>
                    <a:pt x="826" y="117435"/>
                  </a:lnTo>
                  <a:lnTo>
                    <a:pt x="2079" y="133558"/>
                  </a:lnTo>
                  <a:lnTo>
                    <a:pt x="3904" y="149841"/>
                  </a:lnTo>
                  <a:lnTo>
                    <a:pt x="6201" y="165939"/>
                  </a:lnTo>
                  <a:lnTo>
                    <a:pt x="8853" y="181644"/>
                  </a:lnTo>
                  <a:lnTo>
                    <a:pt x="11609" y="196328"/>
                  </a:lnTo>
                  <a:lnTo>
                    <a:pt x="14364" y="210308"/>
                  </a:lnTo>
                  <a:lnTo>
                    <a:pt x="17357" y="224808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63751" y="1159187"/>
              <a:ext cx="168457" cy="9477"/>
            </a:xfrm>
            <a:custGeom>
              <a:avLst/>
              <a:gdLst/>
              <a:ahLst/>
              <a:cxnLst/>
              <a:rect l="0" t="0" r="0" b="0"/>
              <a:pathLst>
                <a:path w="168457" h="9477">
                  <a:moveTo>
                    <a:pt x="168456" y="9476"/>
                  </a:moveTo>
                  <a:lnTo>
                    <a:pt x="159521" y="6609"/>
                  </a:lnTo>
                  <a:lnTo>
                    <a:pt x="149894" y="4467"/>
                  </a:lnTo>
                  <a:lnTo>
                    <a:pt x="138606" y="2864"/>
                  </a:lnTo>
                  <a:lnTo>
                    <a:pt x="125939" y="1684"/>
                  </a:lnTo>
                  <a:lnTo>
                    <a:pt x="112459" y="835"/>
                  </a:lnTo>
                  <a:lnTo>
                    <a:pt x="98592" y="242"/>
                  </a:lnTo>
                  <a:lnTo>
                    <a:pt x="84729" y="0"/>
                  </a:lnTo>
                  <a:lnTo>
                    <a:pt x="71286" y="365"/>
                  </a:lnTo>
                  <a:lnTo>
                    <a:pt x="58447" y="1420"/>
                  </a:lnTo>
                  <a:lnTo>
                    <a:pt x="46455" y="2950"/>
                  </a:lnTo>
                  <a:lnTo>
                    <a:pt x="34431" y="4674"/>
                  </a:lnTo>
                  <a:lnTo>
                    <a:pt x="20202" y="6745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66506" y="1010735"/>
              <a:ext cx="155215" cy="294799"/>
            </a:xfrm>
            <a:custGeom>
              <a:avLst/>
              <a:gdLst/>
              <a:ahLst/>
              <a:cxnLst/>
              <a:rect l="0" t="0" r="0" b="0"/>
              <a:pathLst>
                <a:path w="155215" h="294799">
                  <a:moveTo>
                    <a:pt x="7815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2"/>
                  </a:lnTo>
                  <a:lnTo>
                    <a:pt x="3253" y="83945"/>
                  </a:lnTo>
                  <a:lnTo>
                    <a:pt x="4467" y="96059"/>
                  </a:lnTo>
                  <a:lnTo>
                    <a:pt x="5602" y="108482"/>
                  </a:lnTo>
                  <a:lnTo>
                    <a:pt x="6970" y="120827"/>
                  </a:lnTo>
                  <a:lnTo>
                    <a:pt x="8742" y="132880"/>
                  </a:lnTo>
                  <a:lnTo>
                    <a:pt x="10933" y="144754"/>
                  </a:lnTo>
                  <a:lnTo>
                    <a:pt x="13483" y="156793"/>
                  </a:lnTo>
                  <a:lnTo>
                    <a:pt x="16307" y="169189"/>
                  </a:lnTo>
                  <a:lnTo>
                    <a:pt x="19171" y="181973"/>
                  </a:lnTo>
                  <a:lnTo>
                    <a:pt x="21707" y="195094"/>
                  </a:lnTo>
                  <a:lnTo>
                    <a:pt x="23746" y="208480"/>
                  </a:lnTo>
                  <a:lnTo>
                    <a:pt x="25452" y="222064"/>
                  </a:lnTo>
                  <a:lnTo>
                    <a:pt x="27212" y="235790"/>
                  </a:lnTo>
                  <a:lnTo>
                    <a:pt x="29256" y="249516"/>
                  </a:lnTo>
                  <a:lnTo>
                    <a:pt x="31817" y="259757"/>
                  </a:lnTo>
                  <a:lnTo>
                    <a:pt x="34518" y="262332"/>
                  </a:lnTo>
                  <a:lnTo>
                    <a:pt x="36467" y="258825"/>
                  </a:lnTo>
                  <a:lnTo>
                    <a:pt x="37833" y="251570"/>
                  </a:lnTo>
                  <a:lnTo>
                    <a:pt x="39181" y="242359"/>
                  </a:lnTo>
                  <a:lnTo>
                    <a:pt x="40858" y="232254"/>
                  </a:lnTo>
                  <a:lnTo>
                    <a:pt x="43445" y="222277"/>
                  </a:lnTo>
                  <a:lnTo>
                    <a:pt x="47832" y="213596"/>
                  </a:lnTo>
                  <a:lnTo>
                    <a:pt x="54333" y="206711"/>
                  </a:lnTo>
                  <a:lnTo>
                    <a:pt x="62611" y="201892"/>
                  </a:lnTo>
                  <a:lnTo>
                    <a:pt x="71992" y="199461"/>
                  </a:lnTo>
                  <a:lnTo>
                    <a:pt x="81959" y="199344"/>
                  </a:lnTo>
                  <a:lnTo>
                    <a:pt x="92054" y="201347"/>
                  </a:lnTo>
                  <a:lnTo>
                    <a:pt x="101816" y="205339"/>
                  </a:lnTo>
                  <a:lnTo>
                    <a:pt x="111036" y="211055"/>
                  </a:lnTo>
                  <a:lnTo>
                    <a:pt x="119546" y="218142"/>
                  </a:lnTo>
                  <a:lnTo>
                    <a:pt x="127123" y="226260"/>
                  </a:lnTo>
                  <a:lnTo>
                    <a:pt x="133737" y="235120"/>
                  </a:lnTo>
                  <a:lnTo>
                    <a:pt x="139367" y="244430"/>
                  </a:lnTo>
                  <a:lnTo>
                    <a:pt x="144461" y="255009"/>
                  </a:lnTo>
                  <a:lnTo>
                    <a:pt x="149470" y="270019"/>
                  </a:lnTo>
                  <a:lnTo>
                    <a:pt x="15521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14718" y="1168642"/>
              <a:ext cx="109798" cy="125531"/>
            </a:xfrm>
            <a:custGeom>
              <a:avLst/>
              <a:gdLst/>
              <a:ahLst/>
              <a:cxnLst/>
              <a:rect l="0" t="0" r="0" b="0"/>
              <a:pathLst>
                <a:path w="109798" h="125531">
                  <a:moveTo>
                    <a:pt x="96556" y="21078"/>
                  </a:moveTo>
                  <a:lnTo>
                    <a:pt x="90622" y="15277"/>
                  </a:lnTo>
                  <a:lnTo>
                    <a:pt x="84417" y="10353"/>
                  </a:lnTo>
                  <a:lnTo>
                    <a:pt x="77321" y="5864"/>
                  </a:lnTo>
                  <a:lnTo>
                    <a:pt x="69381" y="2162"/>
                  </a:lnTo>
                  <a:lnTo>
                    <a:pt x="60735" y="93"/>
                  </a:lnTo>
                  <a:lnTo>
                    <a:pt x="51549" y="0"/>
                  </a:lnTo>
                  <a:lnTo>
                    <a:pt x="42295" y="2070"/>
                  </a:lnTo>
                  <a:lnTo>
                    <a:pt x="33703" y="6581"/>
                  </a:lnTo>
                  <a:lnTo>
                    <a:pt x="26116" y="13429"/>
                  </a:lnTo>
                  <a:lnTo>
                    <a:pt x="19533" y="22076"/>
                  </a:lnTo>
                  <a:lnTo>
                    <a:pt x="13797" y="31774"/>
                  </a:lnTo>
                  <a:lnTo>
                    <a:pt x="8723" y="41996"/>
                  </a:lnTo>
                  <a:lnTo>
                    <a:pt x="4467" y="52617"/>
                  </a:lnTo>
                  <a:lnTo>
                    <a:pt x="1504" y="63805"/>
                  </a:lnTo>
                  <a:lnTo>
                    <a:pt x="0" y="75612"/>
                  </a:lnTo>
                  <a:lnTo>
                    <a:pt x="141" y="87490"/>
                  </a:lnTo>
                  <a:lnTo>
                    <a:pt x="2289" y="98406"/>
                  </a:lnTo>
                  <a:lnTo>
                    <a:pt x="6441" y="107850"/>
                  </a:lnTo>
                  <a:lnTo>
                    <a:pt x="12314" y="115495"/>
                  </a:lnTo>
                  <a:lnTo>
                    <a:pt x="19536" y="120956"/>
                  </a:lnTo>
                  <a:lnTo>
                    <a:pt x="27760" y="124250"/>
                  </a:lnTo>
                  <a:lnTo>
                    <a:pt x="36702" y="125530"/>
                  </a:lnTo>
                  <a:lnTo>
                    <a:pt x="46149" y="124892"/>
                  </a:lnTo>
                  <a:lnTo>
                    <a:pt x="55940" y="122577"/>
                  </a:lnTo>
                  <a:lnTo>
                    <a:pt x="65801" y="118756"/>
                  </a:lnTo>
                  <a:lnTo>
                    <a:pt x="75348" y="113452"/>
                  </a:lnTo>
                  <a:lnTo>
                    <a:pt x="84390" y="106808"/>
                  </a:lnTo>
                  <a:lnTo>
                    <a:pt x="92599" y="98908"/>
                  </a:lnTo>
                  <a:lnTo>
                    <a:pt x="99433" y="89702"/>
                  </a:lnTo>
                  <a:lnTo>
                    <a:pt x="104723" y="79296"/>
                  </a:lnTo>
                  <a:lnTo>
                    <a:pt x="108292" y="68224"/>
                  </a:lnTo>
                  <a:lnTo>
                    <a:pt x="109797" y="57332"/>
                  </a:lnTo>
                  <a:lnTo>
                    <a:pt x="109257" y="47094"/>
                  </a:lnTo>
                  <a:lnTo>
                    <a:pt x="107090" y="37904"/>
                  </a:lnTo>
                  <a:lnTo>
                    <a:pt x="103611" y="29355"/>
                  </a:lnTo>
                  <a:lnTo>
                    <a:pt x="97399" y="20703"/>
                  </a:lnTo>
                  <a:lnTo>
                    <a:pt x="86028" y="105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74445" y="1147732"/>
              <a:ext cx="252685" cy="157670"/>
            </a:xfrm>
            <a:custGeom>
              <a:avLst/>
              <a:gdLst/>
              <a:ahLst/>
              <a:cxnLst/>
              <a:rect l="0" t="0" r="0" b="0"/>
              <a:pathLst>
                <a:path w="252685" h="157670">
                  <a:moveTo>
                    <a:pt x="0" y="63045"/>
                  </a:moveTo>
                  <a:lnTo>
                    <a:pt x="67" y="74713"/>
                  </a:lnTo>
                  <a:lnTo>
                    <a:pt x="708" y="85202"/>
                  </a:lnTo>
                  <a:lnTo>
                    <a:pt x="1985" y="95432"/>
                  </a:lnTo>
                  <a:lnTo>
                    <a:pt x="3132" y="103085"/>
                  </a:lnTo>
                  <a:lnTo>
                    <a:pt x="3308" y="104912"/>
                  </a:lnTo>
                  <a:lnTo>
                    <a:pt x="2878" y="101617"/>
                  </a:lnTo>
                  <a:lnTo>
                    <a:pt x="2272" y="94711"/>
                  </a:lnTo>
                  <a:lnTo>
                    <a:pt x="1864" y="85556"/>
                  </a:lnTo>
                  <a:lnTo>
                    <a:pt x="2037" y="75279"/>
                  </a:lnTo>
                  <a:lnTo>
                    <a:pt x="2938" y="64564"/>
                  </a:lnTo>
                  <a:lnTo>
                    <a:pt x="4847" y="54064"/>
                  </a:lnTo>
                  <a:lnTo>
                    <a:pt x="8255" y="44527"/>
                  </a:lnTo>
                  <a:lnTo>
                    <a:pt x="13284" y="36268"/>
                  </a:lnTo>
                  <a:lnTo>
                    <a:pt x="19592" y="29719"/>
                  </a:lnTo>
                  <a:lnTo>
                    <a:pt x="26581" y="25591"/>
                  </a:lnTo>
                  <a:lnTo>
                    <a:pt x="33833" y="24036"/>
                  </a:lnTo>
                  <a:lnTo>
                    <a:pt x="41140" y="24753"/>
                  </a:lnTo>
                  <a:lnTo>
                    <a:pt x="48417" y="27276"/>
                  </a:lnTo>
                  <a:lnTo>
                    <a:pt x="55638" y="31157"/>
                  </a:lnTo>
                  <a:lnTo>
                    <a:pt x="62638" y="36181"/>
                  </a:lnTo>
                  <a:lnTo>
                    <a:pt x="69119" y="42368"/>
                  </a:lnTo>
                  <a:lnTo>
                    <a:pt x="74963" y="49636"/>
                  </a:lnTo>
                  <a:lnTo>
                    <a:pt x="80210" y="57802"/>
                  </a:lnTo>
                  <a:lnTo>
                    <a:pt x="84970" y="66661"/>
                  </a:lnTo>
                  <a:lnTo>
                    <a:pt x="89362" y="76007"/>
                  </a:lnTo>
                  <a:lnTo>
                    <a:pt x="93676" y="84868"/>
                  </a:lnTo>
                  <a:lnTo>
                    <a:pt x="99110" y="91332"/>
                  </a:lnTo>
                  <a:lnTo>
                    <a:pt x="106087" y="94381"/>
                  </a:lnTo>
                  <a:lnTo>
                    <a:pt x="113237" y="94368"/>
                  </a:lnTo>
                  <a:lnTo>
                    <a:pt x="120221" y="92101"/>
                  </a:lnTo>
                  <a:lnTo>
                    <a:pt x="127438" y="88607"/>
                  </a:lnTo>
                  <a:lnTo>
                    <a:pt x="135583" y="85009"/>
                  </a:lnTo>
                  <a:lnTo>
                    <a:pt x="144957" y="81909"/>
                  </a:lnTo>
                  <a:lnTo>
                    <a:pt x="155506" y="79314"/>
                  </a:lnTo>
                  <a:lnTo>
                    <a:pt x="167029" y="76869"/>
                  </a:lnTo>
                  <a:lnTo>
                    <a:pt x="179286" y="74325"/>
                  </a:lnTo>
                  <a:lnTo>
                    <a:pt x="191750" y="71425"/>
                  </a:lnTo>
                  <a:lnTo>
                    <a:pt x="203650" y="67856"/>
                  </a:lnTo>
                  <a:lnTo>
                    <a:pt x="214595" y="63516"/>
                  </a:lnTo>
                  <a:lnTo>
                    <a:pt x="224076" y="58310"/>
                  </a:lnTo>
                  <a:lnTo>
                    <a:pt x="231315" y="52065"/>
                  </a:lnTo>
                  <a:lnTo>
                    <a:pt x="236098" y="44799"/>
                  </a:lnTo>
                  <a:lnTo>
                    <a:pt x="238359" y="36990"/>
                  </a:lnTo>
                  <a:lnTo>
                    <a:pt x="237923" y="29442"/>
                  </a:lnTo>
                  <a:lnTo>
                    <a:pt x="234967" y="22594"/>
                  </a:lnTo>
                  <a:lnTo>
                    <a:pt x="229917" y="16523"/>
                  </a:lnTo>
                  <a:lnTo>
                    <a:pt x="223257" y="11139"/>
                  </a:lnTo>
                  <a:lnTo>
                    <a:pt x="215419" y="6309"/>
                  </a:lnTo>
                  <a:lnTo>
                    <a:pt x="206906" y="2387"/>
                  </a:lnTo>
                  <a:lnTo>
                    <a:pt x="198281" y="182"/>
                  </a:lnTo>
                  <a:lnTo>
                    <a:pt x="189855" y="0"/>
                  </a:lnTo>
                  <a:lnTo>
                    <a:pt x="181725" y="1843"/>
                  </a:lnTo>
                  <a:lnTo>
                    <a:pt x="173878" y="5672"/>
                  </a:lnTo>
                  <a:lnTo>
                    <a:pt x="166273" y="11253"/>
                  </a:lnTo>
                  <a:lnTo>
                    <a:pt x="159181" y="18407"/>
                  </a:lnTo>
                  <a:lnTo>
                    <a:pt x="153170" y="27095"/>
                  </a:lnTo>
                  <a:lnTo>
                    <a:pt x="148463" y="37157"/>
                  </a:lnTo>
                  <a:lnTo>
                    <a:pt x="145133" y="48334"/>
                  </a:lnTo>
                  <a:lnTo>
                    <a:pt x="143264" y="60359"/>
                  </a:lnTo>
                  <a:lnTo>
                    <a:pt x="142754" y="72999"/>
                  </a:lnTo>
                  <a:lnTo>
                    <a:pt x="143529" y="85909"/>
                  </a:lnTo>
                  <a:lnTo>
                    <a:pt x="145636" y="98650"/>
                  </a:lnTo>
                  <a:lnTo>
                    <a:pt x="148981" y="110986"/>
                  </a:lnTo>
                  <a:lnTo>
                    <a:pt x="153513" y="122557"/>
                  </a:lnTo>
                  <a:lnTo>
                    <a:pt x="159303" y="132803"/>
                  </a:lnTo>
                  <a:lnTo>
                    <a:pt x="166272" y="141536"/>
                  </a:lnTo>
                  <a:lnTo>
                    <a:pt x="174223" y="148570"/>
                  </a:lnTo>
                  <a:lnTo>
                    <a:pt x="182930" y="153554"/>
                  </a:lnTo>
                  <a:lnTo>
                    <a:pt x="192188" y="156500"/>
                  </a:lnTo>
                  <a:lnTo>
                    <a:pt x="201768" y="157669"/>
                  </a:lnTo>
                  <a:lnTo>
                    <a:pt x="212558" y="157404"/>
                  </a:lnTo>
                  <a:lnTo>
                    <a:pt x="227740" y="154567"/>
                  </a:lnTo>
                  <a:lnTo>
                    <a:pt x="252684" y="1472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55568" y="1147606"/>
              <a:ext cx="97946" cy="144904"/>
            </a:xfrm>
            <a:custGeom>
              <a:avLst/>
              <a:gdLst/>
              <a:ahLst/>
              <a:cxnLst/>
              <a:rect l="0" t="0" r="0" b="0"/>
              <a:pathLst>
                <a:path w="97946" h="144904">
                  <a:moveTo>
                    <a:pt x="3188" y="52642"/>
                  </a:moveTo>
                  <a:lnTo>
                    <a:pt x="3255" y="67244"/>
                  </a:lnTo>
                  <a:lnTo>
                    <a:pt x="3895" y="80515"/>
                  </a:lnTo>
                  <a:lnTo>
                    <a:pt x="5192" y="93712"/>
                  </a:lnTo>
                  <a:lnTo>
                    <a:pt x="7051" y="106881"/>
                  </a:lnTo>
                  <a:lnTo>
                    <a:pt x="9368" y="119741"/>
                  </a:lnTo>
                  <a:lnTo>
                    <a:pt x="12017" y="132073"/>
                  </a:lnTo>
                  <a:lnTo>
                    <a:pt x="14300" y="141483"/>
                  </a:lnTo>
                  <a:lnTo>
                    <a:pt x="15235" y="144903"/>
                  </a:lnTo>
                  <a:lnTo>
                    <a:pt x="14787" y="143207"/>
                  </a:lnTo>
                  <a:lnTo>
                    <a:pt x="13307" y="138126"/>
                  </a:lnTo>
                  <a:lnTo>
                    <a:pt x="11131" y="130797"/>
                  </a:lnTo>
                  <a:lnTo>
                    <a:pt x="8498" y="121728"/>
                  </a:lnTo>
                  <a:lnTo>
                    <a:pt x="5575" y="111284"/>
                  </a:lnTo>
                  <a:lnTo>
                    <a:pt x="2792" y="99956"/>
                  </a:lnTo>
                  <a:lnTo>
                    <a:pt x="831" y="88331"/>
                  </a:lnTo>
                  <a:lnTo>
                    <a:pt x="0" y="76762"/>
                  </a:lnTo>
                  <a:lnTo>
                    <a:pt x="425" y="65549"/>
                  </a:lnTo>
                  <a:lnTo>
                    <a:pt x="2231" y="55015"/>
                  </a:lnTo>
                  <a:lnTo>
                    <a:pt x="5345" y="45268"/>
                  </a:lnTo>
                  <a:lnTo>
                    <a:pt x="9876" y="36400"/>
                  </a:lnTo>
                  <a:lnTo>
                    <a:pt x="16190" y="28582"/>
                  </a:lnTo>
                  <a:lnTo>
                    <a:pt x="24321" y="21806"/>
                  </a:lnTo>
                  <a:lnTo>
                    <a:pt x="33991" y="16067"/>
                  </a:lnTo>
                  <a:lnTo>
                    <a:pt x="46045" y="10887"/>
                  </a:lnTo>
                  <a:lnTo>
                    <a:pt x="64893" y="5810"/>
                  </a:lnTo>
                  <a:lnTo>
                    <a:pt x="979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16684" y="121077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69"/>
                  </a:lnTo>
                  <a:lnTo>
                    <a:pt x="177" y="54238"/>
                  </a:lnTo>
                  <a:lnTo>
                    <a:pt x="825" y="67098"/>
                  </a:lnTo>
                  <a:lnTo>
                    <a:pt x="2074" y="79485"/>
                  </a:lnTo>
                  <a:lnTo>
                    <a:pt x="3736" y="90947"/>
                  </a:lnTo>
                  <a:lnTo>
                    <a:pt x="5562" y="101801"/>
                  </a:lnTo>
                  <a:lnTo>
                    <a:pt x="7716" y="11299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06155" y="10739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69326" y="1203044"/>
              <a:ext cx="171295" cy="313060"/>
            </a:xfrm>
            <a:custGeom>
              <a:avLst/>
              <a:gdLst/>
              <a:ahLst/>
              <a:cxnLst/>
              <a:rect l="0" t="0" r="0" b="0"/>
              <a:pathLst>
                <a:path w="171295" h="313060">
                  <a:moveTo>
                    <a:pt x="136871" y="70904"/>
                  </a:moveTo>
                  <a:lnTo>
                    <a:pt x="133937" y="59236"/>
                  </a:lnTo>
                  <a:lnTo>
                    <a:pt x="131155" y="48747"/>
                  </a:lnTo>
                  <a:lnTo>
                    <a:pt x="128246" y="38454"/>
                  </a:lnTo>
                  <a:lnTo>
                    <a:pt x="124860" y="28499"/>
                  </a:lnTo>
                  <a:lnTo>
                    <a:pt x="120399" y="19452"/>
                  </a:lnTo>
                  <a:lnTo>
                    <a:pt x="114633" y="11582"/>
                  </a:lnTo>
                  <a:lnTo>
                    <a:pt x="107816" y="5323"/>
                  </a:lnTo>
                  <a:lnTo>
                    <a:pt x="100480" y="1403"/>
                  </a:lnTo>
                  <a:lnTo>
                    <a:pt x="92993" y="0"/>
                  </a:lnTo>
                  <a:lnTo>
                    <a:pt x="85527" y="991"/>
                  </a:lnTo>
                  <a:lnTo>
                    <a:pt x="78142" y="4232"/>
                  </a:lnTo>
                  <a:lnTo>
                    <a:pt x="70854" y="9413"/>
                  </a:lnTo>
                  <a:lnTo>
                    <a:pt x="63979" y="16295"/>
                  </a:lnTo>
                  <a:lnTo>
                    <a:pt x="58113" y="24799"/>
                  </a:lnTo>
                  <a:lnTo>
                    <a:pt x="53506" y="34733"/>
                  </a:lnTo>
                  <a:lnTo>
                    <a:pt x="50243" y="45654"/>
                  </a:lnTo>
                  <a:lnTo>
                    <a:pt x="48419" y="56976"/>
                  </a:lnTo>
                  <a:lnTo>
                    <a:pt x="47938" y="68325"/>
                  </a:lnTo>
                  <a:lnTo>
                    <a:pt x="48733" y="79385"/>
                  </a:lnTo>
                  <a:lnTo>
                    <a:pt x="50853" y="89812"/>
                  </a:lnTo>
                  <a:lnTo>
                    <a:pt x="54207" y="99473"/>
                  </a:lnTo>
                  <a:lnTo>
                    <a:pt x="58744" y="107772"/>
                  </a:lnTo>
                  <a:lnTo>
                    <a:pt x="64539" y="113612"/>
                  </a:lnTo>
                  <a:lnTo>
                    <a:pt x="71506" y="116611"/>
                  </a:lnTo>
                  <a:lnTo>
                    <a:pt x="79285" y="117014"/>
                  </a:lnTo>
                  <a:lnTo>
                    <a:pt x="87345" y="115316"/>
                  </a:lnTo>
                  <a:lnTo>
                    <a:pt x="95351" y="112021"/>
                  </a:lnTo>
                  <a:lnTo>
                    <a:pt x="103013" y="107236"/>
                  </a:lnTo>
                  <a:lnTo>
                    <a:pt x="110006" y="100686"/>
                  </a:lnTo>
                  <a:lnTo>
                    <a:pt x="116240" y="92406"/>
                  </a:lnTo>
                  <a:lnTo>
                    <a:pt x="122326" y="84320"/>
                  </a:lnTo>
                  <a:lnTo>
                    <a:pt x="128504" y="79807"/>
                  </a:lnTo>
                  <a:lnTo>
                    <a:pt x="133945" y="79892"/>
                  </a:lnTo>
                  <a:lnTo>
                    <a:pt x="138642" y="83583"/>
                  </a:lnTo>
                  <a:lnTo>
                    <a:pt x="142849" y="89701"/>
                  </a:lnTo>
                  <a:lnTo>
                    <a:pt x="146767" y="97550"/>
                  </a:lnTo>
                  <a:lnTo>
                    <a:pt x="150519" y="106873"/>
                  </a:lnTo>
                  <a:lnTo>
                    <a:pt x="154173" y="117444"/>
                  </a:lnTo>
                  <a:lnTo>
                    <a:pt x="157772" y="129003"/>
                  </a:lnTo>
                  <a:lnTo>
                    <a:pt x="161337" y="141305"/>
                  </a:lnTo>
                  <a:lnTo>
                    <a:pt x="164873" y="154139"/>
                  </a:lnTo>
                  <a:lnTo>
                    <a:pt x="168059" y="167184"/>
                  </a:lnTo>
                  <a:lnTo>
                    <a:pt x="170286" y="180016"/>
                  </a:lnTo>
                  <a:lnTo>
                    <a:pt x="171294" y="192420"/>
                  </a:lnTo>
                  <a:lnTo>
                    <a:pt x="170986" y="204206"/>
                  </a:lnTo>
                  <a:lnTo>
                    <a:pt x="169258" y="215129"/>
                  </a:lnTo>
                  <a:lnTo>
                    <a:pt x="166201" y="225139"/>
                  </a:lnTo>
                  <a:lnTo>
                    <a:pt x="161878" y="234184"/>
                  </a:lnTo>
                  <a:lnTo>
                    <a:pt x="156234" y="242122"/>
                  </a:lnTo>
                  <a:lnTo>
                    <a:pt x="149362" y="248983"/>
                  </a:lnTo>
                  <a:lnTo>
                    <a:pt x="141309" y="254931"/>
                  </a:lnTo>
                  <a:lnTo>
                    <a:pt x="132001" y="260169"/>
                  </a:lnTo>
                  <a:lnTo>
                    <a:pt x="121522" y="264881"/>
                  </a:lnTo>
                  <a:lnTo>
                    <a:pt x="110231" y="269218"/>
                  </a:lnTo>
                  <a:lnTo>
                    <a:pt x="98661" y="273291"/>
                  </a:lnTo>
                  <a:lnTo>
                    <a:pt x="87140" y="277183"/>
                  </a:lnTo>
                  <a:lnTo>
                    <a:pt x="75795" y="280950"/>
                  </a:lnTo>
                  <a:lnTo>
                    <a:pt x="64644" y="284632"/>
                  </a:lnTo>
                  <a:lnTo>
                    <a:pt x="53671" y="288258"/>
                  </a:lnTo>
                  <a:lnTo>
                    <a:pt x="43101" y="291887"/>
                  </a:lnTo>
                  <a:lnTo>
                    <a:pt x="32266" y="296074"/>
                  </a:lnTo>
                  <a:lnTo>
                    <a:pt x="19095" y="302306"/>
                  </a:lnTo>
                  <a:lnTo>
                    <a:pt x="0" y="313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64755" y="1031792"/>
              <a:ext cx="152013" cy="284271"/>
            </a:xfrm>
            <a:custGeom>
              <a:avLst/>
              <a:gdLst/>
              <a:ahLst/>
              <a:cxnLst/>
              <a:rect l="0" t="0" r="0" b="0"/>
              <a:pathLst>
                <a:path w="152013" h="284271">
                  <a:moveTo>
                    <a:pt x="4612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6" y="46624"/>
                  </a:lnTo>
                  <a:lnTo>
                    <a:pt x="1325" y="59284"/>
                  </a:lnTo>
                  <a:lnTo>
                    <a:pt x="2146" y="72340"/>
                  </a:lnTo>
                  <a:lnTo>
                    <a:pt x="3003" y="85692"/>
                  </a:lnTo>
                  <a:lnTo>
                    <a:pt x="4178" y="99257"/>
                  </a:lnTo>
                  <a:lnTo>
                    <a:pt x="5812" y="112977"/>
                  </a:lnTo>
                  <a:lnTo>
                    <a:pt x="7739" y="126969"/>
                  </a:lnTo>
                  <a:lnTo>
                    <a:pt x="9580" y="141507"/>
                  </a:lnTo>
                  <a:lnTo>
                    <a:pt x="11119" y="156690"/>
                  </a:lnTo>
                  <a:lnTo>
                    <a:pt x="12474" y="172141"/>
                  </a:lnTo>
                  <a:lnTo>
                    <a:pt x="13991" y="187134"/>
                  </a:lnTo>
                  <a:lnTo>
                    <a:pt x="15864" y="201291"/>
                  </a:lnTo>
                  <a:lnTo>
                    <a:pt x="18123" y="214577"/>
                  </a:lnTo>
                  <a:lnTo>
                    <a:pt x="20717" y="227113"/>
                  </a:lnTo>
                  <a:lnTo>
                    <a:pt x="23582" y="238995"/>
                  </a:lnTo>
                  <a:lnTo>
                    <a:pt x="26809" y="247939"/>
                  </a:lnTo>
                  <a:lnTo>
                    <a:pt x="30168" y="250771"/>
                  </a:lnTo>
                  <a:lnTo>
                    <a:pt x="33127" y="248137"/>
                  </a:lnTo>
                  <a:lnTo>
                    <a:pt x="35857" y="241635"/>
                  </a:lnTo>
                  <a:lnTo>
                    <a:pt x="38762" y="232889"/>
                  </a:lnTo>
                  <a:lnTo>
                    <a:pt x="42263" y="223402"/>
                  </a:lnTo>
                  <a:lnTo>
                    <a:pt x="46528" y="214025"/>
                  </a:lnTo>
                  <a:lnTo>
                    <a:pt x="51835" y="205403"/>
                  </a:lnTo>
                  <a:lnTo>
                    <a:pt x="58672" y="198195"/>
                  </a:lnTo>
                  <a:lnTo>
                    <a:pt x="67149" y="192613"/>
                  </a:lnTo>
                  <a:lnTo>
                    <a:pt x="76753" y="188995"/>
                  </a:lnTo>
                  <a:lnTo>
                    <a:pt x="86576" y="187980"/>
                  </a:lnTo>
                  <a:lnTo>
                    <a:pt x="96061" y="189665"/>
                  </a:lnTo>
                  <a:lnTo>
                    <a:pt x="104867" y="193709"/>
                  </a:lnTo>
                  <a:lnTo>
                    <a:pt x="112701" y="199619"/>
                  </a:lnTo>
                  <a:lnTo>
                    <a:pt x="119520" y="206921"/>
                  </a:lnTo>
                  <a:lnTo>
                    <a:pt x="125455" y="215227"/>
                  </a:lnTo>
                  <a:lnTo>
                    <a:pt x="130691" y="224238"/>
                  </a:lnTo>
                  <a:lnTo>
                    <a:pt x="135401" y="233728"/>
                  </a:lnTo>
                  <a:lnTo>
                    <a:pt x="139581" y="243280"/>
                  </a:lnTo>
                  <a:lnTo>
                    <a:pt x="143464" y="253312"/>
                  </a:lnTo>
                  <a:lnTo>
                    <a:pt x="147394" y="265820"/>
                  </a:lnTo>
                  <a:lnTo>
                    <a:pt x="15201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69409" y="1042321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2000" y="45077"/>
                  </a:lnTo>
                  <a:lnTo>
                    <a:pt x="3686" y="61965"/>
                  </a:lnTo>
                  <a:lnTo>
                    <a:pt x="5354" y="79458"/>
                  </a:lnTo>
                  <a:lnTo>
                    <a:pt x="6772" y="97183"/>
                  </a:lnTo>
                  <a:lnTo>
                    <a:pt x="8043" y="114625"/>
                  </a:lnTo>
                  <a:lnTo>
                    <a:pt x="9502" y="131096"/>
                  </a:lnTo>
                  <a:lnTo>
                    <a:pt x="11330" y="146317"/>
                  </a:lnTo>
                  <a:lnTo>
                    <a:pt x="13388" y="160518"/>
                  </a:lnTo>
                  <a:lnTo>
                    <a:pt x="15317" y="174216"/>
                  </a:lnTo>
                  <a:lnTo>
                    <a:pt x="16915" y="187767"/>
                  </a:lnTo>
                  <a:lnTo>
                    <a:pt x="18311" y="201177"/>
                  </a:lnTo>
                  <a:lnTo>
                    <a:pt x="19854" y="214195"/>
                  </a:lnTo>
                  <a:lnTo>
                    <a:pt x="21740" y="226699"/>
                  </a:lnTo>
                  <a:lnTo>
                    <a:pt x="23846" y="238834"/>
                  </a:lnTo>
                  <a:lnTo>
                    <a:pt x="26028" y="252445"/>
                  </a:lnTo>
                  <a:lnTo>
                    <a:pt x="28480" y="272079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43067" y="112654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92" y="67"/>
                  </a:lnTo>
                  <a:lnTo>
                    <a:pt x="208763" y="707"/>
                  </a:lnTo>
                  <a:lnTo>
                    <a:pt x="197165" y="1999"/>
                  </a:lnTo>
                  <a:lnTo>
                    <a:pt x="185003" y="3686"/>
                  </a:lnTo>
                  <a:lnTo>
                    <a:pt x="172344" y="5354"/>
                  </a:lnTo>
                  <a:lnTo>
                    <a:pt x="159292" y="6772"/>
                  </a:lnTo>
                  <a:lnTo>
                    <a:pt x="146113" y="8043"/>
                  </a:lnTo>
                  <a:lnTo>
                    <a:pt x="133196" y="9502"/>
                  </a:lnTo>
                  <a:lnTo>
                    <a:pt x="120729" y="11330"/>
                  </a:lnTo>
                  <a:lnTo>
                    <a:pt x="108563" y="13388"/>
                  </a:lnTo>
                  <a:lnTo>
                    <a:pt x="96321" y="15316"/>
                  </a:lnTo>
                  <a:lnTo>
                    <a:pt x="83790" y="16910"/>
                  </a:lnTo>
                  <a:lnTo>
                    <a:pt x="70952" y="18136"/>
                  </a:lnTo>
                  <a:lnTo>
                    <a:pt x="56327" y="19166"/>
                  </a:lnTo>
                  <a:lnTo>
                    <a:pt x="35276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21434" y="1165951"/>
              <a:ext cx="174401" cy="167494"/>
            </a:xfrm>
            <a:custGeom>
              <a:avLst/>
              <a:gdLst/>
              <a:ahLst/>
              <a:cxnLst/>
              <a:rect l="0" t="0" r="0" b="0"/>
              <a:pathLst>
                <a:path w="174401" h="167494">
                  <a:moveTo>
                    <a:pt x="79643" y="44826"/>
                  </a:moveTo>
                  <a:lnTo>
                    <a:pt x="79509" y="33225"/>
                  </a:lnTo>
                  <a:lnTo>
                    <a:pt x="78229" y="23376"/>
                  </a:lnTo>
                  <a:lnTo>
                    <a:pt x="75612" y="14391"/>
                  </a:lnTo>
                  <a:lnTo>
                    <a:pt x="71030" y="6706"/>
                  </a:lnTo>
                  <a:lnTo>
                    <a:pt x="64460" y="1715"/>
                  </a:lnTo>
                  <a:lnTo>
                    <a:pt x="57502" y="0"/>
                  </a:lnTo>
                  <a:lnTo>
                    <a:pt x="50615" y="996"/>
                  </a:lnTo>
                  <a:lnTo>
                    <a:pt x="43788" y="3946"/>
                  </a:lnTo>
                  <a:lnTo>
                    <a:pt x="37129" y="8402"/>
                  </a:lnTo>
                  <a:lnTo>
                    <a:pt x="30917" y="14237"/>
                  </a:lnTo>
                  <a:lnTo>
                    <a:pt x="25274" y="21286"/>
                  </a:lnTo>
                  <a:lnTo>
                    <a:pt x="20171" y="29313"/>
                  </a:lnTo>
                  <a:lnTo>
                    <a:pt x="15513" y="38082"/>
                  </a:lnTo>
                  <a:lnTo>
                    <a:pt x="11199" y="47402"/>
                  </a:lnTo>
                  <a:lnTo>
                    <a:pt x="7303" y="57442"/>
                  </a:lnTo>
                  <a:lnTo>
                    <a:pt x="4058" y="68700"/>
                  </a:lnTo>
                  <a:lnTo>
                    <a:pt x="1550" y="81343"/>
                  </a:lnTo>
                  <a:lnTo>
                    <a:pt x="35" y="94918"/>
                  </a:lnTo>
                  <a:lnTo>
                    <a:pt x="0" y="108570"/>
                  </a:lnTo>
                  <a:lnTo>
                    <a:pt x="1578" y="121778"/>
                  </a:lnTo>
                  <a:lnTo>
                    <a:pt x="4757" y="134069"/>
                  </a:lnTo>
                  <a:lnTo>
                    <a:pt x="9557" y="144864"/>
                  </a:lnTo>
                  <a:lnTo>
                    <a:pt x="15818" y="153994"/>
                  </a:lnTo>
                  <a:lnTo>
                    <a:pt x="23105" y="161140"/>
                  </a:lnTo>
                  <a:lnTo>
                    <a:pt x="30826" y="165674"/>
                  </a:lnTo>
                  <a:lnTo>
                    <a:pt x="38602" y="167493"/>
                  </a:lnTo>
                  <a:lnTo>
                    <a:pt x="46107" y="166616"/>
                  </a:lnTo>
                  <a:lnTo>
                    <a:pt x="52994" y="162920"/>
                  </a:lnTo>
                  <a:lnTo>
                    <a:pt x="59142" y="156625"/>
                  </a:lnTo>
                  <a:lnTo>
                    <a:pt x="64609" y="148351"/>
                  </a:lnTo>
                  <a:lnTo>
                    <a:pt x="69523" y="138905"/>
                  </a:lnTo>
                  <a:lnTo>
                    <a:pt x="74013" y="128852"/>
                  </a:lnTo>
                  <a:lnTo>
                    <a:pt x="78031" y="118344"/>
                  </a:lnTo>
                  <a:lnTo>
                    <a:pt x="81360" y="107231"/>
                  </a:lnTo>
                  <a:lnTo>
                    <a:pt x="83941" y="95558"/>
                  </a:lnTo>
                  <a:lnTo>
                    <a:pt x="86163" y="86800"/>
                  </a:lnTo>
                  <a:lnTo>
                    <a:pt x="88450" y="84911"/>
                  </a:lnTo>
                  <a:lnTo>
                    <a:pt x="90777" y="88038"/>
                  </a:lnTo>
                  <a:lnTo>
                    <a:pt x="93401" y="93979"/>
                  </a:lnTo>
                  <a:lnTo>
                    <a:pt x="96702" y="101185"/>
                  </a:lnTo>
                  <a:lnTo>
                    <a:pt x="100818" y="108809"/>
                  </a:lnTo>
                  <a:lnTo>
                    <a:pt x="105851" y="116308"/>
                  </a:lnTo>
                  <a:lnTo>
                    <a:pt x="111969" y="123238"/>
                  </a:lnTo>
                  <a:lnTo>
                    <a:pt x="119148" y="129424"/>
                  </a:lnTo>
                  <a:lnTo>
                    <a:pt x="127068" y="134418"/>
                  </a:lnTo>
                  <a:lnTo>
                    <a:pt x="135220" y="137424"/>
                  </a:lnTo>
                  <a:lnTo>
                    <a:pt x="143322" y="138177"/>
                  </a:lnTo>
                  <a:lnTo>
                    <a:pt x="151725" y="137355"/>
                  </a:lnTo>
                  <a:lnTo>
                    <a:pt x="161487" y="134529"/>
                  </a:lnTo>
                  <a:lnTo>
                    <a:pt x="174400" y="1290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06362" y="1200248"/>
              <a:ext cx="126343" cy="125053"/>
            </a:xfrm>
            <a:custGeom>
              <a:avLst/>
              <a:gdLst/>
              <a:ahLst/>
              <a:cxnLst/>
              <a:rect l="0" t="0" r="0" b="0"/>
              <a:pathLst>
                <a:path w="126343" h="12505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9" y="79499"/>
                  </a:lnTo>
                  <a:lnTo>
                    <a:pt x="3905" y="91440"/>
                  </a:lnTo>
                  <a:lnTo>
                    <a:pt x="6202" y="102993"/>
                  </a:lnTo>
                  <a:lnTo>
                    <a:pt x="8840" y="114176"/>
                  </a:lnTo>
                  <a:lnTo>
                    <a:pt x="11122" y="122606"/>
                  </a:lnTo>
                  <a:lnTo>
                    <a:pt x="12228" y="125052"/>
                  </a:lnTo>
                  <a:lnTo>
                    <a:pt x="12427" y="122168"/>
                  </a:lnTo>
                  <a:lnTo>
                    <a:pt x="12199" y="115503"/>
                  </a:lnTo>
                  <a:lnTo>
                    <a:pt x="11849" y="106151"/>
                  </a:lnTo>
                  <a:lnTo>
                    <a:pt x="11511" y="94666"/>
                  </a:lnTo>
                  <a:lnTo>
                    <a:pt x="11244" y="81499"/>
                  </a:lnTo>
                  <a:lnTo>
                    <a:pt x="11380" y="67381"/>
                  </a:lnTo>
                  <a:lnTo>
                    <a:pt x="12523" y="53271"/>
                  </a:lnTo>
                  <a:lnTo>
                    <a:pt x="14931" y="39713"/>
                  </a:lnTo>
                  <a:lnTo>
                    <a:pt x="18852" y="27336"/>
                  </a:lnTo>
                  <a:lnTo>
                    <a:pt x="24690" y="17004"/>
                  </a:lnTo>
                  <a:lnTo>
                    <a:pt x="32469" y="8994"/>
                  </a:lnTo>
                  <a:lnTo>
                    <a:pt x="41760" y="3413"/>
                  </a:lnTo>
                  <a:lnTo>
                    <a:pt x="51898" y="466"/>
                  </a:lnTo>
                  <a:lnTo>
                    <a:pt x="62405" y="8"/>
                  </a:lnTo>
                  <a:lnTo>
                    <a:pt x="72710" y="1951"/>
                  </a:lnTo>
                  <a:lnTo>
                    <a:pt x="82089" y="6436"/>
                  </a:lnTo>
                  <a:lnTo>
                    <a:pt x="90237" y="13301"/>
                  </a:lnTo>
                  <a:lnTo>
                    <a:pt x="97045" y="22145"/>
                  </a:lnTo>
                  <a:lnTo>
                    <a:pt x="102409" y="32513"/>
                  </a:lnTo>
                  <a:lnTo>
                    <a:pt x="106432" y="43993"/>
                  </a:lnTo>
                  <a:lnTo>
                    <a:pt x="109545" y="56039"/>
                  </a:lnTo>
                  <a:lnTo>
                    <a:pt x="112816" y="69357"/>
                  </a:lnTo>
                  <a:lnTo>
                    <a:pt x="117653" y="87346"/>
                  </a:lnTo>
                  <a:lnTo>
                    <a:pt x="126342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22176" y="1189517"/>
              <a:ext cx="175535" cy="379230"/>
            </a:xfrm>
            <a:custGeom>
              <a:avLst/>
              <a:gdLst/>
              <a:ahLst/>
              <a:cxnLst/>
              <a:rect l="0" t="0" r="0" b="0"/>
              <a:pathLst>
                <a:path w="175535" h="379230">
                  <a:moveTo>
                    <a:pt x="126342" y="84431"/>
                  </a:moveTo>
                  <a:lnTo>
                    <a:pt x="129142" y="75629"/>
                  </a:lnTo>
                  <a:lnTo>
                    <a:pt x="130643" y="67283"/>
                  </a:lnTo>
                  <a:lnTo>
                    <a:pt x="130950" y="58584"/>
                  </a:lnTo>
                  <a:lnTo>
                    <a:pt x="130271" y="49463"/>
                  </a:lnTo>
                  <a:lnTo>
                    <a:pt x="128803" y="39968"/>
                  </a:lnTo>
                  <a:lnTo>
                    <a:pt x="126720" y="30190"/>
                  </a:lnTo>
                  <a:lnTo>
                    <a:pt x="123692" y="20694"/>
                  </a:lnTo>
                  <a:lnTo>
                    <a:pt x="118924" y="12465"/>
                  </a:lnTo>
                  <a:lnTo>
                    <a:pt x="112132" y="5952"/>
                  </a:lnTo>
                  <a:lnTo>
                    <a:pt x="103808" y="1583"/>
                  </a:lnTo>
                  <a:lnTo>
                    <a:pt x="94919" y="0"/>
                  </a:lnTo>
                  <a:lnTo>
                    <a:pt x="86095" y="1274"/>
                  </a:lnTo>
                  <a:lnTo>
                    <a:pt x="77752" y="5027"/>
                  </a:lnTo>
                  <a:lnTo>
                    <a:pt x="70234" y="10735"/>
                  </a:lnTo>
                  <a:lnTo>
                    <a:pt x="63636" y="17904"/>
                  </a:lnTo>
                  <a:lnTo>
                    <a:pt x="58020" y="26288"/>
                  </a:lnTo>
                  <a:lnTo>
                    <a:pt x="53531" y="35883"/>
                  </a:lnTo>
                  <a:lnTo>
                    <a:pt x="50141" y="46588"/>
                  </a:lnTo>
                  <a:lnTo>
                    <a:pt x="47844" y="58046"/>
                  </a:lnTo>
                  <a:lnTo>
                    <a:pt x="46742" y="69735"/>
                  </a:lnTo>
                  <a:lnTo>
                    <a:pt x="46787" y="81331"/>
                  </a:lnTo>
                  <a:lnTo>
                    <a:pt x="48121" y="92388"/>
                  </a:lnTo>
                  <a:lnTo>
                    <a:pt x="51144" y="102281"/>
                  </a:lnTo>
                  <a:lnTo>
                    <a:pt x="55920" y="110774"/>
                  </a:lnTo>
                  <a:lnTo>
                    <a:pt x="62229" y="117645"/>
                  </a:lnTo>
                  <a:lnTo>
                    <a:pt x="69751" y="122520"/>
                  </a:lnTo>
                  <a:lnTo>
                    <a:pt x="78175" y="125383"/>
                  </a:lnTo>
                  <a:lnTo>
                    <a:pt x="87083" y="126188"/>
                  </a:lnTo>
                  <a:lnTo>
                    <a:pt x="95975" y="124693"/>
                  </a:lnTo>
                  <a:lnTo>
                    <a:pt x="104576" y="120985"/>
                  </a:lnTo>
                  <a:lnTo>
                    <a:pt x="112653" y="115413"/>
                  </a:lnTo>
                  <a:lnTo>
                    <a:pt x="119932" y="108394"/>
                  </a:lnTo>
                  <a:lnTo>
                    <a:pt x="126342" y="100303"/>
                  </a:lnTo>
                  <a:lnTo>
                    <a:pt x="131817" y="91280"/>
                  </a:lnTo>
                  <a:lnTo>
                    <a:pt x="136205" y="81246"/>
                  </a:lnTo>
                  <a:lnTo>
                    <a:pt x="139538" y="70337"/>
                  </a:lnTo>
                  <a:lnTo>
                    <a:pt x="142318" y="62147"/>
                  </a:lnTo>
                  <a:lnTo>
                    <a:pt x="145033" y="60691"/>
                  </a:lnTo>
                  <a:lnTo>
                    <a:pt x="147628" y="64100"/>
                  </a:lnTo>
                  <a:lnTo>
                    <a:pt x="150238" y="70375"/>
                  </a:lnTo>
                  <a:lnTo>
                    <a:pt x="152979" y="78320"/>
                  </a:lnTo>
                  <a:lnTo>
                    <a:pt x="155888" y="87257"/>
                  </a:lnTo>
                  <a:lnTo>
                    <a:pt x="158952" y="96957"/>
                  </a:lnTo>
                  <a:lnTo>
                    <a:pt x="162142" y="107497"/>
                  </a:lnTo>
                  <a:lnTo>
                    <a:pt x="165423" y="118874"/>
                  </a:lnTo>
                  <a:lnTo>
                    <a:pt x="168605" y="131136"/>
                  </a:lnTo>
                  <a:lnTo>
                    <a:pt x="171360" y="144436"/>
                  </a:lnTo>
                  <a:lnTo>
                    <a:pt x="173540" y="158755"/>
                  </a:lnTo>
                  <a:lnTo>
                    <a:pt x="175002" y="173780"/>
                  </a:lnTo>
                  <a:lnTo>
                    <a:pt x="175534" y="189011"/>
                  </a:lnTo>
                  <a:lnTo>
                    <a:pt x="175103" y="204130"/>
                  </a:lnTo>
                  <a:lnTo>
                    <a:pt x="173509" y="218535"/>
                  </a:lnTo>
                  <a:lnTo>
                    <a:pt x="170310" y="231296"/>
                  </a:lnTo>
                  <a:lnTo>
                    <a:pt x="165417" y="242058"/>
                  </a:lnTo>
                  <a:lnTo>
                    <a:pt x="159029" y="250962"/>
                  </a:lnTo>
                  <a:lnTo>
                    <a:pt x="151453" y="258348"/>
                  </a:lnTo>
                  <a:lnTo>
                    <a:pt x="142990" y="264581"/>
                  </a:lnTo>
                  <a:lnTo>
                    <a:pt x="133885" y="269975"/>
                  </a:lnTo>
                  <a:lnTo>
                    <a:pt x="124329" y="274774"/>
                  </a:lnTo>
                  <a:lnTo>
                    <a:pt x="114460" y="279161"/>
                  </a:lnTo>
                  <a:lnTo>
                    <a:pt x="104377" y="283263"/>
                  </a:lnTo>
                  <a:lnTo>
                    <a:pt x="94148" y="287172"/>
                  </a:lnTo>
                  <a:lnTo>
                    <a:pt x="83826" y="290954"/>
                  </a:lnTo>
                  <a:lnTo>
                    <a:pt x="73605" y="294816"/>
                  </a:lnTo>
                  <a:lnTo>
                    <a:pt x="63815" y="299094"/>
                  </a:lnTo>
                  <a:lnTo>
                    <a:pt x="54605" y="303942"/>
                  </a:lnTo>
                  <a:lnTo>
                    <a:pt x="46115" y="309503"/>
                  </a:lnTo>
                  <a:lnTo>
                    <a:pt x="38558" y="315993"/>
                  </a:lnTo>
                  <a:lnTo>
                    <a:pt x="31956" y="323432"/>
                  </a:lnTo>
                  <a:lnTo>
                    <a:pt x="26139" y="331618"/>
                  </a:lnTo>
                  <a:lnTo>
                    <a:pt x="20153" y="341240"/>
                  </a:lnTo>
                  <a:lnTo>
                    <a:pt x="12356" y="355378"/>
                  </a:lnTo>
                  <a:lnTo>
                    <a:pt x="0" y="379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28133" y="947564"/>
              <a:ext cx="36199" cy="389556"/>
            </a:xfrm>
            <a:custGeom>
              <a:avLst/>
              <a:gdLst/>
              <a:ahLst/>
              <a:cxnLst/>
              <a:rect l="0" t="0" r="0" b="0"/>
              <a:pathLst>
                <a:path w="36199" h="389556">
                  <a:moveTo>
                    <a:pt x="4613" y="0"/>
                  </a:moveTo>
                  <a:lnTo>
                    <a:pt x="1813" y="11803"/>
                  </a:lnTo>
                  <a:lnTo>
                    <a:pt x="311" y="23572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6" y="66289"/>
                  </a:lnTo>
                  <a:lnTo>
                    <a:pt x="2146" y="83265"/>
                  </a:lnTo>
                  <a:lnTo>
                    <a:pt x="3003" y="101366"/>
                  </a:lnTo>
                  <a:lnTo>
                    <a:pt x="4178" y="120335"/>
                  </a:lnTo>
                  <a:lnTo>
                    <a:pt x="5813" y="139942"/>
                  </a:lnTo>
                  <a:lnTo>
                    <a:pt x="7740" y="160003"/>
                  </a:lnTo>
                  <a:lnTo>
                    <a:pt x="9580" y="180382"/>
                  </a:lnTo>
                  <a:lnTo>
                    <a:pt x="11119" y="200975"/>
                  </a:lnTo>
                  <a:lnTo>
                    <a:pt x="12475" y="221550"/>
                  </a:lnTo>
                  <a:lnTo>
                    <a:pt x="13992" y="241751"/>
                  </a:lnTo>
                  <a:lnTo>
                    <a:pt x="15860" y="261411"/>
                  </a:lnTo>
                  <a:lnTo>
                    <a:pt x="17946" y="280376"/>
                  </a:lnTo>
                  <a:lnTo>
                    <a:pt x="19892" y="298425"/>
                  </a:lnTo>
                  <a:lnTo>
                    <a:pt x="21503" y="315518"/>
                  </a:lnTo>
                  <a:lnTo>
                    <a:pt x="22938" y="331367"/>
                  </a:lnTo>
                  <a:lnTo>
                    <a:pt x="24876" y="347015"/>
                  </a:lnTo>
                  <a:lnTo>
                    <a:pt x="28602" y="364954"/>
                  </a:lnTo>
                  <a:lnTo>
                    <a:pt x="36198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89982" y="1139189"/>
              <a:ext cx="142806" cy="167370"/>
            </a:xfrm>
            <a:custGeom>
              <a:avLst/>
              <a:gdLst/>
              <a:ahLst/>
              <a:cxnLst/>
              <a:rect l="0" t="0" r="0" b="0"/>
              <a:pathLst>
                <a:path w="142806" h="167370">
                  <a:moveTo>
                    <a:pt x="5935" y="92645"/>
                  </a:moveTo>
                  <a:lnTo>
                    <a:pt x="14736" y="89711"/>
                  </a:lnTo>
                  <a:lnTo>
                    <a:pt x="23083" y="86929"/>
                  </a:lnTo>
                  <a:lnTo>
                    <a:pt x="31786" y="84029"/>
                  </a:lnTo>
                  <a:lnTo>
                    <a:pt x="41079" y="80989"/>
                  </a:lnTo>
                  <a:lnTo>
                    <a:pt x="51223" y="77824"/>
                  </a:lnTo>
                  <a:lnTo>
                    <a:pt x="62259" y="74555"/>
                  </a:lnTo>
                  <a:lnTo>
                    <a:pt x="73753" y="71044"/>
                  </a:lnTo>
                  <a:lnTo>
                    <a:pt x="84927" y="67005"/>
                  </a:lnTo>
                  <a:lnTo>
                    <a:pt x="95349" y="62318"/>
                  </a:lnTo>
                  <a:lnTo>
                    <a:pt x="104463" y="56865"/>
                  </a:lnTo>
                  <a:lnTo>
                    <a:pt x="111447" y="50448"/>
                  </a:lnTo>
                  <a:lnTo>
                    <a:pt x="116054" y="43058"/>
                  </a:lnTo>
                  <a:lnTo>
                    <a:pt x="118196" y="34995"/>
                  </a:lnTo>
                  <a:lnTo>
                    <a:pt x="117680" y="26744"/>
                  </a:lnTo>
                  <a:lnTo>
                    <a:pt x="114668" y="18619"/>
                  </a:lnTo>
                  <a:lnTo>
                    <a:pt x="109582" y="11216"/>
                  </a:lnTo>
                  <a:lnTo>
                    <a:pt x="102898" y="5463"/>
                  </a:lnTo>
                  <a:lnTo>
                    <a:pt x="95040" y="1717"/>
                  </a:lnTo>
                  <a:lnTo>
                    <a:pt x="86344" y="0"/>
                  </a:lnTo>
                  <a:lnTo>
                    <a:pt x="77064" y="279"/>
                  </a:lnTo>
                  <a:lnTo>
                    <a:pt x="67384" y="2316"/>
                  </a:lnTo>
                  <a:lnTo>
                    <a:pt x="57597" y="5765"/>
                  </a:lnTo>
                  <a:lnTo>
                    <a:pt x="48099" y="10280"/>
                  </a:lnTo>
                  <a:lnTo>
                    <a:pt x="39086" y="15572"/>
                  </a:lnTo>
                  <a:lnTo>
                    <a:pt x="30728" y="21580"/>
                  </a:lnTo>
                  <a:lnTo>
                    <a:pt x="23259" y="28443"/>
                  </a:lnTo>
                  <a:lnTo>
                    <a:pt x="16721" y="36176"/>
                  </a:lnTo>
                  <a:lnTo>
                    <a:pt x="11161" y="44827"/>
                  </a:lnTo>
                  <a:lnTo>
                    <a:pt x="6716" y="54545"/>
                  </a:lnTo>
                  <a:lnTo>
                    <a:pt x="3358" y="65304"/>
                  </a:lnTo>
                  <a:lnTo>
                    <a:pt x="1085" y="76783"/>
                  </a:lnTo>
                  <a:lnTo>
                    <a:pt x="0" y="88481"/>
                  </a:lnTo>
                  <a:lnTo>
                    <a:pt x="52" y="100083"/>
                  </a:lnTo>
                  <a:lnTo>
                    <a:pt x="1221" y="111313"/>
                  </a:lnTo>
                  <a:lnTo>
                    <a:pt x="3600" y="121854"/>
                  </a:lnTo>
                  <a:lnTo>
                    <a:pt x="7131" y="131603"/>
                  </a:lnTo>
                  <a:lnTo>
                    <a:pt x="11790" y="140472"/>
                  </a:lnTo>
                  <a:lnTo>
                    <a:pt x="17665" y="148291"/>
                  </a:lnTo>
                  <a:lnTo>
                    <a:pt x="24697" y="155063"/>
                  </a:lnTo>
                  <a:lnTo>
                    <a:pt x="32858" y="160611"/>
                  </a:lnTo>
                  <a:lnTo>
                    <a:pt x="42240" y="164517"/>
                  </a:lnTo>
                  <a:lnTo>
                    <a:pt x="52769" y="166699"/>
                  </a:lnTo>
                  <a:lnTo>
                    <a:pt x="64092" y="167369"/>
                  </a:lnTo>
                  <a:lnTo>
                    <a:pt x="75685" y="166838"/>
                  </a:lnTo>
                  <a:lnTo>
                    <a:pt x="87212" y="165410"/>
                  </a:lnTo>
                  <a:lnTo>
                    <a:pt x="98288" y="163298"/>
                  </a:lnTo>
                  <a:lnTo>
                    <a:pt x="109584" y="160309"/>
                  </a:lnTo>
                  <a:lnTo>
                    <a:pt x="123204" y="155071"/>
                  </a:lnTo>
                  <a:lnTo>
                    <a:pt x="142805" y="145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2210985" y="2926921"/>
            <a:ext cx="1768788" cy="1768789"/>
          </a:xfrm>
          <a:custGeom>
            <a:avLst/>
            <a:gdLst/>
            <a:ahLst/>
            <a:cxnLst/>
            <a:rect l="0" t="0" r="0" b="0"/>
            <a:pathLst>
              <a:path w="1768788" h="1768789">
                <a:moveTo>
                  <a:pt x="0" y="0"/>
                </a:moveTo>
                <a:lnTo>
                  <a:pt x="1768787" y="1768788"/>
                </a:lnTo>
                <a:lnTo>
                  <a:pt x="0" y="176878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2221513" y="4433023"/>
            <a:ext cx="199281" cy="241631"/>
          </a:xfrm>
          <a:custGeom>
            <a:avLst/>
            <a:gdLst/>
            <a:ahLst/>
            <a:cxnLst/>
            <a:rect l="0" t="0" r="0" b="0"/>
            <a:pathLst>
              <a:path w="199281" h="241631">
                <a:moveTo>
                  <a:pt x="0" y="20531"/>
                </a:moveTo>
                <a:lnTo>
                  <a:pt x="8801" y="17597"/>
                </a:lnTo>
                <a:lnTo>
                  <a:pt x="17148" y="14815"/>
                </a:lnTo>
                <a:lnTo>
                  <a:pt x="25851" y="11920"/>
                </a:lnTo>
                <a:lnTo>
                  <a:pt x="35145" y="9053"/>
                </a:lnTo>
                <a:lnTo>
                  <a:pt x="45288" y="6536"/>
                </a:lnTo>
                <a:lnTo>
                  <a:pt x="56333" y="4525"/>
                </a:lnTo>
                <a:lnTo>
                  <a:pt x="68173" y="3013"/>
                </a:lnTo>
                <a:lnTo>
                  <a:pt x="80643" y="1918"/>
                </a:lnTo>
                <a:lnTo>
                  <a:pt x="93585" y="1145"/>
                </a:lnTo>
                <a:lnTo>
                  <a:pt x="106868" y="609"/>
                </a:lnTo>
                <a:lnTo>
                  <a:pt x="120390" y="241"/>
                </a:lnTo>
                <a:lnTo>
                  <a:pt x="134069" y="0"/>
                </a:lnTo>
                <a:lnTo>
                  <a:pt x="147525" y="176"/>
                </a:lnTo>
                <a:lnTo>
                  <a:pt x="160107" y="1358"/>
                </a:lnTo>
                <a:lnTo>
                  <a:pt x="171519" y="3796"/>
                </a:lnTo>
                <a:lnTo>
                  <a:pt x="181315" y="7742"/>
                </a:lnTo>
                <a:lnTo>
                  <a:pt x="188768" y="13597"/>
                </a:lnTo>
                <a:lnTo>
                  <a:pt x="193707" y="21392"/>
                </a:lnTo>
                <a:lnTo>
                  <a:pt x="196583" y="30864"/>
                </a:lnTo>
                <a:lnTo>
                  <a:pt x="198156" y="41656"/>
                </a:lnTo>
                <a:lnTo>
                  <a:pt x="198997" y="53429"/>
                </a:lnTo>
                <a:lnTo>
                  <a:pt x="199280" y="65908"/>
                </a:lnTo>
                <a:lnTo>
                  <a:pt x="198880" y="78882"/>
                </a:lnTo>
                <a:lnTo>
                  <a:pt x="197770" y="92199"/>
                </a:lnTo>
                <a:lnTo>
                  <a:pt x="196196" y="105751"/>
                </a:lnTo>
                <a:lnTo>
                  <a:pt x="194593" y="119461"/>
                </a:lnTo>
                <a:lnTo>
                  <a:pt x="193218" y="133279"/>
                </a:lnTo>
                <a:lnTo>
                  <a:pt x="192142" y="147170"/>
                </a:lnTo>
                <a:lnTo>
                  <a:pt x="191344" y="161109"/>
                </a:lnTo>
                <a:lnTo>
                  <a:pt x="190768" y="175067"/>
                </a:lnTo>
                <a:lnTo>
                  <a:pt x="190165" y="188621"/>
                </a:lnTo>
                <a:lnTo>
                  <a:pt x="188942" y="202387"/>
                </a:lnTo>
                <a:lnTo>
                  <a:pt x="185873" y="218696"/>
                </a:lnTo>
                <a:lnTo>
                  <a:pt x="178984" y="24163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 rot="1241400">
            <a:off x="6216525" y="2601905"/>
            <a:ext cx="1558630" cy="1649365"/>
            <a:chOff x="6216525" y="2601905"/>
            <a:chExt cx="1558630" cy="1649365"/>
          </a:xfrm>
        </p:grpSpPr>
        <p:sp>
          <p:nvSpPr>
            <p:cNvPr id="57" name="Freeform 56"/>
            <p:cNvSpPr/>
            <p:nvPr/>
          </p:nvSpPr>
          <p:spPr>
            <a:xfrm rot="8838000">
              <a:off x="6216525" y="2692640"/>
              <a:ext cx="1558630" cy="1558630"/>
            </a:xfrm>
            <a:custGeom>
              <a:avLst/>
              <a:gdLst/>
              <a:ahLst/>
              <a:cxnLst/>
              <a:rect l="0" t="0" r="0" b="0"/>
              <a:pathLst>
                <a:path w="1558630" h="1558630">
                  <a:moveTo>
                    <a:pt x="0" y="0"/>
                  </a:moveTo>
                  <a:lnTo>
                    <a:pt x="1558629" y="1558629"/>
                  </a:lnTo>
                  <a:lnTo>
                    <a:pt x="0" y="1558629"/>
                  </a:lnTo>
                  <a:close/>
                </a:path>
              </a:pathLst>
            </a:cu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14097" y="2601905"/>
              <a:ext cx="361149" cy="272663"/>
            </a:xfrm>
            <a:custGeom>
              <a:avLst/>
              <a:gdLst/>
              <a:ahLst/>
              <a:cxnLst/>
              <a:rect l="0" t="0" r="0" b="0"/>
              <a:pathLst>
                <a:path w="361149" h="272663">
                  <a:moveTo>
                    <a:pt x="361148" y="38015"/>
                  </a:moveTo>
                  <a:lnTo>
                    <a:pt x="355730" y="58959"/>
                  </a:lnTo>
                  <a:lnTo>
                    <a:pt x="349550" y="76739"/>
                  </a:lnTo>
                  <a:lnTo>
                    <a:pt x="341975" y="92997"/>
                  </a:lnTo>
                  <a:lnTo>
                    <a:pt x="333129" y="108237"/>
                  </a:lnTo>
                  <a:lnTo>
                    <a:pt x="323235" y="122729"/>
                  </a:lnTo>
                  <a:lnTo>
                    <a:pt x="312528" y="136671"/>
                  </a:lnTo>
                  <a:lnTo>
                    <a:pt x="301223" y="150220"/>
                  </a:lnTo>
                  <a:lnTo>
                    <a:pt x="289491" y="163492"/>
                  </a:lnTo>
                  <a:lnTo>
                    <a:pt x="277457" y="176569"/>
                  </a:lnTo>
                  <a:lnTo>
                    <a:pt x="265219" y="189516"/>
                  </a:lnTo>
                  <a:lnTo>
                    <a:pt x="252840" y="202373"/>
                  </a:lnTo>
                  <a:lnTo>
                    <a:pt x="240366" y="215169"/>
                  </a:lnTo>
                  <a:lnTo>
                    <a:pt x="227826" y="227924"/>
                  </a:lnTo>
                  <a:lnTo>
                    <a:pt x="215243" y="240652"/>
                  </a:lnTo>
                  <a:lnTo>
                    <a:pt x="202630" y="253319"/>
                  </a:lnTo>
                  <a:lnTo>
                    <a:pt x="189998" y="264456"/>
                  </a:lnTo>
                  <a:lnTo>
                    <a:pt x="177351" y="271292"/>
                  </a:lnTo>
                  <a:lnTo>
                    <a:pt x="164706" y="272662"/>
                  </a:lnTo>
                  <a:lnTo>
                    <a:pt x="152359" y="268863"/>
                  </a:lnTo>
                  <a:lnTo>
                    <a:pt x="140866" y="260809"/>
                  </a:lnTo>
                  <a:lnTo>
                    <a:pt x="130463" y="249510"/>
                  </a:lnTo>
                  <a:lnTo>
                    <a:pt x="121089" y="235840"/>
                  </a:lnTo>
                  <a:lnTo>
                    <a:pt x="112567" y="220490"/>
                  </a:lnTo>
                  <a:lnTo>
                    <a:pt x="104690" y="203969"/>
                  </a:lnTo>
                  <a:lnTo>
                    <a:pt x="97288" y="186643"/>
                  </a:lnTo>
                  <a:lnTo>
                    <a:pt x="90222" y="168769"/>
                  </a:lnTo>
                  <a:lnTo>
                    <a:pt x="83382" y="150531"/>
                  </a:lnTo>
                  <a:lnTo>
                    <a:pt x="76397" y="132345"/>
                  </a:lnTo>
                  <a:lnTo>
                    <a:pt x="68666" y="114849"/>
                  </a:lnTo>
                  <a:lnTo>
                    <a:pt x="59923" y="98333"/>
                  </a:lnTo>
                  <a:lnTo>
                    <a:pt x="50412" y="82619"/>
                  </a:lnTo>
                  <a:lnTo>
                    <a:pt x="39584" y="65313"/>
                  </a:lnTo>
                  <a:lnTo>
                    <a:pt x="24467" y="40865"/>
                  </a:lnTo>
                  <a:lnTo>
                    <a:pt x="0" y="0"/>
                  </a:lnTo>
                </a:path>
              </a:pathLst>
            </a:custGeom>
            <a:ln w="6896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3222834" y="192376"/>
            <a:ext cx="2322990" cy="576205"/>
            <a:chOff x="3222834" y="192376"/>
            <a:chExt cx="2322990" cy="576205"/>
          </a:xfrm>
        </p:grpSpPr>
        <p:sp>
          <p:nvSpPr>
            <p:cNvPr id="2" name="Freeform 1"/>
            <p:cNvSpPr/>
            <p:nvPr/>
          </p:nvSpPr>
          <p:spPr>
            <a:xfrm>
              <a:off x="3222834" y="192376"/>
              <a:ext cx="198928" cy="397220"/>
            </a:xfrm>
            <a:custGeom>
              <a:avLst/>
              <a:gdLst/>
              <a:ahLst/>
              <a:cxnLst/>
              <a:rect l="0" t="0" r="0" b="0"/>
              <a:pathLst>
                <a:path w="198928" h="397220">
                  <a:moveTo>
                    <a:pt x="30471" y="49779"/>
                  </a:moveTo>
                  <a:lnTo>
                    <a:pt x="29029" y="58448"/>
                  </a:lnTo>
                  <a:lnTo>
                    <a:pt x="27115" y="70623"/>
                  </a:lnTo>
                  <a:lnTo>
                    <a:pt x="25293" y="84153"/>
                  </a:lnTo>
                  <a:lnTo>
                    <a:pt x="23793" y="98167"/>
                  </a:lnTo>
                  <a:lnTo>
                    <a:pt x="22650" y="112500"/>
                  </a:lnTo>
                  <a:lnTo>
                    <a:pt x="21817" y="127333"/>
                  </a:lnTo>
                  <a:lnTo>
                    <a:pt x="21227" y="142754"/>
                  </a:lnTo>
                  <a:lnTo>
                    <a:pt x="20816" y="158720"/>
                  </a:lnTo>
                  <a:lnTo>
                    <a:pt x="20533" y="175130"/>
                  </a:lnTo>
                  <a:lnTo>
                    <a:pt x="20336" y="191878"/>
                  </a:lnTo>
                  <a:lnTo>
                    <a:pt x="20032" y="208872"/>
                  </a:lnTo>
                  <a:lnTo>
                    <a:pt x="19296" y="226041"/>
                  </a:lnTo>
                  <a:lnTo>
                    <a:pt x="17988" y="243326"/>
                  </a:lnTo>
                  <a:lnTo>
                    <a:pt x="16296" y="260527"/>
                  </a:lnTo>
                  <a:lnTo>
                    <a:pt x="14621" y="277309"/>
                  </a:lnTo>
                  <a:lnTo>
                    <a:pt x="13201" y="293524"/>
                  </a:lnTo>
                  <a:lnTo>
                    <a:pt x="12096" y="309193"/>
                  </a:lnTo>
                  <a:lnTo>
                    <a:pt x="11280" y="324409"/>
                  </a:lnTo>
                  <a:lnTo>
                    <a:pt x="10684" y="339247"/>
                  </a:lnTo>
                  <a:lnTo>
                    <a:pt x="9805" y="352684"/>
                  </a:lnTo>
                  <a:lnTo>
                    <a:pt x="7937" y="361238"/>
                  </a:lnTo>
                  <a:lnTo>
                    <a:pt x="5518" y="362775"/>
                  </a:lnTo>
                  <a:lnTo>
                    <a:pt x="3476" y="359081"/>
                  </a:lnTo>
                  <a:lnTo>
                    <a:pt x="1996" y="351747"/>
                  </a:lnTo>
                  <a:lnTo>
                    <a:pt x="976" y="341637"/>
                  </a:lnTo>
                  <a:lnTo>
                    <a:pt x="291" y="329393"/>
                  </a:lnTo>
                  <a:lnTo>
                    <a:pt x="0" y="315559"/>
                  </a:lnTo>
                  <a:lnTo>
                    <a:pt x="337" y="300578"/>
                  </a:lnTo>
                  <a:lnTo>
                    <a:pt x="1378" y="284790"/>
                  </a:lnTo>
                  <a:lnTo>
                    <a:pt x="2892" y="268607"/>
                  </a:lnTo>
                  <a:lnTo>
                    <a:pt x="4447" y="252513"/>
                  </a:lnTo>
                  <a:lnTo>
                    <a:pt x="5792" y="236757"/>
                  </a:lnTo>
                  <a:lnTo>
                    <a:pt x="7017" y="221226"/>
                  </a:lnTo>
                  <a:lnTo>
                    <a:pt x="8445" y="205571"/>
                  </a:lnTo>
                  <a:lnTo>
                    <a:pt x="10254" y="189594"/>
                  </a:lnTo>
                  <a:lnTo>
                    <a:pt x="12299" y="173421"/>
                  </a:lnTo>
                  <a:lnTo>
                    <a:pt x="14219" y="157403"/>
                  </a:lnTo>
                  <a:lnTo>
                    <a:pt x="15812" y="141740"/>
                  </a:lnTo>
                  <a:lnTo>
                    <a:pt x="17203" y="126628"/>
                  </a:lnTo>
                  <a:lnTo>
                    <a:pt x="18745" y="112327"/>
                  </a:lnTo>
                  <a:lnTo>
                    <a:pt x="20629" y="98890"/>
                  </a:lnTo>
                  <a:lnTo>
                    <a:pt x="22725" y="86053"/>
                  </a:lnTo>
                  <a:lnTo>
                    <a:pt x="24679" y="73352"/>
                  </a:lnTo>
                  <a:lnTo>
                    <a:pt x="26295" y="60509"/>
                  </a:lnTo>
                  <a:lnTo>
                    <a:pt x="27702" y="47593"/>
                  </a:lnTo>
                  <a:lnTo>
                    <a:pt x="29253" y="34914"/>
                  </a:lnTo>
                  <a:lnTo>
                    <a:pt x="31153" y="22665"/>
                  </a:lnTo>
                  <a:lnTo>
                    <a:pt x="33622" y="11684"/>
                  </a:lnTo>
                  <a:lnTo>
                    <a:pt x="37684" y="3677"/>
                  </a:lnTo>
                  <a:lnTo>
                    <a:pt x="43475" y="0"/>
                  </a:lnTo>
                  <a:lnTo>
                    <a:pt x="49299" y="1194"/>
                  </a:lnTo>
                  <a:lnTo>
                    <a:pt x="54593" y="6739"/>
                  </a:lnTo>
                  <a:lnTo>
                    <a:pt x="59369" y="15408"/>
                  </a:lnTo>
                  <a:lnTo>
                    <a:pt x="63752" y="25706"/>
                  </a:lnTo>
                  <a:lnTo>
                    <a:pt x="67857" y="36653"/>
                  </a:lnTo>
                  <a:lnTo>
                    <a:pt x="71767" y="47926"/>
                  </a:lnTo>
                  <a:lnTo>
                    <a:pt x="75547" y="59633"/>
                  </a:lnTo>
                  <a:lnTo>
                    <a:pt x="79238" y="71838"/>
                  </a:lnTo>
                  <a:lnTo>
                    <a:pt x="82869" y="84341"/>
                  </a:lnTo>
                  <a:lnTo>
                    <a:pt x="86460" y="96750"/>
                  </a:lnTo>
                  <a:lnTo>
                    <a:pt x="90024" y="108855"/>
                  </a:lnTo>
                  <a:lnTo>
                    <a:pt x="93570" y="120935"/>
                  </a:lnTo>
                  <a:lnTo>
                    <a:pt x="97103" y="133646"/>
                  </a:lnTo>
                  <a:lnTo>
                    <a:pt x="100633" y="147313"/>
                  </a:lnTo>
                  <a:lnTo>
                    <a:pt x="104326" y="161933"/>
                  </a:lnTo>
                  <a:lnTo>
                    <a:pt x="108492" y="177358"/>
                  </a:lnTo>
                  <a:lnTo>
                    <a:pt x="113260" y="193401"/>
                  </a:lnTo>
                  <a:lnTo>
                    <a:pt x="118598" y="209734"/>
                  </a:lnTo>
                  <a:lnTo>
                    <a:pt x="124406" y="225919"/>
                  </a:lnTo>
                  <a:lnTo>
                    <a:pt x="130573" y="241726"/>
                  </a:lnTo>
                  <a:lnTo>
                    <a:pt x="137001" y="257118"/>
                  </a:lnTo>
                  <a:lnTo>
                    <a:pt x="143616" y="272147"/>
                  </a:lnTo>
                  <a:lnTo>
                    <a:pt x="150355" y="286885"/>
                  </a:lnTo>
                  <a:lnTo>
                    <a:pt x="157015" y="301241"/>
                  </a:lnTo>
                  <a:lnTo>
                    <a:pt x="163261" y="314968"/>
                  </a:lnTo>
                  <a:lnTo>
                    <a:pt x="168943" y="327979"/>
                  </a:lnTo>
                  <a:lnTo>
                    <a:pt x="174124" y="340273"/>
                  </a:lnTo>
                  <a:lnTo>
                    <a:pt x="179605" y="353272"/>
                  </a:lnTo>
                  <a:lnTo>
                    <a:pt x="186982" y="370352"/>
                  </a:lnTo>
                  <a:lnTo>
                    <a:pt x="198927" y="397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42777" y="45272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67"/>
                  </a:lnTo>
                  <a:lnTo>
                    <a:pt x="103478" y="707"/>
                  </a:lnTo>
                  <a:lnTo>
                    <a:pt x="91879" y="1999"/>
                  </a:lnTo>
                  <a:lnTo>
                    <a:pt x="79719" y="3686"/>
                  </a:lnTo>
                  <a:lnTo>
                    <a:pt x="67058" y="5354"/>
                  </a:lnTo>
                  <a:lnTo>
                    <a:pt x="54021" y="6767"/>
                  </a:lnTo>
                  <a:lnTo>
                    <a:pt x="41312" y="7868"/>
                  </a:lnTo>
                  <a:lnTo>
                    <a:pt x="28961" y="8799"/>
                  </a:lnTo>
                  <a:lnTo>
                    <a:pt x="15884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62729" y="366398"/>
              <a:ext cx="106432" cy="167287"/>
            </a:xfrm>
            <a:custGeom>
              <a:avLst/>
              <a:gdLst/>
              <a:ahLst/>
              <a:cxnLst/>
              <a:rect l="0" t="0" r="0" b="0"/>
              <a:pathLst>
                <a:path w="106432" h="167287">
                  <a:moveTo>
                    <a:pt x="106431" y="23156"/>
                  </a:moveTo>
                  <a:lnTo>
                    <a:pt x="100496" y="17355"/>
                  </a:lnTo>
                  <a:lnTo>
                    <a:pt x="94292" y="12431"/>
                  </a:lnTo>
                  <a:lnTo>
                    <a:pt x="87196" y="7938"/>
                  </a:lnTo>
                  <a:lnTo>
                    <a:pt x="79255" y="4062"/>
                  </a:lnTo>
                  <a:lnTo>
                    <a:pt x="70609" y="1346"/>
                  </a:lnTo>
                  <a:lnTo>
                    <a:pt x="61419" y="0"/>
                  </a:lnTo>
                  <a:lnTo>
                    <a:pt x="51992" y="244"/>
                  </a:lnTo>
                  <a:lnTo>
                    <a:pt x="42751" y="2458"/>
                  </a:lnTo>
                  <a:lnTo>
                    <a:pt x="33916" y="6655"/>
                  </a:lnTo>
                  <a:lnTo>
                    <a:pt x="25681" y="12557"/>
                  </a:lnTo>
                  <a:lnTo>
                    <a:pt x="18296" y="19798"/>
                  </a:lnTo>
                  <a:lnTo>
                    <a:pt x="11820" y="28034"/>
                  </a:lnTo>
                  <a:lnTo>
                    <a:pt x="6471" y="36985"/>
                  </a:lnTo>
                  <a:lnTo>
                    <a:pt x="2700" y="46437"/>
                  </a:lnTo>
                  <a:lnTo>
                    <a:pt x="609" y="56240"/>
                  </a:lnTo>
                  <a:lnTo>
                    <a:pt x="0" y="66449"/>
                  </a:lnTo>
                  <a:lnTo>
                    <a:pt x="571" y="77295"/>
                  </a:lnTo>
                  <a:lnTo>
                    <a:pt x="2030" y="88850"/>
                  </a:lnTo>
                  <a:lnTo>
                    <a:pt x="4296" y="100882"/>
                  </a:lnTo>
                  <a:lnTo>
                    <a:pt x="7485" y="112959"/>
                  </a:lnTo>
                  <a:lnTo>
                    <a:pt x="11596" y="124815"/>
                  </a:lnTo>
                  <a:lnTo>
                    <a:pt x="16660" y="136046"/>
                  </a:lnTo>
                  <a:lnTo>
                    <a:pt x="22816" y="146056"/>
                  </a:lnTo>
                  <a:lnTo>
                    <a:pt x="30034" y="154623"/>
                  </a:lnTo>
                  <a:lnTo>
                    <a:pt x="38154" y="161374"/>
                  </a:lnTo>
                  <a:lnTo>
                    <a:pt x="46974" y="165635"/>
                  </a:lnTo>
                  <a:lnTo>
                    <a:pt x="56305" y="167286"/>
                  </a:lnTo>
                  <a:lnTo>
                    <a:pt x="65734" y="166961"/>
                  </a:lnTo>
                  <a:lnTo>
                    <a:pt x="75663" y="165745"/>
                  </a:lnTo>
                  <a:lnTo>
                    <a:pt x="88079" y="163531"/>
                  </a:lnTo>
                  <a:lnTo>
                    <a:pt x="106431" y="160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45573" y="400082"/>
              <a:ext cx="134158" cy="127125"/>
            </a:xfrm>
            <a:custGeom>
              <a:avLst/>
              <a:gdLst/>
              <a:ahLst/>
              <a:cxnLst/>
              <a:rect l="0" t="0" r="0" b="0"/>
              <a:pathLst>
                <a:path w="134158" h="127125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61" y="61023"/>
                  </a:lnTo>
                  <a:lnTo>
                    <a:pt x="2244" y="72135"/>
                  </a:lnTo>
                  <a:lnTo>
                    <a:pt x="4905" y="83119"/>
                  </a:lnTo>
                  <a:lnTo>
                    <a:pt x="8630" y="93971"/>
                  </a:lnTo>
                  <a:lnTo>
                    <a:pt x="13588" y="104223"/>
                  </a:lnTo>
                  <a:lnTo>
                    <a:pt x="20198" y="112975"/>
                  </a:lnTo>
                  <a:lnTo>
                    <a:pt x="28526" y="119851"/>
                  </a:lnTo>
                  <a:lnTo>
                    <a:pt x="38033" y="124637"/>
                  </a:lnTo>
                  <a:lnTo>
                    <a:pt x="47792" y="127034"/>
                  </a:lnTo>
                  <a:lnTo>
                    <a:pt x="57239" y="127124"/>
                  </a:lnTo>
                  <a:lnTo>
                    <a:pt x="66189" y="125271"/>
                  </a:lnTo>
                  <a:lnTo>
                    <a:pt x="74653" y="121910"/>
                  </a:lnTo>
                  <a:lnTo>
                    <a:pt x="82708" y="117431"/>
                  </a:lnTo>
                  <a:lnTo>
                    <a:pt x="90287" y="111987"/>
                  </a:lnTo>
                  <a:lnTo>
                    <a:pt x="97165" y="105511"/>
                  </a:lnTo>
                  <a:lnTo>
                    <a:pt x="103279" y="98046"/>
                  </a:lnTo>
                  <a:lnTo>
                    <a:pt x="108709" y="89746"/>
                  </a:lnTo>
                  <a:lnTo>
                    <a:pt x="113592" y="80796"/>
                  </a:lnTo>
                  <a:lnTo>
                    <a:pt x="118058" y="71376"/>
                  </a:lnTo>
                  <a:lnTo>
                    <a:pt x="122071" y="61884"/>
                  </a:lnTo>
                  <a:lnTo>
                    <a:pt x="125823" y="51906"/>
                  </a:lnTo>
                  <a:lnTo>
                    <a:pt x="129645" y="39450"/>
                  </a:lnTo>
                  <a:lnTo>
                    <a:pt x="13415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53430" y="231626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5" y="43074"/>
                  </a:lnTo>
                  <a:lnTo>
                    <a:pt x="177" y="58102"/>
                  </a:lnTo>
                  <a:lnTo>
                    <a:pt x="826" y="73279"/>
                  </a:lnTo>
                  <a:lnTo>
                    <a:pt x="2079" y="88346"/>
                  </a:lnTo>
                  <a:lnTo>
                    <a:pt x="3904" y="103210"/>
                  </a:lnTo>
                  <a:lnTo>
                    <a:pt x="6201" y="117870"/>
                  </a:lnTo>
                  <a:lnTo>
                    <a:pt x="8852" y="132358"/>
                  </a:lnTo>
                  <a:lnTo>
                    <a:pt x="11598" y="146714"/>
                  </a:lnTo>
                  <a:lnTo>
                    <a:pt x="14054" y="160972"/>
                  </a:lnTo>
                  <a:lnTo>
                    <a:pt x="16034" y="175161"/>
                  </a:lnTo>
                  <a:lnTo>
                    <a:pt x="17532" y="189302"/>
                  </a:lnTo>
                  <a:lnTo>
                    <a:pt x="18619" y="203409"/>
                  </a:lnTo>
                  <a:lnTo>
                    <a:pt x="19389" y="217476"/>
                  </a:lnTo>
                  <a:lnTo>
                    <a:pt x="19925" y="230903"/>
                  </a:lnTo>
                  <a:lnTo>
                    <a:pt x="20350" y="243827"/>
                  </a:lnTo>
                  <a:lnTo>
                    <a:pt x="20707" y="257384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48145" y="294797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70116" y="2867"/>
                  </a:lnTo>
                  <a:lnTo>
                    <a:pt x="161129" y="5009"/>
                  </a:lnTo>
                  <a:lnTo>
                    <a:pt x="151134" y="6612"/>
                  </a:lnTo>
                  <a:lnTo>
                    <a:pt x="140153" y="7793"/>
                  </a:lnTo>
                  <a:lnTo>
                    <a:pt x="128342" y="8641"/>
                  </a:lnTo>
                  <a:lnTo>
                    <a:pt x="115888" y="9244"/>
                  </a:lnTo>
                  <a:lnTo>
                    <a:pt x="103123" y="9831"/>
                  </a:lnTo>
                  <a:lnTo>
                    <a:pt x="90490" y="10763"/>
                  </a:lnTo>
                  <a:lnTo>
                    <a:pt x="78222" y="12210"/>
                  </a:lnTo>
                  <a:lnTo>
                    <a:pt x="66359" y="14166"/>
                  </a:lnTo>
                  <a:lnTo>
                    <a:pt x="54853" y="16551"/>
                  </a:lnTo>
                  <a:lnTo>
                    <a:pt x="43644" y="19262"/>
                  </a:lnTo>
                  <a:lnTo>
                    <a:pt x="33112" y="22058"/>
                  </a:lnTo>
                  <a:lnTo>
                    <a:pt x="23050" y="24844"/>
                  </a:lnTo>
                  <a:lnTo>
                    <a:pt x="12573" y="278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34447" y="350164"/>
              <a:ext cx="192725" cy="176261"/>
            </a:xfrm>
            <a:custGeom>
              <a:avLst/>
              <a:gdLst/>
              <a:ahLst/>
              <a:cxnLst/>
              <a:rect l="0" t="0" r="0" b="0"/>
              <a:pathLst>
                <a:path w="192725" h="176261">
                  <a:moveTo>
                    <a:pt x="55853" y="60447"/>
                  </a:moveTo>
                  <a:lnTo>
                    <a:pt x="67521" y="57513"/>
                  </a:lnTo>
                  <a:lnTo>
                    <a:pt x="78010" y="54731"/>
                  </a:lnTo>
                  <a:lnTo>
                    <a:pt x="88307" y="51827"/>
                  </a:lnTo>
                  <a:lnTo>
                    <a:pt x="98435" y="48614"/>
                  </a:lnTo>
                  <a:lnTo>
                    <a:pt x="108131" y="44800"/>
                  </a:lnTo>
                  <a:lnTo>
                    <a:pt x="117249" y="40283"/>
                  </a:lnTo>
                  <a:lnTo>
                    <a:pt x="125160" y="35120"/>
                  </a:lnTo>
                  <a:lnTo>
                    <a:pt x="130729" y="29432"/>
                  </a:lnTo>
                  <a:lnTo>
                    <a:pt x="133530" y="23356"/>
                  </a:lnTo>
                  <a:lnTo>
                    <a:pt x="133459" y="17329"/>
                  </a:lnTo>
                  <a:lnTo>
                    <a:pt x="130378" y="12048"/>
                  </a:lnTo>
                  <a:lnTo>
                    <a:pt x="124526" y="7836"/>
                  </a:lnTo>
                  <a:lnTo>
                    <a:pt x="116397" y="4671"/>
                  </a:lnTo>
                  <a:lnTo>
                    <a:pt x="106524" y="2382"/>
                  </a:lnTo>
                  <a:lnTo>
                    <a:pt x="95383" y="776"/>
                  </a:lnTo>
                  <a:lnTo>
                    <a:pt x="83672" y="0"/>
                  </a:lnTo>
                  <a:lnTo>
                    <a:pt x="72278" y="528"/>
                  </a:lnTo>
                  <a:lnTo>
                    <a:pt x="61654" y="2511"/>
                  </a:lnTo>
                  <a:lnTo>
                    <a:pt x="51708" y="5808"/>
                  </a:lnTo>
                  <a:lnTo>
                    <a:pt x="42028" y="10163"/>
                  </a:lnTo>
                  <a:lnTo>
                    <a:pt x="32339" y="15323"/>
                  </a:lnTo>
                  <a:lnTo>
                    <a:pt x="23016" y="21398"/>
                  </a:lnTo>
                  <a:lnTo>
                    <a:pt x="14959" y="28832"/>
                  </a:lnTo>
                  <a:lnTo>
                    <a:pt x="8581" y="37754"/>
                  </a:lnTo>
                  <a:lnTo>
                    <a:pt x="3976" y="47846"/>
                  </a:lnTo>
                  <a:lnTo>
                    <a:pt x="1177" y="58538"/>
                  </a:lnTo>
                  <a:lnTo>
                    <a:pt x="0" y="69433"/>
                  </a:lnTo>
                  <a:lnTo>
                    <a:pt x="142" y="80340"/>
                  </a:lnTo>
                  <a:lnTo>
                    <a:pt x="1284" y="91190"/>
                  </a:lnTo>
                  <a:lnTo>
                    <a:pt x="3164" y="101957"/>
                  </a:lnTo>
                  <a:lnTo>
                    <a:pt x="5897" y="112322"/>
                  </a:lnTo>
                  <a:lnTo>
                    <a:pt x="9940" y="121683"/>
                  </a:lnTo>
                  <a:lnTo>
                    <a:pt x="15435" y="129800"/>
                  </a:lnTo>
                  <a:lnTo>
                    <a:pt x="22076" y="136913"/>
                  </a:lnTo>
                  <a:lnTo>
                    <a:pt x="29297" y="143539"/>
                  </a:lnTo>
                  <a:lnTo>
                    <a:pt x="36718" y="150029"/>
                  </a:lnTo>
                  <a:lnTo>
                    <a:pt x="44479" y="156220"/>
                  </a:lnTo>
                  <a:lnTo>
                    <a:pt x="53128" y="161552"/>
                  </a:lnTo>
                  <a:lnTo>
                    <a:pt x="62909" y="165771"/>
                  </a:lnTo>
                  <a:lnTo>
                    <a:pt x="73766" y="168926"/>
                  </a:lnTo>
                  <a:lnTo>
                    <a:pt x="85512" y="171202"/>
                  </a:lnTo>
                  <a:lnTo>
                    <a:pt x="97936" y="172805"/>
                  </a:lnTo>
                  <a:lnTo>
                    <a:pt x="110856" y="173915"/>
                  </a:lnTo>
                  <a:lnTo>
                    <a:pt x="124127" y="174677"/>
                  </a:lnTo>
                  <a:lnTo>
                    <a:pt x="137625" y="175195"/>
                  </a:lnTo>
                  <a:lnTo>
                    <a:pt x="150668" y="175546"/>
                  </a:lnTo>
                  <a:lnTo>
                    <a:pt x="163291" y="175820"/>
                  </a:lnTo>
                  <a:lnTo>
                    <a:pt x="176603" y="176045"/>
                  </a:lnTo>
                  <a:lnTo>
                    <a:pt x="192724" y="176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06197" y="210569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84"/>
                  </a:lnTo>
                  <a:lnTo>
                    <a:pt x="177" y="54771"/>
                  </a:lnTo>
                  <a:lnTo>
                    <a:pt x="825" y="69576"/>
                  </a:lnTo>
                  <a:lnTo>
                    <a:pt x="2074" y="85732"/>
                  </a:lnTo>
                  <a:lnTo>
                    <a:pt x="3726" y="102976"/>
                  </a:lnTo>
                  <a:lnTo>
                    <a:pt x="5374" y="120770"/>
                  </a:lnTo>
                  <a:lnTo>
                    <a:pt x="6782" y="138728"/>
                  </a:lnTo>
                  <a:lnTo>
                    <a:pt x="8047" y="156344"/>
                  </a:lnTo>
                  <a:lnTo>
                    <a:pt x="9504" y="172938"/>
                  </a:lnTo>
                  <a:lnTo>
                    <a:pt x="11331" y="188251"/>
                  </a:lnTo>
                  <a:lnTo>
                    <a:pt x="13388" y="202684"/>
                  </a:lnTo>
                  <a:lnTo>
                    <a:pt x="15316" y="217071"/>
                  </a:lnTo>
                  <a:lnTo>
                    <a:pt x="16914" y="231899"/>
                  </a:lnTo>
                  <a:lnTo>
                    <a:pt x="18310" y="246980"/>
                  </a:lnTo>
                  <a:lnTo>
                    <a:pt x="19854" y="261660"/>
                  </a:lnTo>
                  <a:lnTo>
                    <a:pt x="21745" y="275575"/>
                  </a:lnTo>
                  <a:lnTo>
                    <a:pt x="24014" y="288682"/>
                  </a:lnTo>
                  <a:lnTo>
                    <a:pt x="26617" y="301090"/>
                  </a:lnTo>
                  <a:lnTo>
                    <a:pt x="29477" y="312939"/>
                  </a:lnTo>
                  <a:lnTo>
                    <a:pt x="32375" y="323916"/>
                  </a:lnTo>
                  <a:lnTo>
                    <a:pt x="35242" y="334332"/>
                  </a:lnTo>
                  <a:lnTo>
                    <a:pt x="38325" y="345105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85098" y="200041"/>
              <a:ext cx="389556" cy="31586"/>
            </a:xfrm>
            <a:custGeom>
              <a:avLst/>
              <a:gdLst/>
              <a:ahLst/>
              <a:cxnLst/>
              <a:rect l="0" t="0" r="0" b="0"/>
              <a:pathLst>
                <a:path w="389556" h="31586">
                  <a:moveTo>
                    <a:pt x="389555" y="0"/>
                  </a:moveTo>
                  <a:lnTo>
                    <a:pt x="377685" y="67"/>
                  </a:lnTo>
                  <a:lnTo>
                    <a:pt x="365276" y="707"/>
                  </a:lnTo>
                  <a:lnTo>
                    <a:pt x="351094" y="1999"/>
                  </a:lnTo>
                  <a:lnTo>
                    <a:pt x="335559" y="3686"/>
                  </a:lnTo>
                  <a:lnTo>
                    <a:pt x="319562" y="5354"/>
                  </a:lnTo>
                  <a:lnTo>
                    <a:pt x="303675" y="6767"/>
                  </a:lnTo>
                  <a:lnTo>
                    <a:pt x="287954" y="7866"/>
                  </a:lnTo>
                  <a:lnTo>
                    <a:pt x="272120" y="8676"/>
                  </a:lnTo>
                  <a:lnTo>
                    <a:pt x="255992" y="9260"/>
                  </a:lnTo>
                  <a:lnTo>
                    <a:pt x="239536" y="9839"/>
                  </a:lnTo>
                  <a:lnTo>
                    <a:pt x="222790" y="10767"/>
                  </a:lnTo>
                  <a:lnTo>
                    <a:pt x="205818" y="12207"/>
                  </a:lnTo>
                  <a:lnTo>
                    <a:pt x="188841" y="13989"/>
                  </a:lnTo>
                  <a:lnTo>
                    <a:pt x="172217" y="15725"/>
                  </a:lnTo>
                  <a:lnTo>
                    <a:pt x="156110" y="17191"/>
                  </a:lnTo>
                  <a:lnTo>
                    <a:pt x="140515" y="18497"/>
                  </a:lnTo>
                  <a:lnTo>
                    <a:pt x="125349" y="19980"/>
                  </a:lnTo>
                  <a:lnTo>
                    <a:pt x="110511" y="21824"/>
                  </a:lnTo>
                  <a:lnTo>
                    <a:pt x="95748" y="23894"/>
                  </a:lnTo>
                  <a:lnTo>
                    <a:pt x="80682" y="25829"/>
                  </a:lnTo>
                  <a:lnTo>
                    <a:pt x="65156" y="27428"/>
                  </a:lnTo>
                  <a:lnTo>
                    <a:pt x="49924" y="28657"/>
                  </a:lnTo>
                  <a:lnTo>
                    <a:pt x="35061" y="29690"/>
                  </a:lnTo>
                  <a:lnTo>
                    <a:pt x="19258" y="30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32538" y="410611"/>
              <a:ext cx="105286" cy="115155"/>
            </a:xfrm>
            <a:custGeom>
              <a:avLst/>
              <a:gdLst/>
              <a:ahLst/>
              <a:cxnLst/>
              <a:rect l="0" t="0" r="0" b="0"/>
              <a:pathLst>
                <a:path w="105286" h="115155">
                  <a:moveTo>
                    <a:pt x="0" y="42114"/>
                  </a:moveTo>
                  <a:lnTo>
                    <a:pt x="67" y="53782"/>
                  </a:lnTo>
                  <a:lnTo>
                    <a:pt x="707" y="64271"/>
                  </a:lnTo>
                  <a:lnTo>
                    <a:pt x="2009" y="74572"/>
                  </a:lnTo>
                  <a:lnTo>
                    <a:pt x="4041" y="84874"/>
                  </a:lnTo>
                  <a:lnTo>
                    <a:pt x="7005" y="95218"/>
                  </a:lnTo>
                  <a:lnTo>
                    <a:pt x="10876" y="105533"/>
                  </a:lnTo>
                  <a:lnTo>
                    <a:pt x="13799" y="113221"/>
                  </a:lnTo>
                  <a:lnTo>
                    <a:pt x="13845" y="115154"/>
                  </a:lnTo>
                  <a:lnTo>
                    <a:pt x="12116" y="112511"/>
                  </a:lnTo>
                  <a:lnTo>
                    <a:pt x="9680" y="106595"/>
                  </a:lnTo>
                  <a:lnTo>
                    <a:pt x="7286" y="97903"/>
                  </a:lnTo>
                  <a:lnTo>
                    <a:pt x="5287" y="86881"/>
                  </a:lnTo>
                  <a:lnTo>
                    <a:pt x="4082" y="74508"/>
                  </a:lnTo>
                  <a:lnTo>
                    <a:pt x="4240" y="62168"/>
                  </a:lnTo>
                  <a:lnTo>
                    <a:pt x="5939" y="50638"/>
                  </a:lnTo>
                  <a:lnTo>
                    <a:pt x="9196" y="40281"/>
                  </a:lnTo>
                  <a:lnTo>
                    <a:pt x="14047" y="31318"/>
                  </a:lnTo>
                  <a:lnTo>
                    <a:pt x="20350" y="23703"/>
                  </a:lnTo>
                  <a:lnTo>
                    <a:pt x="28004" y="17385"/>
                  </a:lnTo>
                  <a:lnTo>
                    <a:pt x="37036" y="12416"/>
                  </a:lnTo>
                  <a:lnTo>
                    <a:pt x="47317" y="8694"/>
                  </a:lnTo>
                  <a:lnTo>
                    <a:pt x="58206" y="5998"/>
                  </a:lnTo>
                  <a:lnTo>
                    <a:pt x="69804" y="3804"/>
                  </a:lnTo>
                  <a:lnTo>
                    <a:pt x="84245" y="191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11523" y="473782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5" y="58458"/>
                  </a:lnTo>
                  <a:lnTo>
                    <a:pt x="2074" y="70247"/>
                  </a:lnTo>
                  <a:lnTo>
                    <a:pt x="3735" y="81294"/>
                  </a:lnTo>
                  <a:lnTo>
                    <a:pt x="5562" y="91818"/>
                  </a:lnTo>
                  <a:lnTo>
                    <a:pt x="7717" y="102741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11523" y="31585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79444" y="459788"/>
              <a:ext cx="163707" cy="126993"/>
            </a:xfrm>
            <a:custGeom>
              <a:avLst/>
              <a:gdLst/>
              <a:ahLst/>
              <a:cxnLst/>
              <a:rect l="0" t="0" r="0" b="0"/>
              <a:pathLst>
                <a:path w="163707" h="126993">
                  <a:moveTo>
                    <a:pt x="111063" y="66636"/>
                  </a:moveTo>
                  <a:lnTo>
                    <a:pt x="113796" y="57902"/>
                  </a:lnTo>
                  <a:lnTo>
                    <a:pt x="114658" y="50196"/>
                  </a:lnTo>
                  <a:lnTo>
                    <a:pt x="113664" y="42793"/>
                  </a:lnTo>
                  <a:lnTo>
                    <a:pt x="110951" y="35532"/>
                  </a:lnTo>
                  <a:lnTo>
                    <a:pt x="106518" y="28354"/>
                  </a:lnTo>
                  <a:lnTo>
                    <a:pt x="100525" y="21237"/>
                  </a:lnTo>
                  <a:lnTo>
                    <a:pt x="93094" y="14493"/>
                  </a:lnTo>
                  <a:lnTo>
                    <a:pt x="84219" y="8723"/>
                  </a:lnTo>
                  <a:lnTo>
                    <a:pt x="74042" y="4187"/>
                  </a:lnTo>
                  <a:lnTo>
                    <a:pt x="63127" y="1144"/>
                  </a:lnTo>
                  <a:lnTo>
                    <a:pt x="52342" y="0"/>
                  </a:lnTo>
                  <a:lnTo>
                    <a:pt x="42171" y="795"/>
                  </a:lnTo>
                  <a:lnTo>
                    <a:pt x="32887" y="3430"/>
                  </a:lnTo>
                  <a:lnTo>
                    <a:pt x="24723" y="7857"/>
                  </a:lnTo>
                  <a:lnTo>
                    <a:pt x="17683" y="13873"/>
                  </a:lnTo>
                  <a:lnTo>
                    <a:pt x="11769" y="21334"/>
                  </a:lnTo>
                  <a:lnTo>
                    <a:pt x="7078" y="30235"/>
                  </a:lnTo>
                  <a:lnTo>
                    <a:pt x="3552" y="40439"/>
                  </a:lnTo>
                  <a:lnTo>
                    <a:pt x="1164" y="51543"/>
                  </a:lnTo>
                  <a:lnTo>
                    <a:pt x="1" y="62987"/>
                  </a:lnTo>
                  <a:lnTo>
                    <a:pt x="0" y="74419"/>
                  </a:lnTo>
                  <a:lnTo>
                    <a:pt x="1135" y="85535"/>
                  </a:lnTo>
                  <a:lnTo>
                    <a:pt x="3490" y="95999"/>
                  </a:lnTo>
                  <a:lnTo>
                    <a:pt x="7006" y="105689"/>
                  </a:lnTo>
                  <a:lnTo>
                    <a:pt x="11654" y="114178"/>
                  </a:lnTo>
                  <a:lnTo>
                    <a:pt x="17522" y="120677"/>
                  </a:lnTo>
                  <a:lnTo>
                    <a:pt x="24540" y="124931"/>
                  </a:lnTo>
                  <a:lnTo>
                    <a:pt x="32353" y="126992"/>
                  </a:lnTo>
                  <a:lnTo>
                    <a:pt x="40436" y="126946"/>
                  </a:lnTo>
                  <a:lnTo>
                    <a:pt x="48457" y="125055"/>
                  </a:lnTo>
                  <a:lnTo>
                    <a:pt x="56129" y="121365"/>
                  </a:lnTo>
                  <a:lnTo>
                    <a:pt x="63128" y="115624"/>
                  </a:lnTo>
                  <a:lnTo>
                    <a:pt x="69352" y="107881"/>
                  </a:lnTo>
                  <a:lnTo>
                    <a:pt x="74869" y="98599"/>
                  </a:lnTo>
                  <a:lnTo>
                    <a:pt x="79818" y="88461"/>
                  </a:lnTo>
                  <a:lnTo>
                    <a:pt x="84342" y="78010"/>
                  </a:lnTo>
                  <a:lnTo>
                    <a:pt x="88786" y="69950"/>
                  </a:lnTo>
                  <a:lnTo>
                    <a:pt x="93222" y="67357"/>
                  </a:lnTo>
                  <a:lnTo>
                    <a:pt x="97416" y="69047"/>
                  </a:lnTo>
                  <a:lnTo>
                    <a:pt x="101750" y="73250"/>
                  </a:lnTo>
                  <a:lnTo>
                    <a:pt x="106686" y="78633"/>
                  </a:lnTo>
                  <a:lnTo>
                    <a:pt x="112606" y="84242"/>
                  </a:lnTo>
                  <a:lnTo>
                    <a:pt x="119582" y="89599"/>
                  </a:lnTo>
                  <a:lnTo>
                    <a:pt x="127220" y="94220"/>
                  </a:lnTo>
                  <a:lnTo>
                    <a:pt x="135654" y="97802"/>
                  </a:lnTo>
                  <a:lnTo>
                    <a:pt x="146740" y="99535"/>
                  </a:lnTo>
                  <a:lnTo>
                    <a:pt x="163706" y="98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43150" y="419680"/>
              <a:ext cx="276674" cy="348901"/>
            </a:xfrm>
            <a:custGeom>
              <a:avLst/>
              <a:gdLst/>
              <a:ahLst/>
              <a:cxnLst/>
              <a:rect l="0" t="0" r="0" b="0"/>
              <a:pathLst>
                <a:path w="276674" h="348901">
                  <a:moveTo>
                    <a:pt x="0" y="43573"/>
                  </a:moveTo>
                  <a:lnTo>
                    <a:pt x="2933" y="55376"/>
                  </a:lnTo>
                  <a:lnTo>
                    <a:pt x="5715" y="67145"/>
                  </a:lnTo>
                  <a:lnTo>
                    <a:pt x="8616" y="80030"/>
                  </a:lnTo>
                  <a:lnTo>
                    <a:pt x="11656" y="93706"/>
                  </a:lnTo>
                  <a:lnTo>
                    <a:pt x="14821" y="107385"/>
                  </a:lnTo>
                  <a:lnTo>
                    <a:pt x="18061" y="120528"/>
                  </a:lnTo>
                  <a:lnTo>
                    <a:pt x="20475" y="130432"/>
                  </a:lnTo>
                  <a:lnTo>
                    <a:pt x="21007" y="133698"/>
                  </a:lnTo>
                  <a:lnTo>
                    <a:pt x="20062" y="131118"/>
                  </a:lnTo>
                  <a:lnTo>
                    <a:pt x="18336" y="124321"/>
                  </a:lnTo>
                  <a:lnTo>
                    <a:pt x="16496" y="114422"/>
                  </a:lnTo>
                  <a:lnTo>
                    <a:pt x="14897" y="102245"/>
                  </a:lnTo>
                  <a:lnTo>
                    <a:pt x="13808" y="88752"/>
                  </a:lnTo>
                  <a:lnTo>
                    <a:pt x="13517" y="75041"/>
                  </a:lnTo>
                  <a:lnTo>
                    <a:pt x="14101" y="61731"/>
                  </a:lnTo>
                  <a:lnTo>
                    <a:pt x="15626" y="49176"/>
                  </a:lnTo>
                  <a:lnTo>
                    <a:pt x="18244" y="37656"/>
                  </a:lnTo>
                  <a:lnTo>
                    <a:pt x="21938" y="27212"/>
                  </a:lnTo>
                  <a:lnTo>
                    <a:pt x="26875" y="18026"/>
                  </a:lnTo>
                  <a:lnTo>
                    <a:pt x="33470" y="10518"/>
                  </a:lnTo>
                  <a:lnTo>
                    <a:pt x="41789" y="4774"/>
                  </a:lnTo>
                  <a:lnTo>
                    <a:pt x="51289" y="1067"/>
                  </a:lnTo>
                  <a:lnTo>
                    <a:pt x="61043" y="0"/>
                  </a:lnTo>
                  <a:lnTo>
                    <a:pt x="70482" y="1656"/>
                  </a:lnTo>
                  <a:lnTo>
                    <a:pt x="79257" y="5683"/>
                  </a:lnTo>
                  <a:lnTo>
                    <a:pt x="87071" y="11582"/>
                  </a:lnTo>
                  <a:lnTo>
                    <a:pt x="93873" y="18888"/>
                  </a:lnTo>
                  <a:lnTo>
                    <a:pt x="99626" y="27535"/>
                  </a:lnTo>
                  <a:lnTo>
                    <a:pt x="104207" y="37840"/>
                  </a:lnTo>
                  <a:lnTo>
                    <a:pt x="107669" y="49835"/>
                  </a:lnTo>
                  <a:lnTo>
                    <a:pt x="110353" y="62973"/>
                  </a:lnTo>
                  <a:lnTo>
                    <a:pt x="112779" y="76330"/>
                  </a:lnTo>
                  <a:lnTo>
                    <a:pt x="115274" y="89345"/>
                  </a:lnTo>
                  <a:lnTo>
                    <a:pt x="118122" y="101676"/>
                  </a:lnTo>
                  <a:lnTo>
                    <a:pt x="121646" y="113031"/>
                  </a:lnTo>
                  <a:lnTo>
                    <a:pt x="125956" y="123355"/>
                  </a:lnTo>
                  <a:lnTo>
                    <a:pt x="131310" y="132286"/>
                  </a:lnTo>
                  <a:lnTo>
                    <a:pt x="138186" y="139090"/>
                  </a:lnTo>
                  <a:lnTo>
                    <a:pt x="146697" y="143557"/>
                  </a:lnTo>
                  <a:lnTo>
                    <a:pt x="156496" y="145932"/>
                  </a:lnTo>
                  <a:lnTo>
                    <a:pt x="166983" y="146629"/>
                  </a:lnTo>
                  <a:lnTo>
                    <a:pt x="177737" y="146065"/>
                  </a:lnTo>
                  <a:lnTo>
                    <a:pt x="188548" y="144589"/>
                  </a:lnTo>
                  <a:lnTo>
                    <a:pt x="199333" y="142469"/>
                  </a:lnTo>
                  <a:lnTo>
                    <a:pt x="210060" y="139890"/>
                  </a:lnTo>
                  <a:lnTo>
                    <a:pt x="220568" y="136499"/>
                  </a:lnTo>
                  <a:lnTo>
                    <a:pt x="230558" y="131473"/>
                  </a:lnTo>
                  <a:lnTo>
                    <a:pt x="239902" y="124492"/>
                  </a:lnTo>
                  <a:lnTo>
                    <a:pt x="248313" y="115699"/>
                  </a:lnTo>
                  <a:lnTo>
                    <a:pt x="255284" y="105429"/>
                  </a:lnTo>
                  <a:lnTo>
                    <a:pt x="260666" y="94047"/>
                  </a:lnTo>
                  <a:lnTo>
                    <a:pt x="264296" y="82186"/>
                  </a:lnTo>
                  <a:lnTo>
                    <a:pt x="265842" y="70698"/>
                  </a:lnTo>
                  <a:lnTo>
                    <a:pt x="265321" y="60023"/>
                  </a:lnTo>
                  <a:lnTo>
                    <a:pt x="262871" y="50385"/>
                  </a:lnTo>
                  <a:lnTo>
                    <a:pt x="258569" y="41976"/>
                  </a:lnTo>
                  <a:lnTo>
                    <a:pt x="252636" y="34773"/>
                  </a:lnTo>
                  <a:lnTo>
                    <a:pt x="245231" y="28917"/>
                  </a:lnTo>
                  <a:lnTo>
                    <a:pt x="236367" y="24798"/>
                  </a:lnTo>
                  <a:lnTo>
                    <a:pt x="226193" y="22483"/>
                  </a:lnTo>
                  <a:lnTo>
                    <a:pt x="215278" y="22232"/>
                  </a:lnTo>
                  <a:lnTo>
                    <a:pt x="204494" y="24639"/>
                  </a:lnTo>
                  <a:lnTo>
                    <a:pt x="194326" y="29780"/>
                  </a:lnTo>
                  <a:lnTo>
                    <a:pt x="185215" y="37300"/>
                  </a:lnTo>
                  <a:lnTo>
                    <a:pt x="177698" y="46699"/>
                  </a:lnTo>
                  <a:lnTo>
                    <a:pt x="171911" y="57497"/>
                  </a:lnTo>
                  <a:lnTo>
                    <a:pt x="167822" y="69304"/>
                  </a:lnTo>
                  <a:lnTo>
                    <a:pt x="165428" y="81818"/>
                  </a:lnTo>
                  <a:lnTo>
                    <a:pt x="164563" y="94810"/>
                  </a:lnTo>
                  <a:lnTo>
                    <a:pt x="165266" y="107632"/>
                  </a:lnTo>
                  <a:lnTo>
                    <a:pt x="167856" y="119256"/>
                  </a:lnTo>
                  <a:lnTo>
                    <a:pt x="172338" y="129206"/>
                  </a:lnTo>
                  <a:lnTo>
                    <a:pt x="178448" y="137038"/>
                  </a:lnTo>
                  <a:lnTo>
                    <a:pt x="185836" y="142100"/>
                  </a:lnTo>
                  <a:lnTo>
                    <a:pt x="194166" y="144311"/>
                  </a:lnTo>
                  <a:lnTo>
                    <a:pt x="202841" y="143882"/>
                  </a:lnTo>
                  <a:lnTo>
                    <a:pt x="211044" y="141027"/>
                  </a:lnTo>
                  <a:lnTo>
                    <a:pt x="218369" y="136113"/>
                  </a:lnTo>
                  <a:lnTo>
                    <a:pt x="224776" y="129582"/>
                  </a:lnTo>
                  <a:lnTo>
                    <a:pt x="230394" y="121845"/>
                  </a:lnTo>
                  <a:lnTo>
                    <a:pt x="235406" y="113313"/>
                  </a:lnTo>
                  <a:lnTo>
                    <a:pt x="240208" y="106791"/>
                  </a:lnTo>
                  <a:lnTo>
                    <a:pt x="244746" y="105589"/>
                  </a:lnTo>
                  <a:lnTo>
                    <a:pt x="248470" y="108737"/>
                  </a:lnTo>
                  <a:lnTo>
                    <a:pt x="251653" y="114689"/>
                  </a:lnTo>
                  <a:lnTo>
                    <a:pt x="254655" y="122363"/>
                  </a:lnTo>
                  <a:lnTo>
                    <a:pt x="257668" y="131091"/>
                  </a:lnTo>
                  <a:lnTo>
                    <a:pt x="260761" y="140476"/>
                  </a:lnTo>
                  <a:lnTo>
                    <a:pt x="263783" y="150438"/>
                  </a:lnTo>
                  <a:lnTo>
                    <a:pt x="266414" y="161135"/>
                  </a:lnTo>
                  <a:lnTo>
                    <a:pt x="268512" y="172599"/>
                  </a:lnTo>
                  <a:lnTo>
                    <a:pt x="270255" y="184574"/>
                  </a:lnTo>
                  <a:lnTo>
                    <a:pt x="272039" y="196615"/>
                  </a:lnTo>
                  <a:lnTo>
                    <a:pt x="274078" y="208456"/>
                  </a:lnTo>
                  <a:lnTo>
                    <a:pt x="275940" y="220018"/>
                  </a:lnTo>
                  <a:lnTo>
                    <a:pt x="276673" y="231315"/>
                  </a:lnTo>
                  <a:lnTo>
                    <a:pt x="275823" y="242386"/>
                  </a:lnTo>
                  <a:lnTo>
                    <a:pt x="273268" y="252957"/>
                  </a:lnTo>
                  <a:lnTo>
                    <a:pt x="268952" y="262456"/>
                  </a:lnTo>
                  <a:lnTo>
                    <a:pt x="263040" y="270657"/>
                  </a:lnTo>
                  <a:lnTo>
                    <a:pt x="255663" y="277487"/>
                  </a:lnTo>
                  <a:lnTo>
                    <a:pt x="246824" y="282858"/>
                  </a:lnTo>
                  <a:lnTo>
                    <a:pt x="236662" y="286882"/>
                  </a:lnTo>
                  <a:lnTo>
                    <a:pt x="225417" y="289960"/>
                  </a:lnTo>
                  <a:lnTo>
                    <a:pt x="213346" y="292656"/>
                  </a:lnTo>
                  <a:lnTo>
                    <a:pt x="200671" y="295326"/>
                  </a:lnTo>
                  <a:lnTo>
                    <a:pt x="187569" y="297954"/>
                  </a:lnTo>
                  <a:lnTo>
                    <a:pt x="174166" y="300266"/>
                  </a:lnTo>
                  <a:lnTo>
                    <a:pt x="160568" y="302127"/>
                  </a:lnTo>
                  <a:lnTo>
                    <a:pt x="147165" y="303868"/>
                  </a:lnTo>
                  <a:lnTo>
                    <a:pt x="134618" y="306176"/>
                  </a:lnTo>
                  <a:lnTo>
                    <a:pt x="123217" y="309397"/>
                  </a:lnTo>
                  <a:lnTo>
                    <a:pt x="112918" y="313544"/>
                  </a:lnTo>
                  <a:lnTo>
                    <a:pt x="103531" y="318478"/>
                  </a:lnTo>
                  <a:lnTo>
                    <a:pt x="94853" y="324013"/>
                  </a:lnTo>
                  <a:lnTo>
                    <a:pt x="86998" y="329683"/>
                  </a:lnTo>
                  <a:lnTo>
                    <a:pt x="79628" y="335316"/>
                  </a:lnTo>
                  <a:lnTo>
                    <a:pt x="72092" y="341402"/>
                  </a:lnTo>
                  <a:lnTo>
                    <a:pt x="63171" y="348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61718" y="221098"/>
              <a:ext cx="18345" cy="357970"/>
            </a:xfrm>
            <a:custGeom>
              <a:avLst/>
              <a:gdLst/>
              <a:ahLst/>
              <a:cxnLst/>
              <a:rect l="0" t="0" r="0" b="0"/>
              <a:pathLst>
                <a:path w="18345" h="357970">
                  <a:moveTo>
                    <a:pt x="7815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59"/>
                  </a:lnTo>
                  <a:lnTo>
                    <a:pt x="200" y="42872"/>
                  </a:lnTo>
                  <a:lnTo>
                    <a:pt x="0" y="57648"/>
                  </a:lnTo>
                  <a:lnTo>
                    <a:pt x="651" y="74017"/>
                  </a:lnTo>
                  <a:lnTo>
                    <a:pt x="1890" y="91359"/>
                  </a:lnTo>
                  <a:lnTo>
                    <a:pt x="3254" y="108747"/>
                  </a:lnTo>
                  <a:lnTo>
                    <a:pt x="4468" y="125658"/>
                  </a:lnTo>
                  <a:lnTo>
                    <a:pt x="5602" y="142110"/>
                  </a:lnTo>
                  <a:lnTo>
                    <a:pt x="6970" y="158456"/>
                  </a:lnTo>
                  <a:lnTo>
                    <a:pt x="8738" y="174936"/>
                  </a:lnTo>
                  <a:lnTo>
                    <a:pt x="10756" y="191633"/>
                  </a:lnTo>
                  <a:lnTo>
                    <a:pt x="12657" y="208543"/>
                  </a:lnTo>
                  <a:lnTo>
                    <a:pt x="14234" y="225626"/>
                  </a:lnTo>
                  <a:lnTo>
                    <a:pt x="15444" y="242676"/>
                  </a:lnTo>
                  <a:lnTo>
                    <a:pt x="16332" y="259351"/>
                  </a:lnTo>
                  <a:lnTo>
                    <a:pt x="16963" y="275482"/>
                  </a:lnTo>
                  <a:lnTo>
                    <a:pt x="17405" y="290864"/>
                  </a:lnTo>
                  <a:lnTo>
                    <a:pt x="17757" y="306882"/>
                  </a:lnTo>
                  <a:lnTo>
                    <a:pt x="18052" y="327179"/>
                  </a:lnTo>
                  <a:lnTo>
                    <a:pt x="1834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01119" y="406011"/>
              <a:ext cx="136871" cy="204642"/>
            </a:xfrm>
            <a:custGeom>
              <a:avLst/>
              <a:gdLst/>
              <a:ahLst/>
              <a:cxnLst/>
              <a:rect l="0" t="0" r="0" b="0"/>
              <a:pathLst>
                <a:path w="136871" h="204642">
                  <a:moveTo>
                    <a:pt x="0" y="130942"/>
                  </a:moveTo>
                  <a:lnTo>
                    <a:pt x="6002" y="125141"/>
                  </a:lnTo>
                  <a:lnTo>
                    <a:pt x="12847" y="120217"/>
                  </a:lnTo>
                  <a:lnTo>
                    <a:pt x="21234" y="115714"/>
                  </a:lnTo>
                  <a:lnTo>
                    <a:pt x="30861" y="111494"/>
                  </a:lnTo>
                  <a:lnTo>
                    <a:pt x="41175" y="107480"/>
                  </a:lnTo>
                  <a:lnTo>
                    <a:pt x="51784" y="103614"/>
                  </a:lnTo>
                  <a:lnTo>
                    <a:pt x="62481" y="99689"/>
                  </a:lnTo>
                  <a:lnTo>
                    <a:pt x="73182" y="95365"/>
                  </a:lnTo>
                  <a:lnTo>
                    <a:pt x="83845" y="90485"/>
                  </a:lnTo>
                  <a:lnTo>
                    <a:pt x="94138" y="84901"/>
                  </a:lnTo>
                  <a:lnTo>
                    <a:pt x="103451" y="78396"/>
                  </a:lnTo>
                  <a:lnTo>
                    <a:pt x="111521" y="70942"/>
                  </a:lnTo>
                  <a:lnTo>
                    <a:pt x="118093" y="62666"/>
                  </a:lnTo>
                  <a:lnTo>
                    <a:pt x="122759" y="53740"/>
                  </a:lnTo>
                  <a:lnTo>
                    <a:pt x="125479" y="44339"/>
                  </a:lnTo>
                  <a:lnTo>
                    <a:pt x="126187" y="34927"/>
                  </a:lnTo>
                  <a:lnTo>
                    <a:pt x="124625" y="26221"/>
                  </a:lnTo>
                  <a:lnTo>
                    <a:pt x="120869" y="18560"/>
                  </a:lnTo>
                  <a:lnTo>
                    <a:pt x="115094" y="12096"/>
                  </a:lnTo>
                  <a:lnTo>
                    <a:pt x="107407" y="6971"/>
                  </a:lnTo>
                  <a:lnTo>
                    <a:pt x="98062" y="3126"/>
                  </a:lnTo>
                  <a:lnTo>
                    <a:pt x="87723" y="678"/>
                  </a:lnTo>
                  <a:lnTo>
                    <a:pt x="77331" y="0"/>
                  </a:lnTo>
                  <a:lnTo>
                    <a:pt x="67424" y="1135"/>
                  </a:lnTo>
                  <a:lnTo>
                    <a:pt x="58148" y="3844"/>
                  </a:lnTo>
                  <a:lnTo>
                    <a:pt x="49457" y="7796"/>
                  </a:lnTo>
                  <a:lnTo>
                    <a:pt x="41250" y="12682"/>
                  </a:lnTo>
                  <a:lnTo>
                    <a:pt x="33738" y="18572"/>
                  </a:lnTo>
                  <a:lnTo>
                    <a:pt x="27436" y="25881"/>
                  </a:lnTo>
                  <a:lnTo>
                    <a:pt x="22526" y="34723"/>
                  </a:lnTo>
                  <a:lnTo>
                    <a:pt x="18890" y="44933"/>
                  </a:lnTo>
                  <a:lnTo>
                    <a:pt x="16282" y="56235"/>
                  </a:lnTo>
                  <a:lnTo>
                    <a:pt x="14462" y="68353"/>
                  </a:lnTo>
                  <a:lnTo>
                    <a:pt x="13543" y="80896"/>
                  </a:lnTo>
                  <a:lnTo>
                    <a:pt x="13974" y="93383"/>
                  </a:lnTo>
                  <a:lnTo>
                    <a:pt x="15894" y="105554"/>
                  </a:lnTo>
                  <a:lnTo>
                    <a:pt x="19147" y="117353"/>
                  </a:lnTo>
                  <a:lnTo>
                    <a:pt x="23473" y="128815"/>
                  </a:lnTo>
                  <a:lnTo>
                    <a:pt x="28610" y="140001"/>
                  </a:lnTo>
                  <a:lnTo>
                    <a:pt x="34499" y="150650"/>
                  </a:lnTo>
                  <a:lnTo>
                    <a:pt x="41275" y="160203"/>
                  </a:lnTo>
                  <a:lnTo>
                    <a:pt x="48943" y="168444"/>
                  </a:lnTo>
                  <a:lnTo>
                    <a:pt x="57379" y="175470"/>
                  </a:lnTo>
                  <a:lnTo>
                    <a:pt x="66420" y="181506"/>
                  </a:lnTo>
                  <a:lnTo>
                    <a:pt x="75906" y="186786"/>
                  </a:lnTo>
                  <a:lnTo>
                    <a:pt x="85640" y="191365"/>
                  </a:lnTo>
                  <a:lnTo>
                    <a:pt x="96551" y="195565"/>
                  </a:lnTo>
                  <a:lnTo>
                    <a:pt x="111831" y="199761"/>
                  </a:lnTo>
                  <a:lnTo>
                    <a:pt x="136870" y="204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37533" y="623359"/>
              <a:ext cx="2208291" cy="29408"/>
            </a:xfrm>
            <a:custGeom>
              <a:avLst/>
              <a:gdLst/>
              <a:ahLst/>
              <a:cxnLst/>
              <a:rect l="0" t="0" r="0" b="0"/>
              <a:pathLst>
                <a:path w="2208291" h="29408">
                  <a:moveTo>
                    <a:pt x="2208290" y="8936"/>
                  </a:moveTo>
                  <a:lnTo>
                    <a:pt x="2194111" y="8747"/>
                  </a:lnTo>
                  <a:lnTo>
                    <a:pt x="2179865" y="8617"/>
                  </a:lnTo>
                  <a:lnTo>
                    <a:pt x="2165679" y="8529"/>
                  </a:lnTo>
                  <a:lnTo>
                    <a:pt x="2151539" y="8470"/>
                  </a:lnTo>
                  <a:lnTo>
                    <a:pt x="2137431" y="8430"/>
                  </a:lnTo>
                  <a:lnTo>
                    <a:pt x="2123346" y="8404"/>
                  </a:lnTo>
                  <a:lnTo>
                    <a:pt x="2109271" y="8386"/>
                  </a:lnTo>
                  <a:lnTo>
                    <a:pt x="2095038" y="8374"/>
                  </a:lnTo>
                  <a:lnTo>
                    <a:pt x="2080337" y="8366"/>
                  </a:lnTo>
                  <a:lnTo>
                    <a:pt x="2065036" y="8361"/>
                  </a:lnTo>
                  <a:lnTo>
                    <a:pt x="2049166" y="8357"/>
                  </a:lnTo>
                  <a:lnTo>
                    <a:pt x="2032827" y="8355"/>
                  </a:lnTo>
                  <a:lnTo>
                    <a:pt x="2016135" y="8354"/>
                  </a:lnTo>
                  <a:lnTo>
                    <a:pt x="1999349" y="8353"/>
                  </a:lnTo>
                  <a:lnTo>
                    <a:pt x="1982854" y="8352"/>
                  </a:lnTo>
                  <a:lnTo>
                    <a:pt x="1966829" y="8351"/>
                  </a:lnTo>
                  <a:lnTo>
                    <a:pt x="1951121" y="8351"/>
                  </a:lnTo>
                  <a:lnTo>
                    <a:pt x="1935347" y="8351"/>
                  </a:lnTo>
                  <a:lnTo>
                    <a:pt x="1919286" y="8351"/>
                  </a:lnTo>
                  <a:lnTo>
                    <a:pt x="1902887" y="8351"/>
                  </a:lnTo>
                  <a:lnTo>
                    <a:pt x="1886185" y="8351"/>
                  </a:lnTo>
                  <a:lnTo>
                    <a:pt x="1869237" y="8351"/>
                  </a:lnTo>
                  <a:lnTo>
                    <a:pt x="1851938" y="8351"/>
                  </a:lnTo>
                  <a:lnTo>
                    <a:pt x="1834033" y="8351"/>
                  </a:lnTo>
                  <a:lnTo>
                    <a:pt x="1815435" y="8350"/>
                  </a:lnTo>
                  <a:lnTo>
                    <a:pt x="1796370" y="8350"/>
                  </a:lnTo>
                  <a:lnTo>
                    <a:pt x="1777266" y="8350"/>
                  </a:lnTo>
                  <a:lnTo>
                    <a:pt x="1758376" y="8346"/>
                  </a:lnTo>
                  <a:lnTo>
                    <a:pt x="1739778" y="8173"/>
                  </a:lnTo>
                  <a:lnTo>
                    <a:pt x="1721450" y="7525"/>
                  </a:lnTo>
                  <a:lnTo>
                    <a:pt x="1703341" y="6281"/>
                  </a:lnTo>
                  <a:lnTo>
                    <a:pt x="1685401" y="4801"/>
                  </a:lnTo>
                  <a:lnTo>
                    <a:pt x="1667583" y="3801"/>
                  </a:lnTo>
                  <a:lnTo>
                    <a:pt x="1649859" y="3642"/>
                  </a:lnTo>
                  <a:lnTo>
                    <a:pt x="1632531" y="4029"/>
                  </a:lnTo>
                  <a:lnTo>
                    <a:pt x="1616195" y="4221"/>
                  </a:lnTo>
                  <a:lnTo>
                    <a:pt x="1601096" y="3802"/>
                  </a:lnTo>
                  <a:lnTo>
                    <a:pt x="1587162" y="3010"/>
                  </a:lnTo>
                  <a:lnTo>
                    <a:pt x="1574181" y="2538"/>
                  </a:lnTo>
                  <a:lnTo>
                    <a:pt x="1561929" y="2767"/>
                  </a:lnTo>
                  <a:lnTo>
                    <a:pt x="1550206" y="3429"/>
                  </a:lnTo>
                  <a:lnTo>
                    <a:pt x="1538860" y="3813"/>
                  </a:lnTo>
                  <a:lnTo>
                    <a:pt x="1527766" y="3521"/>
                  </a:lnTo>
                  <a:lnTo>
                    <a:pt x="1516517" y="2646"/>
                  </a:lnTo>
                  <a:lnTo>
                    <a:pt x="1504438" y="1587"/>
                  </a:lnTo>
                  <a:lnTo>
                    <a:pt x="1491233" y="617"/>
                  </a:lnTo>
                  <a:lnTo>
                    <a:pt x="1476939" y="0"/>
                  </a:lnTo>
                  <a:lnTo>
                    <a:pt x="1461742" y="51"/>
                  </a:lnTo>
                  <a:lnTo>
                    <a:pt x="1445845" y="866"/>
                  </a:lnTo>
                  <a:lnTo>
                    <a:pt x="1429273" y="2213"/>
                  </a:lnTo>
                  <a:lnTo>
                    <a:pt x="1411865" y="3648"/>
                  </a:lnTo>
                  <a:lnTo>
                    <a:pt x="1393604" y="4905"/>
                  </a:lnTo>
                  <a:lnTo>
                    <a:pt x="1374766" y="5898"/>
                  </a:lnTo>
                  <a:lnTo>
                    <a:pt x="1355815" y="6638"/>
                  </a:lnTo>
                  <a:lnTo>
                    <a:pt x="1337024" y="7171"/>
                  </a:lnTo>
                  <a:lnTo>
                    <a:pt x="1318321" y="7545"/>
                  </a:lnTo>
                  <a:lnTo>
                    <a:pt x="1299391" y="7805"/>
                  </a:lnTo>
                  <a:lnTo>
                    <a:pt x="1280066" y="7982"/>
                  </a:lnTo>
                  <a:lnTo>
                    <a:pt x="1260494" y="8103"/>
                  </a:lnTo>
                  <a:lnTo>
                    <a:pt x="1241040" y="8184"/>
                  </a:lnTo>
                  <a:lnTo>
                    <a:pt x="1221909" y="8239"/>
                  </a:lnTo>
                  <a:lnTo>
                    <a:pt x="1202976" y="8276"/>
                  </a:lnTo>
                  <a:lnTo>
                    <a:pt x="1183891" y="8301"/>
                  </a:lnTo>
                  <a:lnTo>
                    <a:pt x="1164472" y="8322"/>
                  </a:lnTo>
                  <a:lnTo>
                    <a:pt x="1145175" y="8506"/>
                  </a:lnTo>
                  <a:lnTo>
                    <a:pt x="1126972" y="9161"/>
                  </a:lnTo>
                  <a:lnTo>
                    <a:pt x="1110312" y="10415"/>
                  </a:lnTo>
                  <a:lnTo>
                    <a:pt x="1094835" y="12071"/>
                  </a:lnTo>
                  <a:lnTo>
                    <a:pt x="1079681" y="13721"/>
                  </a:lnTo>
                  <a:lnTo>
                    <a:pt x="1064293" y="15126"/>
                  </a:lnTo>
                  <a:lnTo>
                    <a:pt x="1048311" y="16219"/>
                  </a:lnTo>
                  <a:lnTo>
                    <a:pt x="1031422" y="17028"/>
                  </a:lnTo>
                  <a:lnTo>
                    <a:pt x="1013572" y="17606"/>
                  </a:lnTo>
                  <a:lnTo>
                    <a:pt x="995039" y="18012"/>
                  </a:lnTo>
                  <a:lnTo>
                    <a:pt x="976306" y="18291"/>
                  </a:lnTo>
                  <a:lnTo>
                    <a:pt x="957669" y="18483"/>
                  </a:lnTo>
                  <a:lnTo>
                    <a:pt x="939072" y="18612"/>
                  </a:lnTo>
                  <a:lnTo>
                    <a:pt x="920214" y="18700"/>
                  </a:lnTo>
                  <a:lnTo>
                    <a:pt x="900934" y="18759"/>
                  </a:lnTo>
                  <a:lnTo>
                    <a:pt x="881222" y="18799"/>
                  </a:lnTo>
                  <a:lnTo>
                    <a:pt x="861143" y="18825"/>
                  </a:lnTo>
                  <a:lnTo>
                    <a:pt x="840778" y="18843"/>
                  </a:lnTo>
                  <a:lnTo>
                    <a:pt x="820203" y="18855"/>
                  </a:lnTo>
                  <a:lnTo>
                    <a:pt x="799476" y="18863"/>
                  </a:lnTo>
                  <a:lnTo>
                    <a:pt x="778645" y="18868"/>
                  </a:lnTo>
                  <a:lnTo>
                    <a:pt x="757741" y="18872"/>
                  </a:lnTo>
                  <a:lnTo>
                    <a:pt x="736786" y="18874"/>
                  </a:lnTo>
                  <a:lnTo>
                    <a:pt x="715799" y="18876"/>
                  </a:lnTo>
                  <a:lnTo>
                    <a:pt x="694788" y="18877"/>
                  </a:lnTo>
                  <a:lnTo>
                    <a:pt x="673762" y="18878"/>
                  </a:lnTo>
                  <a:lnTo>
                    <a:pt x="652725" y="18878"/>
                  </a:lnTo>
                  <a:lnTo>
                    <a:pt x="631682" y="18878"/>
                  </a:lnTo>
                  <a:lnTo>
                    <a:pt x="610635" y="18878"/>
                  </a:lnTo>
                  <a:lnTo>
                    <a:pt x="589584" y="18879"/>
                  </a:lnTo>
                  <a:lnTo>
                    <a:pt x="568531" y="18879"/>
                  </a:lnTo>
                  <a:lnTo>
                    <a:pt x="547477" y="18879"/>
                  </a:lnTo>
                  <a:lnTo>
                    <a:pt x="526421" y="18879"/>
                  </a:lnTo>
                  <a:lnTo>
                    <a:pt x="505366" y="18879"/>
                  </a:lnTo>
                  <a:lnTo>
                    <a:pt x="484310" y="18879"/>
                  </a:lnTo>
                  <a:lnTo>
                    <a:pt x="463253" y="18879"/>
                  </a:lnTo>
                  <a:lnTo>
                    <a:pt x="442197" y="18879"/>
                  </a:lnTo>
                  <a:lnTo>
                    <a:pt x="421140" y="18879"/>
                  </a:lnTo>
                  <a:lnTo>
                    <a:pt x="400078" y="18874"/>
                  </a:lnTo>
                  <a:lnTo>
                    <a:pt x="378849" y="18701"/>
                  </a:lnTo>
                  <a:lnTo>
                    <a:pt x="357143" y="18053"/>
                  </a:lnTo>
                  <a:lnTo>
                    <a:pt x="334852" y="16809"/>
                  </a:lnTo>
                  <a:lnTo>
                    <a:pt x="312660" y="15329"/>
                  </a:lnTo>
                  <a:lnTo>
                    <a:pt x="291900" y="14329"/>
                  </a:lnTo>
                  <a:lnTo>
                    <a:pt x="273186" y="14175"/>
                  </a:lnTo>
                  <a:lnTo>
                    <a:pt x="255994" y="14735"/>
                  </a:lnTo>
                  <a:lnTo>
                    <a:pt x="239074" y="15575"/>
                  </a:lnTo>
                  <a:lnTo>
                    <a:pt x="221657" y="16400"/>
                  </a:lnTo>
                  <a:lnTo>
                    <a:pt x="203819" y="17088"/>
                  </a:lnTo>
                  <a:lnTo>
                    <a:pt x="186203" y="17616"/>
                  </a:lnTo>
                  <a:lnTo>
                    <a:pt x="169200" y="18008"/>
                  </a:lnTo>
                  <a:lnTo>
                    <a:pt x="153052" y="18456"/>
                  </a:lnTo>
                  <a:lnTo>
                    <a:pt x="137987" y="19296"/>
                  </a:lnTo>
                  <a:lnTo>
                    <a:pt x="123992" y="20677"/>
                  </a:lnTo>
                  <a:lnTo>
                    <a:pt x="110255" y="22420"/>
                  </a:lnTo>
                  <a:lnTo>
                    <a:pt x="95346" y="24129"/>
                  </a:lnTo>
                  <a:lnTo>
                    <a:pt x="78592" y="25573"/>
                  </a:lnTo>
                  <a:lnTo>
                    <a:pt x="61042" y="26696"/>
                  </a:lnTo>
                  <a:lnTo>
                    <a:pt x="43382" y="27646"/>
                  </a:lnTo>
                  <a:lnTo>
                    <a:pt x="24050" y="28502"/>
                  </a:lnTo>
                  <a:lnTo>
                    <a:pt x="0" y="29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63253" y="1042321"/>
            <a:ext cx="2737411" cy="589597"/>
            <a:chOff x="463253" y="1042321"/>
            <a:chExt cx="2737411" cy="589597"/>
          </a:xfrm>
        </p:grpSpPr>
        <p:sp>
          <p:nvSpPr>
            <p:cNvPr id="20" name="Freeform 19"/>
            <p:cNvSpPr/>
            <p:nvPr/>
          </p:nvSpPr>
          <p:spPr>
            <a:xfrm>
              <a:off x="463253" y="1066485"/>
              <a:ext cx="210571" cy="407505"/>
            </a:xfrm>
            <a:custGeom>
              <a:avLst/>
              <a:gdLst/>
              <a:ahLst/>
              <a:cxnLst/>
              <a:rect l="0" t="0" r="0" b="0"/>
              <a:pathLst>
                <a:path w="210571" h="407505">
                  <a:moveTo>
                    <a:pt x="0" y="407504"/>
                  </a:moveTo>
                  <a:lnTo>
                    <a:pt x="67" y="392902"/>
                  </a:lnTo>
                  <a:lnTo>
                    <a:pt x="708" y="379631"/>
                  </a:lnTo>
                  <a:lnTo>
                    <a:pt x="2000" y="366430"/>
                  </a:lnTo>
                  <a:lnTo>
                    <a:pt x="3687" y="353088"/>
                  </a:lnTo>
                  <a:lnTo>
                    <a:pt x="5355" y="339580"/>
                  </a:lnTo>
                  <a:lnTo>
                    <a:pt x="6773" y="325926"/>
                  </a:lnTo>
                  <a:lnTo>
                    <a:pt x="8043" y="312160"/>
                  </a:lnTo>
                  <a:lnTo>
                    <a:pt x="9502" y="298311"/>
                  </a:lnTo>
                  <a:lnTo>
                    <a:pt x="11330" y="284398"/>
                  </a:lnTo>
                  <a:lnTo>
                    <a:pt x="13389" y="270275"/>
                  </a:lnTo>
                  <a:lnTo>
                    <a:pt x="15317" y="255648"/>
                  </a:lnTo>
                  <a:lnTo>
                    <a:pt x="16915" y="240406"/>
                  </a:lnTo>
                  <a:lnTo>
                    <a:pt x="18311" y="224915"/>
                  </a:lnTo>
                  <a:lnTo>
                    <a:pt x="19855" y="209896"/>
                  </a:lnTo>
                  <a:lnTo>
                    <a:pt x="21741" y="195711"/>
                  </a:lnTo>
                  <a:lnTo>
                    <a:pt x="23838" y="182068"/>
                  </a:lnTo>
                  <a:lnTo>
                    <a:pt x="25792" y="168228"/>
                  </a:lnTo>
                  <a:lnTo>
                    <a:pt x="27408" y="153769"/>
                  </a:lnTo>
                  <a:lnTo>
                    <a:pt x="28816" y="138769"/>
                  </a:lnTo>
                  <a:lnTo>
                    <a:pt x="30367" y="123613"/>
                  </a:lnTo>
                  <a:lnTo>
                    <a:pt x="32259" y="108560"/>
                  </a:lnTo>
                  <a:lnTo>
                    <a:pt x="34359" y="93705"/>
                  </a:lnTo>
                  <a:lnTo>
                    <a:pt x="36316" y="79051"/>
                  </a:lnTo>
                  <a:lnTo>
                    <a:pt x="37938" y="64572"/>
                  </a:lnTo>
                  <a:lnTo>
                    <a:pt x="39519" y="50393"/>
                  </a:lnTo>
                  <a:lnTo>
                    <a:pt x="41720" y="36785"/>
                  </a:lnTo>
                  <a:lnTo>
                    <a:pt x="44870" y="23873"/>
                  </a:lnTo>
                  <a:lnTo>
                    <a:pt x="48994" y="12428"/>
                  </a:lnTo>
                  <a:lnTo>
                    <a:pt x="54806" y="4087"/>
                  </a:lnTo>
                  <a:lnTo>
                    <a:pt x="62193" y="0"/>
                  </a:lnTo>
                  <a:lnTo>
                    <a:pt x="69191" y="390"/>
                  </a:lnTo>
                  <a:lnTo>
                    <a:pt x="75277" y="4597"/>
                  </a:lnTo>
                  <a:lnTo>
                    <a:pt x="80741" y="11898"/>
                  </a:lnTo>
                  <a:lnTo>
                    <a:pt x="86108" y="21807"/>
                  </a:lnTo>
                  <a:lnTo>
                    <a:pt x="91679" y="33820"/>
                  </a:lnTo>
                  <a:lnTo>
                    <a:pt x="97386" y="47117"/>
                  </a:lnTo>
                  <a:lnTo>
                    <a:pt x="102909" y="60654"/>
                  </a:lnTo>
                  <a:lnTo>
                    <a:pt x="108065" y="73831"/>
                  </a:lnTo>
                  <a:lnTo>
                    <a:pt x="112830" y="86458"/>
                  </a:lnTo>
                  <a:lnTo>
                    <a:pt x="117256" y="98553"/>
                  </a:lnTo>
                  <a:lnTo>
                    <a:pt x="121416" y="110209"/>
                  </a:lnTo>
                  <a:lnTo>
                    <a:pt x="125379" y="121530"/>
                  </a:lnTo>
                  <a:lnTo>
                    <a:pt x="129200" y="132607"/>
                  </a:lnTo>
                  <a:lnTo>
                    <a:pt x="132922" y="143516"/>
                  </a:lnTo>
                  <a:lnTo>
                    <a:pt x="136576" y="154473"/>
                  </a:lnTo>
                  <a:lnTo>
                    <a:pt x="140183" y="165822"/>
                  </a:lnTo>
                  <a:lnTo>
                    <a:pt x="143758" y="177716"/>
                  </a:lnTo>
                  <a:lnTo>
                    <a:pt x="147311" y="189975"/>
                  </a:lnTo>
                  <a:lnTo>
                    <a:pt x="150850" y="202204"/>
                  </a:lnTo>
                  <a:lnTo>
                    <a:pt x="154379" y="214179"/>
                  </a:lnTo>
                  <a:lnTo>
                    <a:pt x="157902" y="226170"/>
                  </a:lnTo>
                  <a:lnTo>
                    <a:pt x="161420" y="238818"/>
                  </a:lnTo>
                  <a:lnTo>
                    <a:pt x="164935" y="252437"/>
                  </a:lnTo>
                  <a:lnTo>
                    <a:pt x="168449" y="266856"/>
                  </a:lnTo>
                  <a:lnTo>
                    <a:pt x="171961" y="281614"/>
                  </a:lnTo>
                  <a:lnTo>
                    <a:pt x="175472" y="296390"/>
                  </a:lnTo>
                  <a:lnTo>
                    <a:pt x="178983" y="310889"/>
                  </a:lnTo>
                  <a:lnTo>
                    <a:pt x="182493" y="324771"/>
                  </a:lnTo>
                  <a:lnTo>
                    <a:pt x="186003" y="337909"/>
                  </a:lnTo>
                  <a:lnTo>
                    <a:pt x="189554" y="350104"/>
                  </a:lnTo>
                  <a:lnTo>
                    <a:pt x="193680" y="362288"/>
                  </a:lnTo>
                  <a:lnTo>
                    <a:pt x="199863" y="376648"/>
                  </a:lnTo>
                  <a:lnTo>
                    <a:pt x="210570" y="396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3253" y="1316062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5731" y="2934"/>
                  </a:lnTo>
                  <a:lnTo>
                    <a:pt x="125243" y="5716"/>
                  </a:lnTo>
                  <a:lnTo>
                    <a:pt x="114936" y="8615"/>
                  </a:lnTo>
                  <a:lnTo>
                    <a:pt x="104462" y="11656"/>
                  </a:lnTo>
                  <a:lnTo>
                    <a:pt x="93470" y="14821"/>
                  </a:lnTo>
                  <a:lnTo>
                    <a:pt x="81832" y="18080"/>
                  </a:lnTo>
                  <a:lnTo>
                    <a:pt x="69619" y="21257"/>
                  </a:lnTo>
                  <a:lnTo>
                    <a:pt x="55495" y="24345"/>
                  </a:lnTo>
                  <a:lnTo>
                    <a:pt x="34862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42321" y="1063378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2"/>
                  </a:lnTo>
                  <a:lnTo>
                    <a:pt x="3686" y="58457"/>
                  </a:lnTo>
                  <a:lnTo>
                    <a:pt x="5354" y="74930"/>
                  </a:lnTo>
                  <a:lnTo>
                    <a:pt x="6772" y="92503"/>
                  </a:lnTo>
                  <a:lnTo>
                    <a:pt x="8043" y="111019"/>
                  </a:lnTo>
                  <a:lnTo>
                    <a:pt x="9502" y="130272"/>
                  </a:lnTo>
                  <a:lnTo>
                    <a:pt x="11330" y="150067"/>
                  </a:lnTo>
                  <a:lnTo>
                    <a:pt x="13388" y="170086"/>
                  </a:lnTo>
                  <a:lnTo>
                    <a:pt x="15316" y="189905"/>
                  </a:lnTo>
                  <a:lnTo>
                    <a:pt x="16910" y="209309"/>
                  </a:lnTo>
                  <a:lnTo>
                    <a:pt x="18133" y="228271"/>
                  </a:lnTo>
                  <a:lnTo>
                    <a:pt x="19028" y="246850"/>
                  </a:lnTo>
                  <a:lnTo>
                    <a:pt x="19670" y="265125"/>
                  </a:lnTo>
                  <a:lnTo>
                    <a:pt x="20287" y="283009"/>
                  </a:lnTo>
                  <a:lnTo>
                    <a:pt x="21242" y="300259"/>
                  </a:lnTo>
                  <a:lnTo>
                    <a:pt x="22699" y="316783"/>
                  </a:lnTo>
                  <a:lnTo>
                    <a:pt x="24503" y="332431"/>
                  </a:lnTo>
                  <a:lnTo>
                    <a:pt x="26440" y="348659"/>
                  </a:lnTo>
                  <a:lnTo>
                    <a:pt x="28686" y="369127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94922" y="1210777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72534" y="2933"/>
                  </a:lnTo>
                  <a:lnTo>
                    <a:pt x="261405" y="5716"/>
                  </a:lnTo>
                  <a:lnTo>
                    <a:pt x="249802" y="8615"/>
                  </a:lnTo>
                  <a:lnTo>
                    <a:pt x="237468" y="11656"/>
                  </a:lnTo>
                  <a:lnTo>
                    <a:pt x="224160" y="14821"/>
                  </a:lnTo>
                  <a:lnTo>
                    <a:pt x="209855" y="18080"/>
                  </a:lnTo>
                  <a:lnTo>
                    <a:pt x="194851" y="21245"/>
                  </a:lnTo>
                  <a:lnTo>
                    <a:pt x="179637" y="23988"/>
                  </a:lnTo>
                  <a:lnTo>
                    <a:pt x="164515" y="26168"/>
                  </a:lnTo>
                  <a:lnTo>
                    <a:pt x="149430" y="27970"/>
                  </a:lnTo>
                  <a:lnTo>
                    <a:pt x="134084" y="29795"/>
                  </a:lnTo>
                  <a:lnTo>
                    <a:pt x="118318" y="31877"/>
                  </a:lnTo>
                  <a:lnTo>
                    <a:pt x="102289" y="34277"/>
                  </a:lnTo>
                  <a:lnTo>
                    <a:pt x="86369" y="36967"/>
                  </a:lnTo>
                  <a:lnTo>
                    <a:pt x="70780" y="39886"/>
                  </a:lnTo>
                  <a:lnTo>
                    <a:pt x="55978" y="42824"/>
                  </a:lnTo>
                  <a:lnTo>
                    <a:pt x="41162" y="45721"/>
                  </a:lnTo>
                  <a:lnTo>
                    <a:pt x="23917" y="488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68663" y="1263419"/>
              <a:ext cx="126343" cy="156921"/>
            </a:xfrm>
            <a:custGeom>
              <a:avLst/>
              <a:gdLst/>
              <a:ahLst/>
              <a:cxnLst/>
              <a:rect l="0" t="0" r="0" b="0"/>
              <a:pathLst>
                <a:path w="126343" h="156921">
                  <a:moveTo>
                    <a:pt x="0" y="42114"/>
                  </a:moveTo>
                  <a:lnTo>
                    <a:pt x="67" y="53849"/>
                  </a:lnTo>
                  <a:lnTo>
                    <a:pt x="707" y="64978"/>
                  </a:lnTo>
                  <a:lnTo>
                    <a:pt x="2004" y="76572"/>
                  </a:lnTo>
                  <a:lnTo>
                    <a:pt x="3863" y="88560"/>
                  </a:lnTo>
                  <a:lnTo>
                    <a:pt x="6180" y="100572"/>
                  </a:lnTo>
                  <a:lnTo>
                    <a:pt x="8851" y="112375"/>
                  </a:lnTo>
                  <a:lnTo>
                    <a:pt x="11947" y="123901"/>
                  </a:lnTo>
                  <a:lnTo>
                    <a:pt x="15703" y="135170"/>
                  </a:lnTo>
                  <a:lnTo>
                    <a:pt x="20130" y="146159"/>
                  </a:lnTo>
                  <a:lnTo>
                    <a:pt x="23005" y="154437"/>
                  </a:lnTo>
                  <a:lnTo>
                    <a:pt x="22329" y="156920"/>
                  </a:lnTo>
                  <a:lnTo>
                    <a:pt x="19959" y="154604"/>
                  </a:lnTo>
                  <a:lnTo>
                    <a:pt x="16963" y="149163"/>
                  </a:lnTo>
                  <a:lnTo>
                    <a:pt x="13715" y="141789"/>
                  </a:lnTo>
                  <a:lnTo>
                    <a:pt x="10515" y="132903"/>
                  </a:lnTo>
                  <a:lnTo>
                    <a:pt x="7731" y="122342"/>
                  </a:lnTo>
                  <a:lnTo>
                    <a:pt x="5528" y="110129"/>
                  </a:lnTo>
                  <a:lnTo>
                    <a:pt x="4216" y="96822"/>
                  </a:lnTo>
                  <a:lnTo>
                    <a:pt x="4315" y="83341"/>
                  </a:lnTo>
                  <a:lnTo>
                    <a:pt x="5987" y="70241"/>
                  </a:lnTo>
                  <a:lnTo>
                    <a:pt x="9399" y="58021"/>
                  </a:lnTo>
                  <a:lnTo>
                    <a:pt x="14888" y="47271"/>
                  </a:lnTo>
                  <a:lnTo>
                    <a:pt x="22429" y="38158"/>
                  </a:lnTo>
                  <a:lnTo>
                    <a:pt x="31559" y="30514"/>
                  </a:lnTo>
                  <a:lnTo>
                    <a:pt x="41588" y="24048"/>
                  </a:lnTo>
                  <a:lnTo>
                    <a:pt x="52032" y="18473"/>
                  </a:lnTo>
                  <a:lnTo>
                    <a:pt x="62757" y="13692"/>
                  </a:lnTo>
                  <a:lnTo>
                    <a:pt x="75259" y="9333"/>
                  </a:lnTo>
                  <a:lnTo>
                    <a:pt x="93980" y="500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58176" y="130553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56"/>
                  </a:lnTo>
                  <a:lnTo>
                    <a:pt x="3735" y="81707"/>
                  </a:lnTo>
                  <a:lnTo>
                    <a:pt x="5562" y="94034"/>
                  </a:lnTo>
                  <a:lnTo>
                    <a:pt x="7716" y="11055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47647" y="1179191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36581" y="1261525"/>
              <a:ext cx="205865" cy="200040"/>
            </a:xfrm>
            <a:custGeom>
              <a:avLst/>
              <a:gdLst/>
              <a:ahLst/>
              <a:cxnLst/>
              <a:rect l="0" t="0" r="0" b="0"/>
              <a:pathLst>
                <a:path w="205865" h="200040">
                  <a:moveTo>
                    <a:pt x="111108" y="107179"/>
                  </a:moveTo>
                  <a:lnTo>
                    <a:pt x="113907" y="98378"/>
                  </a:lnTo>
                  <a:lnTo>
                    <a:pt x="115409" y="90031"/>
                  </a:lnTo>
                  <a:lnTo>
                    <a:pt x="115711" y="81332"/>
                  </a:lnTo>
                  <a:lnTo>
                    <a:pt x="114859" y="72212"/>
                  </a:lnTo>
                  <a:lnTo>
                    <a:pt x="112743" y="62717"/>
                  </a:lnTo>
                  <a:lnTo>
                    <a:pt x="109421" y="52929"/>
                  </a:lnTo>
                  <a:lnTo>
                    <a:pt x="105086" y="43088"/>
                  </a:lnTo>
                  <a:lnTo>
                    <a:pt x="99966" y="33563"/>
                  </a:lnTo>
                  <a:lnTo>
                    <a:pt x="94259" y="24538"/>
                  </a:lnTo>
                  <a:lnTo>
                    <a:pt x="87802" y="16345"/>
                  </a:lnTo>
                  <a:lnTo>
                    <a:pt x="80105" y="9521"/>
                  </a:lnTo>
                  <a:lnTo>
                    <a:pt x="71007" y="4243"/>
                  </a:lnTo>
                  <a:lnTo>
                    <a:pt x="60965" y="853"/>
                  </a:lnTo>
                  <a:lnTo>
                    <a:pt x="50840" y="0"/>
                  </a:lnTo>
                  <a:lnTo>
                    <a:pt x="41147" y="1800"/>
                  </a:lnTo>
                  <a:lnTo>
                    <a:pt x="32201" y="5923"/>
                  </a:lnTo>
                  <a:lnTo>
                    <a:pt x="24271" y="11887"/>
                  </a:lnTo>
                  <a:lnTo>
                    <a:pt x="17392" y="19231"/>
                  </a:lnTo>
                  <a:lnTo>
                    <a:pt x="11587" y="27734"/>
                  </a:lnTo>
                  <a:lnTo>
                    <a:pt x="6971" y="37410"/>
                  </a:lnTo>
                  <a:lnTo>
                    <a:pt x="3494" y="48179"/>
                  </a:lnTo>
                  <a:lnTo>
                    <a:pt x="1140" y="60018"/>
                  </a:lnTo>
                  <a:lnTo>
                    <a:pt x="0" y="73029"/>
                  </a:lnTo>
                  <a:lnTo>
                    <a:pt x="10" y="87147"/>
                  </a:lnTo>
                  <a:lnTo>
                    <a:pt x="981" y="101866"/>
                  </a:lnTo>
                  <a:lnTo>
                    <a:pt x="2696" y="116360"/>
                  </a:lnTo>
                  <a:lnTo>
                    <a:pt x="4962" y="130174"/>
                  </a:lnTo>
                  <a:lnTo>
                    <a:pt x="7787" y="143059"/>
                  </a:lnTo>
                  <a:lnTo>
                    <a:pt x="11361" y="154793"/>
                  </a:lnTo>
                  <a:lnTo>
                    <a:pt x="15738" y="165383"/>
                  </a:lnTo>
                  <a:lnTo>
                    <a:pt x="21152" y="174834"/>
                  </a:lnTo>
                  <a:lnTo>
                    <a:pt x="28076" y="183052"/>
                  </a:lnTo>
                  <a:lnTo>
                    <a:pt x="36618" y="190091"/>
                  </a:lnTo>
                  <a:lnTo>
                    <a:pt x="46271" y="195651"/>
                  </a:lnTo>
                  <a:lnTo>
                    <a:pt x="56128" y="199031"/>
                  </a:lnTo>
                  <a:lnTo>
                    <a:pt x="65636" y="200039"/>
                  </a:lnTo>
                  <a:lnTo>
                    <a:pt x="74458" y="198766"/>
                  </a:lnTo>
                  <a:lnTo>
                    <a:pt x="82303" y="195328"/>
                  </a:lnTo>
                  <a:lnTo>
                    <a:pt x="89130" y="190016"/>
                  </a:lnTo>
                  <a:lnTo>
                    <a:pt x="95070" y="183214"/>
                  </a:lnTo>
                  <a:lnTo>
                    <a:pt x="100309" y="175295"/>
                  </a:lnTo>
                  <a:lnTo>
                    <a:pt x="105021" y="166563"/>
                  </a:lnTo>
                  <a:lnTo>
                    <a:pt x="109189" y="157093"/>
                  </a:lnTo>
                  <a:lnTo>
                    <a:pt x="112618" y="146752"/>
                  </a:lnTo>
                  <a:lnTo>
                    <a:pt x="115254" y="135540"/>
                  </a:lnTo>
                  <a:lnTo>
                    <a:pt x="117025" y="123738"/>
                  </a:lnTo>
                  <a:lnTo>
                    <a:pt x="117765" y="111817"/>
                  </a:lnTo>
                  <a:lnTo>
                    <a:pt x="117512" y="100128"/>
                  </a:lnTo>
                  <a:lnTo>
                    <a:pt x="117449" y="91265"/>
                  </a:lnTo>
                  <a:lnTo>
                    <a:pt x="118789" y="88349"/>
                  </a:lnTo>
                  <a:lnTo>
                    <a:pt x="120956" y="90331"/>
                  </a:lnTo>
                  <a:lnTo>
                    <a:pt x="123567" y="95516"/>
                  </a:lnTo>
                  <a:lnTo>
                    <a:pt x="126460" y="102692"/>
                  </a:lnTo>
                  <a:lnTo>
                    <a:pt x="129550" y="111091"/>
                  </a:lnTo>
                  <a:lnTo>
                    <a:pt x="132943" y="120086"/>
                  </a:lnTo>
                  <a:lnTo>
                    <a:pt x="136904" y="129087"/>
                  </a:lnTo>
                  <a:lnTo>
                    <a:pt x="141538" y="137776"/>
                  </a:lnTo>
                  <a:lnTo>
                    <a:pt x="146957" y="145586"/>
                  </a:lnTo>
                  <a:lnTo>
                    <a:pt x="153351" y="151627"/>
                  </a:lnTo>
                  <a:lnTo>
                    <a:pt x="160720" y="155577"/>
                  </a:lnTo>
                  <a:lnTo>
                    <a:pt x="168662" y="157573"/>
                  </a:lnTo>
                  <a:lnTo>
                    <a:pt x="177349" y="158028"/>
                  </a:lnTo>
                  <a:lnTo>
                    <a:pt x="188661" y="155861"/>
                  </a:lnTo>
                  <a:lnTo>
                    <a:pt x="205864" y="149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48366" y="1276859"/>
              <a:ext cx="141479" cy="144489"/>
            </a:xfrm>
            <a:custGeom>
              <a:avLst/>
              <a:gdLst/>
              <a:ahLst/>
              <a:cxnLst/>
              <a:rect l="0" t="0" r="0" b="0"/>
              <a:pathLst>
                <a:path w="141479" h="144489">
                  <a:moveTo>
                    <a:pt x="4608" y="28674"/>
                  </a:moveTo>
                  <a:lnTo>
                    <a:pt x="1808" y="37475"/>
                  </a:lnTo>
                  <a:lnTo>
                    <a:pt x="306" y="45822"/>
                  </a:lnTo>
                  <a:lnTo>
                    <a:pt x="0" y="54521"/>
                  </a:lnTo>
                  <a:lnTo>
                    <a:pt x="679" y="63642"/>
                  </a:lnTo>
                  <a:lnTo>
                    <a:pt x="2147" y="73137"/>
                  </a:lnTo>
                  <a:lnTo>
                    <a:pt x="4211" y="82934"/>
                  </a:lnTo>
                  <a:lnTo>
                    <a:pt x="6548" y="93120"/>
                  </a:lnTo>
                  <a:lnTo>
                    <a:pt x="8722" y="103943"/>
                  </a:lnTo>
                  <a:lnTo>
                    <a:pt x="10514" y="115380"/>
                  </a:lnTo>
                  <a:lnTo>
                    <a:pt x="11998" y="123778"/>
                  </a:lnTo>
                  <a:lnTo>
                    <a:pt x="13216" y="124868"/>
                  </a:lnTo>
                  <a:lnTo>
                    <a:pt x="14017" y="120385"/>
                  </a:lnTo>
                  <a:lnTo>
                    <a:pt x="14489" y="112388"/>
                  </a:lnTo>
                  <a:lnTo>
                    <a:pt x="14758" y="102204"/>
                  </a:lnTo>
                  <a:lnTo>
                    <a:pt x="14916" y="90653"/>
                  </a:lnTo>
                  <a:lnTo>
                    <a:pt x="15177" y="78399"/>
                  </a:lnTo>
                  <a:lnTo>
                    <a:pt x="15878" y="66062"/>
                  </a:lnTo>
                  <a:lnTo>
                    <a:pt x="17167" y="53973"/>
                  </a:lnTo>
                  <a:lnTo>
                    <a:pt x="19185" y="42389"/>
                  </a:lnTo>
                  <a:lnTo>
                    <a:pt x="22141" y="31597"/>
                  </a:lnTo>
                  <a:lnTo>
                    <a:pt x="26063" y="21681"/>
                  </a:lnTo>
                  <a:lnTo>
                    <a:pt x="30984" y="13038"/>
                  </a:lnTo>
                  <a:lnTo>
                    <a:pt x="37037" y="6434"/>
                  </a:lnTo>
                  <a:lnTo>
                    <a:pt x="44177" y="2109"/>
                  </a:lnTo>
                  <a:lnTo>
                    <a:pt x="52073" y="0"/>
                  </a:lnTo>
                  <a:lnTo>
                    <a:pt x="60211" y="15"/>
                  </a:lnTo>
                  <a:lnTo>
                    <a:pt x="68269" y="1879"/>
                  </a:lnTo>
                  <a:lnTo>
                    <a:pt x="75965" y="5382"/>
                  </a:lnTo>
                  <a:lnTo>
                    <a:pt x="82981" y="10466"/>
                  </a:lnTo>
                  <a:lnTo>
                    <a:pt x="89220" y="16949"/>
                  </a:lnTo>
                  <a:lnTo>
                    <a:pt x="94918" y="24401"/>
                  </a:lnTo>
                  <a:lnTo>
                    <a:pt x="100519" y="32240"/>
                  </a:lnTo>
                  <a:lnTo>
                    <a:pt x="106289" y="40107"/>
                  </a:lnTo>
                  <a:lnTo>
                    <a:pt x="112151" y="48015"/>
                  </a:lnTo>
                  <a:lnTo>
                    <a:pt x="117786" y="56237"/>
                  </a:lnTo>
                  <a:lnTo>
                    <a:pt x="123019" y="64923"/>
                  </a:lnTo>
                  <a:lnTo>
                    <a:pt x="127668" y="74232"/>
                  </a:lnTo>
                  <a:lnTo>
                    <a:pt x="131484" y="84399"/>
                  </a:lnTo>
                  <a:lnTo>
                    <a:pt x="134418" y="95450"/>
                  </a:lnTo>
                  <a:lnTo>
                    <a:pt x="136578" y="106661"/>
                  </a:lnTo>
                  <a:lnTo>
                    <a:pt x="138352" y="117768"/>
                  </a:lnTo>
                  <a:lnTo>
                    <a:pt x="139896" y="129746"/>
                  </a:lnTo>
                  <a:lnTo>
                    <a:pt x="141478" y="144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79316" y="1298194"/>
              <a:ext cx="172737" cy="333724"/>
            </a:xfrm>
            <a:custGeom>
              <a:avLst/>
              <a:gdLst/>
              <a:ahLst/>
              <a:cxnLst/>
              <a:rect l="0" t="0" r="0" b="0"/>
              <a:pathLst>
                <a:path w="172737" h="333724">
                  <a:moveTo>
                    <a:pt x="115813" y="102096"/>
                  </a:moveTo>
                  <a:lnTo>
                    <a:pt x="121614" y="96161"/>
                  </a:lnTo>
                  <a:lnTo>
                    <a:pt x="126538" y="89957"/>
                  </a:lnTo>
                  <a:lnTo>
                    <a:pt x="131036" y="82856"/>
                  </a:lnTo>
                  <a:lnTo>
                    <a:pt x="135084" y="74743"/>
                  </a:lnTo>
                  <a:lnTo>
                    <a:pt x="138449" y="65448"/>
                  </a:lnTo>
                  <a:lnTo>
                    <a:pt x="141048" y="55010"/>
                  </a:lnTo>
                  <a:lnTo>
                    <a:pt x="142630" y="43930"/>
                  </a:lnTo>
                  <a:lnTo>
                    <a:pt x="142712" y="33041"/>
                  </a:lnTo>
                  <a:lnTo>
                    <a:pt x="141167" y="22812"/>
                  </a:lnTo>
                  <a:lnTo>
                    <a:pt x="138010" y="13829"/>
                  </a:lnTo>
                  <a:lnTo>
                    <a:pt x="133225" y="6934"/>
                  </a:lnTo>
                  <a:lnTo>
                    <a:pt x="126970" y="2381"/>
                  </a:lnTo>
                  <a:lnTo>
                    <a:pt x="119517" y="105"/>
                  </a:lnTo>
                  <a:lnTo>
                    <a:pt x="111152" y="0"/>
                  </a:lnTo>
                  <a:lnTo>
                    <a:pt x="102132" y="1780"/>
                  </a:lnTo>
                  <a:lnTo>
                    <a:pt x="92976" y="5225"/>
                  </a:lnTo>
                  <a:lnTo>
                    <a:pt x="84443" y="10270"/>
                  </a:lnTo>
                  <a:lnTo>
                    <a:pt x="76897" y="16736"/>
                  </a:lnTo>
                  <a:lnTo>
                    <a:pt x="70511" y="24515"/>
                  </a:lnTo>
                  <a:lnTo>
                    <a:pt x="65438" y="33638"/>
                  </a:lnTo>
                  <a:lnTo>
                    <a:pt x="61627" y="43990"/>
                  </a:lnTo>
                  <a:lnTo>
                    <a:pt x="59202" y="55025"/>
                  </a:lnTo>
                  <a:lnTo>
                    <a:pt x="58540" y="65892"/>
                  </a:lnTo>
                  <a:lnTo>
                    <a:pt x="59689" y="76118"/>
                  </a:lnTo>
                  <a:lnTo>
                    <a:pt x="62578" y="85439"/>
                  </a:lnTo>
                  <a:lnTo>
                    <a:pt x="67183" y="93628"/>
                  </a:lnTo>
                  <a:lnTo>
                    <a:pt x="73317" y="100677"/>
                  </a:lnTo>
                  <a:lnTo>
                    <a:pt x="80688" y="106257"/>
                  </a:lnTo>
                  <a:lnTo>
                    <a:pt x="88998" y="109658"/>
                  </a:lnTo>
                  <a:lnTo>
                    <a:pt x="97982" y="110683"/>
                  </a:lnTo>
                  <a:lnTo>
                    <a:pt x="107114" y="109423"/>
                  </a:lnTo>
                  <a:lnTo>
                    <a:pt x="115631" y="105994"/>
                  </a:lnTo>
                  <a:lnTo>
                    <a:pt x="123170" y="100689"/>
                  </a:lnTo>
                  <a:lnTo>
                    <a:pt x="129722" y="93893"/>
                  </a:lnTo>
                  <a:lnTo>
                    <a:pt x="135439" y="85977"/>
                  </a:lnTo>
                  <a:lnTo>
                    <a:pt x="140516" y="77324"/>
                  </a:lnTo>
                  <a:lnTo>
                    <a:pt x="145359" y="70726"/>
                  </a:lnTo>
                  <a:lnTo>
                    <a:pt x="149759" y="69807"/>
                  </a:lnTo>
                  <a:lnTo>
                    <a:pt x="152856" y="74212"/>
                  </a:lnTo>
                  <a:lnTo>
                    <a:pt x="154804" y="82643"/>
                  </a:lnTo>
                  <a:lnTo>
                    <a:pt x="156159" y="93781"/>
                  </a:lnTo>
                  <a:lnTo>
                    <a:pt x="157528" y="106446"/>
                  </a:lnTo>
                  <a:lnTo>
                    <a:pt x="159222" y="119881"/>
                  </a:lnTo>
                  <a:lnTo>
                    <a:pt x="161152" y="133678"/>
                  </a:lnTo>
                  <a:lnTo>
                    <a:pt x="162977" y="147637"/>
                  </a:lnTo>
                  <a:lnTo>
                    <a:pt x="164497" y="161663"/>
                  </a:lnTo>
                  <a:lnTo>
                    <a:pt x="165836" y="175713"/>
                  </a:lnTo>
                  <a:lnTo>
                    <a:pt x="167340" y="189769"/>
                  </a:lnTo>
                  <a:lnTo>
                    <a:pt x="169193" y="203819"/>
                  </a:lnTo>
                  <a:lnTo>
                    <a:pt x="171098" y="217698"/>
                  </a:lnTo>
                  <a:lnTo>
                    <a:pt x="172392" y="231098"/>
                  </a:lnTo>
                  <a:lnTo>
                    <a:pt x="172736" y="243885"/>
                  </a:lnTo>
                  <a:lnTo>
                    <a:pt x="171967" y="255930"/>
                  </a:lnTo>
                  <a:lnTo>
                    <a:pt x="169921" y="267027"/>
                  </a:lnTo>
                  <a:lnTo>
                    <a:pt x="166643" y="277158"/>
                  </a:lnTo>
                  <a:lnTo>
                    <a:pt x="161999" y="286454"/>
                  </a:lnTo>
                  <a:lnTo>
                    <a:pt x="155609" y="295092"/>
                  </a:lnTo>
                  <a:lnTo>
                    <a:pt x="147418" y="303232"/>
                  </a:lnTo>
                  <a:lnTo>
                    <a:pt x="137494" y="310683"/>
                  </a:lnTo>
                  <a:lnTo>
                    <a:pt x="125860" y="316936"/>
                  </a:lnTo>
                  <a:lnTo>
                    <a:pt x="112705" y="321809"/>
                  </a:lnTo>
                  <a:lnTo>
                    <a:pt x="98482" y="325419"/>
                  </a:lnTo>
                  <a:lnTo>
                    <a:pt x="83799" y="328009"/>
                  </a:lnTo>
                  <a:lnTo>
                    <a:pt x="69051" y="329825"/>
                  </a:lnTo>
                  <a:lnTo>
                    <a:pt x="54818" y="331083"/>
                  </a:lnTo>
                  <a:lnTo>
                    <a:pt x="40448" y="332081"/>
                  </a:lnTo>
                  <a:lnTo>
                    <a:pt x="23567" y="332910"/>
                  </a:lnTo>
                  <a:lnTo>
                    <a:pt x="0" y="333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37243" y="1042321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71"/>
                  </a:lnTo>
                  <a:lnTo>
                    <a:pt x="3864" y="46978"/>
                  </a:lnTo>
                  <a:lnTo>
                    <a:pt x="6180" y="60935"/>
                  </a:lnTo>
                  <a:lnTo>
                    <a:pt x="8842" y="76497"/>
                  </a:lnTo>
                  <a:lnTo>
                    <a:pt x="11593" y="93500"/>
                  </a:lnTo>
                  <a:lnTo>
                    <a:pt x="14052" y="111659"/>
                  </a:lnTo>
                  <a:lnTo>
                    <a:pt x="16038" y="130672"/>
                  </a:lnTo>
                  <a:lnTo>
                    <a:pt x="17709" y="149809"/>
                  </a:lnTo>
                  <a:lnTo>
                    <a:pt x="19446" y="167963"/>
                  </a:lnTo>
                  <a:lnTo>
                    <a:pt x="21464" y="184615"/>
                  </a:lnTo>
                  <a:lnTo>
                    <a:pt x="23651" y="199929"/>
                  </a:lnTo>
                  <a:lnTo>
                    <a:pt x="25667" y="214449"/>
                  </a:lnTo>
                  <a:lnTo>
                    <a:pt x="27324" y="228597"/>
                  </a:lnTo>
                  <a:lnTo>
                    <a:pt x="28759" y="242765"/>
                  </a:lnTo>
                  <a:lnTo>
                    <a:pt x="30330" y="257364"/>
                  </a:lnTo>
                  <a:lnTo>
                    <a:pt x="32233" y="272564"/>
                  </a:lnTo>
                  <a:lnTo>
                    <a:pt x="34342" y="288182"/>
                  </a:lnTo>
                  <a:lnTo>
                    <a:pt x="36304" y="303813"/>
                  </a:lnTo>
                  <a:lnTo>
                    <a:pt x="37921" y="319200"/>
                  </a:lnTo>
                  <a:lnTo>
                    <a:pt x="39162" y="333864"/>
                  </a:lnTo>
                  <a:lnTo>
                    <a:pt x="40204" y="348570"/>
                  </a:lnTo>
                  <a:lnTo>
                    <a:pt x="41136" y="365725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28253" y="1258998"/>
              <a:ext cx="119561" cy="172574"/>
            </a:xfrm>
            <a:custGeom>
              <a:avLst/>
              <a:gdLst/>
              <a:ahLst/>
              <a:cxnLst/>
              <a:rect l="0" t="0" r="0" b="0"/>
              <a:pathLst>
                <a:path w="119561" h="172574">
                  <a:moveTo>
                    <a:pt x="3747" y="99178"/>
                  </a:moveTo>
                  <a:lnTo>
                    <a:pt x="9681" y="93377"/>
                  </a:lnTo>
                  <a:lnTo>
                    <a:pt x="15885" y="88453"/>
                  </a:lnTo>
                  <a:lnTo>
                    <a:pt x="22986" y="83950"/>
                  </a:lnTo>
                  <a:lnTo>
                    <a:pt x="31099" y="79729"/>
                  </a:lnTo>
                  <a:lnTo>
                    <a:pt x="40394" y="75716"/>
                  </a:lnTo>
                  <a:lnTo>
                    <a:pt x="50837" y="71854"/>
                  </a:lnTo>
                  <a:lnTo>
                    <a:pt x="62090" y="68102"/>
                  </a:lnTo>
                  <a:lnTo>
                    <a:pt x="73628" y="64427"/>
                  </a:lnTo>
                  <a:lnTo>
                    <a:pt x="85110" y="60791"/>
                  </a:lnTo>
                  <a:lnTo>
                    <a:pt x="95917" y="56687"/>
                  </a:lnTo>
                  <a:lnTo>
                    <a:pt x="105110" y="51181"/>
                  </a:lnTo>
                  <a:lnTo>
                    <a:pt x="112309" y="43891"/>
                  </a:lnTo>
                  <a:lnTo>
                    <a:pt x="117158" y="35401"/>
                  </a:lnTo>
                  <a:lnTo>
                    <a:pt x="119071" y="26931"/>
                  </a:lnTo>
                  <a:lnTo>
                    <a:pt x="118018" y="19207"/>
                  </a:lnTo>
                  <a:lnTo>
                    <a:pt x="114245" y="12585"/>
                  </a:lnTo>
                  <a:lnTo>
                    <a:pt x="107992" y="7296"/>
                  </a:lnTo>
                  <a:lnTo>
                    <a:pt x="99644" y="3311"/>
                  </a:lnTo>
                  <a:lnTo>
                    <a:pt x="89654" y="756"/>
                  </a:lnTo>
                  <a:lnTo>
                    <a:pt x="78441" y="0"/>
                  </a:lnTo>
                  <a:lnTo>
                    <a:pt x="66359" y="1087"/>
                  </a:lnTo>
                  <a:lnTo>
                    <a:pt x="53996" y="4103"/>
                  </a:lnTo>
                  <a:lnTo>
                    <a:pt x="42155" y="9325"/>
                  </a:lnTo>
                  <a:lnTo>
                    <a:pt x="31241" y="16690"/>
                  </a:lnTo>
                  <a:lnTo>
                    <a:pt x="21609" y="25873"/>
                  </a:lnTo>
                  <a:lnTo>
                    <a:pt x="13736" y="36470"/>
                  </a:lnTo>
                  <a:lnTo>
                    <a:pt x="7705" y="48112"/>
                  </a:lnTo>
                  <a:lnTo>
                    <a:pt x="3451" y="60503"/>
                  </a:lnTo>
                  <a:lnTo>
                    <a:pt x="945" y="73419"/>
                  </a:lnTo>
                  <a:lnTo>
                    <a:pt x="0" y="86691"/>
                  </a:lnTo>
                  <a:lnTo>
                    <a:pt x="480" y="100044"/>
                  </a:lnTo>
                  <a:lnTo>
                    <a:pt x="2389" y="113088"/>
                  </a:lnTo>
                  <a:lnTo>
                    <a:pt x="5600" y="125633"/>
                  </a:lnTo>
                  <a:lnTo>
                    <a:pt x="10042" y="137344"/>
                  </a:lnTo>
                  <a:lnTo>
                    <a:pt x="15772" y="147686"/>
                  </a:lnTo>
                  <a:lnTo>
                    <a:pt x="22701" y="156483"/>
                  </a:lnTo>
                  <a:lnTo>
                    <a:pt x="30624" y="163559"/>
                  </a:lnTo>
                  <a:lnTo>
                    <a:pt x="39313" y="168572"/>
                  </a:lnTo>
                  <a:lnTo>
                    <a:pt x="48560" y="171533"/>
                  </a:lnTo>
                  <a:lnTo>
                    <a:pt x="58039" y="172573"/>
                  </a:lnTo>
                  <a:lnTo>
                    <a:pt x="67322" y="171767"/>
                  </a:lnTo>
                  <a:lnTo>
                    <a:pt x="76189" y="169350"/>
                  </a:lnTo>
                  <a:lnTo>
                    <a:pt x="84503" y="165950"/>
                  </a:lnTo>
                  <a:lnTo>
                    <a:pt x="93039" y="162171"/>
                  </a:lnTo>
                  <a:lnTo>
                    <a:pt x="103662" y="157688"/>
                  </a:lnTo>
                  <a:lnTo>
                    <a:pt x="119560" y="1518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80493" y="1200248"/>
              <a:ext cx="273795" cy="186970"/>
            </a:xfrm>
            <a:custGeom>
              <a:avLst/>
              <a:gdLst/>
              <a:ahLst/>
              <a:cxnLst/>
              <a:rect l="0" t="0" r="0" b="0"/>
              <a:pathLst>
                <a:path w="273795" h="186970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3" y="29850"/>
                  </a:lnTo>
                  <a:lnTo>
                    <a:pt x="1683" y="42518"/>
                  </a:lnTo>
                  <a:lnTo>
                    <a:pt x="835" y="55997"/>
                  </a:lnTo>
                  <a:lnTo>
                    <a:pt x="242" y="69864"/>
                  </a:lnTo>
                  <a:lnTo>
                    <a:pt x="0" y="83727"/>
                  </a:lnTo>
                  <a:lnTo>
                    <a:pt x="364" y="97171"/>
                  </a:lnTo>
                  <a:lnTo>
                    <a:pt x="1429" y="110014"/>
                  </a:lnTo>
                  <a:lnTo>
                    <a:pt x="3296" y="122109"/>
                  </a:lnTo>
                  <a:lnTo>
                    <a:pt x="6153" y="133246"/>
                  </a:lnTo>
                  <a:lnTo>
                    <a:pt x="10012" y="143398"/>
                  </a:lnTo>
                  <a:lnTo>
                    <a:pt x="15062" y="152370"/>
                  </a:lnTo>
                  <a:lnTo>
                    <a:pt x="21733" y="159727"/>
                  </a:lnTo>
                  <a:lnTo>
                    <a:pt x="30103" y="165371"/>
                  </a:lnTo>
                  <a:lnTo>
                    <a:pt x="39637" y="169178"/>
                  </a:lnTo>
                  <a:lnTo>
                    <a:pt x="49414" y="170843"/>
                  </a:lnTo>
                  <a:lnTo>
                    <a:pt x="58874" y="170407"/>
                  </a:lnTo>
                  <a:lnTo>
                    <a:pt x="67832" y="168183"/>
                  </a:lnTo>
                  <a:lnTo>
                    <a:pt x="76302" y="164565"/>
                  </a:lnTo>
                  <a:lnTo>
                    <a:pt x="84361" y="159910"/>
                  </a:lnTo>
                  <a:lnTo>
                    <a:pt x="91943" y="154347"/>
                  </a:lnTo>
                  <a:lnTo>
                    <a:pt x="98822" y="147790"/>
                  </a:lnTo>
                  <a:lnTo>
                    <a:pt x="104933" y="140266"/>
                  </a:lnTo>
                  <a:lnTo>
                    <a:pt x="110191" y="131756"/>
                  </a:lnTo>
                  <a:lnTo>
                    <a:pt x="114425" y="122134"/>
                  </a:lnTo>
                  <a:lnTo>
                    <a:pt x="117647" y="111526"/>
                  </a:lnTo>
                  <a:lnTo>
                    <a:pt x="120143" y="103292"/>
                  </a:lnTo>
                  <a:lnTo>
                    <a:pt x="122251" y="101496"/>
                  </a:lnTo>
                  <a:lnTo>
                    <a:pt x="124175" y="104803"/>
                  </a:lnTo>
                  <a:lnTo>
                    <a:pt x="126203" y="111205"/>
                  </a:lnTo>
                  <a:lnTo>
                    <a:pt x="128657" y="119365"/>
                  </a:lnTo>
                  <a:lnTo>
                    <a:pt x="131874" y="128512"/>
                  </a:lnTo>
                  <a:lnTo>
                    <a:pt x="135952" y="138215"/>
                  </a:lnTo>
                  <a:lnTo>
                    <a:pt x="140970" y="148073"/>
                  </a:lnTo>
                  <a:lnTo>
                    <a:pt x="147082" y="157646"/>
                  </a:lnTo>
                  <a:lnTo>
                    <a:pt x="154265" y="166714"/>
                  </a:lnTo>
                  <a:lnTo>
                    <a:pt x="162358" y="174776"/>
                  </a:lnTo>
                  <a:lnTo>
                    <a:pt x="171159" y="180984"/>
                  </a:lnTo>
                  <a:lnTo>
                    <a:pt x="180486" y="185041"/>
                  </a:lnTo>
                  <a:lnTo>
                    <a:pt x="190187" y="186969"/>
                  </a:lnTo>
                  <a:lnTo>
                    <a:pt x="200152" y="186833"/>
                  </a:lnTo>
                  <a:lnTo>
                    <a:pt x="210294" y="184883"/>
                  </a:lnTo>
                  <a:lnTo>
                    <a:pt x="220392" y="181152"/>
                  </a:lnTo>
                  <a:lnTo>
                    <a:pt x="230099" y="175384"/>
                  </a:lnTo>
                  <a:lnTo>
                    <a:pt x="239253" y="167623"/>
                  </a:lnTo>
                  <a:lnTo>
                    <a:pt x="247706" y="158329"/>
                  </a:lnTo>
                  <a:lnTo>
                    <a:pt x="255237" y="148183"/>
                  </a:lnTo>
                  <a:lnTo>
                    <a:pt x="261813" y="137652"/>
                  </a:lnTo>
                  <a:lnTo>
                    <a:pt x="267228" y="126821"/>
                  </a:lnTo>
                  <a:lnTo>
                    <a:pt x="271044" y="115491"/>
                  </a:lnTo>
                  <a:lnTo>
                    <a:pt x="273165" y="103579"/>
                  </a:lnTo>
                  <a:lnTo>
                    <a:pt x="273794" y="91291"/>
                  </a:lnTo>
                  <a:lnTo>
                    <a:pt x="273237" y="79035"/>
                  </a:lnTo>
                  <a:lnTo>
                    <a:pt x="271795" y="67056"/>
                  </a:lnTo>
                  <a:lnTo>
                    <a:pt x="269872" y="55672"/>
                  </a:lnTo>
                  <a:lnTo>
                    <a:pt x="267776" y="44136"/>
                  </a:lnTo>
                  <a:lnTo>
                    <a:pt x="265328" y="30320"/>
                  </a:lnTo>
                  <a:lnTo>
                    <a:pt x="26216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37409" y="1252891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2" y="65563"/>
                  </a:lnTo>
                  <a:lnTo>
                    <a:pt x="8074" y="77574"/>
                  </a:lnTo>
                  <a:lnTo>
                    <a:pt x="9907" y="90797"/>
                  </a:lnTo>
                  <a:lnTo>
                    <a:pt x="13546" y="108631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58466" y="1105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06268" y="1094963"/>
              <a:ext cx="31183" cy="284271"/>
            </a:xfrm>
            <a:custGeom>
              <a:avLst/>
              <a:gdLst/>
              <a:ahLst/>
              <a:cxnLst/>
              <a:rect l="0" t="0" r="0" b="0"/>
              <a:pathLst>
                <a:path w="31183" h="284271">
                  <a:moveTo>
                    <a:pt x="10125" y="0"/>
                  </a:moveTo>
                  <a:lnTo>
                    <a:pt x="7259" y="8869"/>
                  </a:lnTo>
                  <a:lnTo>
                    <a:pt x="5116" y="17855"/>
                  </a:lnTo>
                  <a:lnTo>
                    <a:pt x="3514" y="27855"/>
                  </a:lnTo>
                  <a:lnTo>
                    <a:pt x="2333" y="39009"/>
                  </a:lnTo>
                  <a:lnTo>
                    <a:pt x="1484" y="51469"/>
                  </a:lnTo>
                  <a:lnTo>
                    <a:pt x="887" y="65180"/>
                  </a:lnTo>
                  <a:lnTo>
                    <a:pt x="473" y="79944"/>
                  </a:lnTo>
                  <a:lnTo>
                    <a:pt x="189" y="95521"/>
                  </a:lnTo>
                  <a:lnTo>
                    <a:pt x="0" y="111694"/>
                  </a:lnTo>
                  <a:lnTo>
                    <a:pt x="42" y="128128"/>
                  </a:lnTo>
                  <a:lnTo>
                    <a:pt x="602" y="144386"/>
                  </a:lnTo>
                  <a:lnTo>
                    <a:pt x="1796" y="160242"/>
                  </a:lnTo>
                  <a:lnTo>
                    <a:pt x="3581" y="175498"/>
                  </a:lnTo>
                  <a:lnTo>
                    <a:pt x="5852" y="189904"/>
                  </a:lnTo>
                  <a:lnTo>
                    <a:pt x="8490" y="203410"/>
                  </a:lnTo>
                  <a:lnTo>
                    <a:pt x="11396" y="216125"/>
                  </a:lnTo>
                  <a:lnTo>
                    <a:pt x="14493" y="228213"/>
                  </a:lnTo>
                  <a:lnTo>
                    <a:pt x="17717" y="239817"/>
                  </a:lnTo>
                  <a:lnTo>
                    <a:pt x="20876" y="250616"/>
                  </a:lnTo>
                  <a:lnTo>
                    <a:pt x="23952" y="260886"/>
                  </a:lnTo>
                  <a:lnTo>
                    <a:pt x="27215" y="271533"/>
                  </a:lnTo>
                  <a:lnTo>
                    <a:pt x="31182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32165" y="121077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88" y="67"/>
                  </a:lnTo>
                  <a:lnTo>
                    <a:pt x="146300" y="707"/>
                  </a:lnTo>
                  <a:lnTo>
                    <a:pt x="135993" y="1999"/>
                  </a:lnTo>
                  <a:lnTo>
                    <a:pt x="125519" y="3686"/>
                  </a:lnTo>
                  <a:lnTo>
                    <a:pt x="114527" y="5354"/>
                  </a:lnTo>
                  <a:lnTo>
                    <a:pt x="102889" y="6772"/>
                  </a:lnTo>
                  <a:lnTo>
                    <a:pt x="90808" y="8043"/>
                  </a:lnTo>
                  <a:lnTo>
                    <a:pt x="78701" y="9502"/>
                  </a:lnTo>
                  <a:lnTo>
                    <a:pt x="66824" y="11330"/>
                  </a:lnTo>
                  <a:lnTo>
                    <a:pt x="55312" y="13397"/>
                  </a:lnTo>
                  <a:lnTo>
                    <a:pt x="42932" y="15549"/>
                  </a:lnTo>
                  <a:lnTo>
                    <a:pt x="26366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11150" y="1052849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83"/>
                  </a:lnTo>
                  <a:lnTo>
                    <a:pt x="177" y="58457"/>
                  </a:lnTo>
                  <a:lnTo>
                    <a:pt x="825" y="74930"/>
                  </a:lnTo>
                  <a:lnTo>
                    <a:pt x="2074" y="92504"/>
                  </a:lnTo>
                  <a:lnTo>
                    <a:pt x="3727" y="111019"/>
                  </a:lnTo>
                  <a:lnTo>
                    <a:pt x="5375" y="130272"/>
                  </a:lnTo>
                  <a:lnTo>
                    <a:pt x="6782" y="150068"/>
                  </a:lnTo>
                  <a:lnTo>
                    <a:pt x="8048" y="170087"/>
                  </a:lnTo>
                  <a:lnTo>
                    <a:pt x="9504" y="189906"/>
                  </a:lnTo>
                  <a:lnTo>
                    <a:pt x="11331" y="209305"/>
                  </a:lnTo>
                  <a:lnTo>
                    <a:pt x="13389" y="228094"/>
                  </a:lnTo>
                  <a:lnTo>
                    <a:pt x="15317" y="246025"/>
                  </a:lnTo>
                  <a:lnTo>
                    <a:pt x="16915" y="263046"/>
                  </a:lnTo>
                  <a:lnTo>
                    <a:pt x="18310" y="279105"/>
                  </a:lnTo>
                  <a:lnTo>
                    <a:pt x="19854" y="294058"/>
                  </a:lnTo>
                  <a:lnTo>
                    <a:pt x="21721" y="307834"/>
                  </a:lnTo>
                  <a:lnTo>
                    <a:pt x="23148" y="317055"/>
                  </a:lnTo>
                  <a:lnTo>
                    <a:pt x="23364" y="318098"/>
                  </a:lnTo>
                  <a:lnTo>
                    <a:pt x="23029" y="313385"/>
                  </a:lnTo>
                  <a:lnTo>
                    <a:pt x="22580" y="305025"/>
                  </a:lnTo>
                  <a:lnTo>
                    <a:pt x="22173" y="294060"/>
                  </a:lnTo>
                  <a:lnTo>
                    <a:pt x="21855" y="281171"/>
                  </a:lnTo>
                  <a:lnTo>
                    <a:pt x="21788" y="267207"/>
                  </a:lnTo>
                  <a:lnTo>
                    <a:pt x="22263" y="253184"/>
                  </a:lnTo>
                  <a:lnTo>
                    <a:pt x="23400" y="239668"/>
                  </a:lnTo>
                  <a:lnTo>
                    <a:pt x="25315" y="226974"/>
                  </a:lnTo>
                  <a:lnTo>
                    <a:pt x="28202" y="215364"/>
                  </a:lnTo>
                  <a:lnTo>
                    <a:pt x="32077" y="204868"/>
                  </a:lnTo>
                  <a:lnTo>
                    <a:pt x="36968" y="195987"/>
                  </a:lnTo>
                  <a:lnTo>
                    <a:pt x="42999" y="189749"/>
                  </a:lnTo>
                  <a:lnTo>
                    <a:pt x="50126" y="186479"/>
                  </a:lnTo>
                  <a:lnTo>
                    <a:pt x="58012" y="185893"/>
                  </a:lnTo>
                  <a:lnTo>
                    <a:pt x="66144" y="187467"/>
                  </a:lnTo>
                  <a:lnTo>
                    <a:pt x="74202" y="190670"/>
                  </a:lnTo>
                  <a:lnTo>
                    <a:pt x="82069" y="195053"/>
                  </a:lnTo>
                  <a:lnTo>
                    <a:pt x="89731" y="200269"/>
                  </a:lnTo>
                  <a:lnTo>
                    <a:pt x="97218" y="206073"/>
                  </a:lnTo>
                  <a:lnTo>
                    <a:pt x="104568" y="212611"/>
                  </a:lnTo>
                  <a:lnTo>
                    <a:pt x="111816" y="220370"/>
                  </a:lnTo>
                  <a:lnTo>
                    <a:pt x="118989" y="229517"/>
                  </a:lnTo>
                  <a:lnTo>
                    <a:pt x="125943" y="239764"/>
                  </a:lnTo>
                  <a:lnTo>
                    <a:pt x="132386" y="250560"/>
                  </a:lnTo>
                  <a:lnTo>
                    <a:pt x="138206" y="261530"/>
                  </a:lnTo>
                  <a:lnTo>
                    <a:pt x="143605" y="272658"/>
                  </a:lnTo>
                  <a:lnTo>
                    <a:pt x="148998" y="284188"/>
                  </a:lnTo>
                  <a:lnTo>
                    <a:pt x="154625" y="296243"/>
                  </a:lnTo>
                  <a:lnTo>
                    <a:pt x="160388" y="308967"/>
                  </a:lnTo>
                  <a:lnTo>
                    <a:pt x="165957" y="322579"/>
                  </a:lnTo>
                  <a:lnTo>
                    <a:pt x="171145" y="337091"/>
                  </a:lnTo>
                  <a:lnTo>
                    <a:pt x="175778" y="351622"/>
                  </a:lnTo>
                  <a:lnTo>
                    <a:pt x="180079" y="365931"/>
                  </a:lnTo>
                  <a:lnTo>
                    <a:pt x="184423" y="381275"/>
                  </a:lnTo>
                  <a:lnTo>
                    <a:pt x="18951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1704563" y="2682266"/>
            <a:ext cx="1210778" cy="1231835"/>
          </a:xfrm>
          <a:custGeom>
            <a:avLst/>
            <a:gdLst/>
            <a:ahLst/>
            <a:cxnLst/>
            <a:rect l="0" t="0" r="0" b="0"/>
            <a:pathLst>
              <a:path w="1210778" h="1231835">
                <a:moveTo>
                  <a:pt x="605489" y="0"/>
                </a:moveTo>
                <a:lnTo>
                  <a:pt x="1210777" y="1231834"/>
                </a:lnTo>
                <a:lnTo>
                  <a:pt x="0" y="123183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3477993" y="947564"/>
            <a:ext cx="2699978" cy="662893"/>
            <a:chOff x="3477993" y="947564"/>
            <a:chExt cx="2699978" cy="662893"/>
          </a:xfrm>
        </p:grpSpPr>
        <p:sp>
          <p:nvSpPr>
            <p:cNvPr id="40" name="Freeform 39"/>
            <p:cNvSpPr/>
            <p:nvPr/>
          </p:nvSpPr>
          <p:spPr>
            <a:xfrm>
              <a:off x="3548103" y="947564"/>
              <a:ext cx="286500" cy="492196"/>
            </a:xfrm>
            <a:custGeom>
              <a:avLst/>
              <a:gdLst/>
              <a:ahLst/>
              <a:cxnLst/>
              <a:rect l="0" t="0" r="0" b="0"/>
              <a:pathLst>
                <a:path w="286500" h="492196">
                  <a:moveTo>
                    <a:pt x="115814" y="0"/>
                  </a:moveTo>
                  <a:lnTo>
                    <a:pt x="110013" y="5935"/>
                  </a:lnTo>
                  <a:lnTo>
                    <a:pt x="105089" y="12140"/>
                  </a:lnTo>
                  <a:lnTo>
                    <a:pt x="100582" y="19235"/>
                  </a:lnTo>
                  <a:lnTo>
                    <a:pt x="96188" y="27176"/>
                  </a:lnTo>
                  <a:lnTo>
                    <a:pt x="91526" y="35822"/>
                  </a:lnTo>
                  <a:lnTo>
                    <a:pt x="86416" y="45017"/>
                  </a:lnTo>
                  <a:lnTo>
                    <a:pt x="81011" y="54616"/>
                  </a:lnTo>
                  <a:lnTo>
                    <a:pt x="75687" y="64506"/>
                  </a:lnTo>
                  <a:lnTo>
                    <a:pt x="70658" y="74599"/>
                  </a:lnTo>
                  <a:lnTo>
                    <a:pt x="65807" y="84832"/>
                  </a:lnTo>
                  <a:lnTo>
                    <a:pt x="60790" y="95162"/>
                  </a:lnTo>
                  <a:lnTo>
                    <a:pt x="55415" y="105552"/>
                  </a:lnTo>
                  <a:lnTo>
                    <a:pt x="49651" y="115818"/>
                  </a:lnTo>
                  <a:lnTo>
                    <a:pt x="43551" y="125638"/>
                  </a:lnTo>
                  <a:lnTo>
                    <a:pt x="37195" y="134800"/>
                  </a:lnTo>
                  <a:lnTo>
                    <a:pt x="31074" y="140767"/>
                  </a:lnTo>
                  <a:lnTo>
                    <a:pt x="26491" y="140841"/>
                  </a:lnTo>
                  <a:lnTo>
                    <a:pt x="24329" y="136730"/>
                  </a:lnTo>
                  <a:lnTo>
                    <a:pt x="24163" y="130119"/>
                  </a:lnTo>
                  <a:lnTo>
                    <a:pt x="25500" y="122021"/>
                  </a:lnTo>
                  <a:lnTo>
                    <a:pt x="28163" y="113021"/>
                  </a:lnTo>
                  <a:lnTo>
                    <a:pt x="31970" y="103472"/>
                  </a:lnTo>
                  <a:lnTo>
                    <a:pt x="36856" y="93743"/>
                  </a:lnTo>
                  <a:lnTo>
                    <a:pt x="42905" y="84271"/>
                  </a:lnTo>
                  <a:lnTo>
                    <a:pt x="50058" y="75266"/>
                  </a:lnTo>
                  <a:lnTo>
                    <a:pt x="58136" y="66911"/>
                  </a:lnTo>
                  <a:lnTo>
                    <a:pt x="66932" y="59443"/>
                  </a:lnTo>
                  <a:lnTo>
                    <a:pt x="76259" y="52909"/>
                  </a:lnTo>
                  <a:lnTo>
                    <a:pt x="86133" y="47520"/>
                  </a:lnTo>
                  <a:lnTo>
                    <a:pt x="96746" y="43723"/>
                  </a:lnTo>
                  <a:lnTo>
                    <a:pt x="108136" y="41623"/>
                  </a:lnTo>
                  <a:lnTo>
                    <a:pt x="119887" y="41347"/>
                  </a:lnTo>
                  <a:lnTo>
                    <a:pt x="131242" y="43207"/>
                  </a:lnTo>
                  <a:lnTo>
                    <a:pt x="141795" y="47167"/>
                  </a:lnTo>
                  <a:lnTo>
                    <a:pt x="151168" y="53080"/>
                  </a:lnTo>
                  <a:lnTo>
                    <a:pt x="158859" y="60860"/>
                  </a:lnTo>
                  <a:lnTo>
                    <a:pt x="164764" y="70281"/>
                  </a:lnTo>
                  <a:lnTo>
                    <a:pt x="168932" y="81181"/>
                  </a:lnTo>
                  <a:lnTo>
                    <a:pt x="171378" y="93545"/>
                  </a:lnTo>
                  <a:lnTo>
                    <a:pt x="172283" y="107222"/>
                  </a:lnTo>
                  <a:lnTo>
                    <a:pt x="171776" y="121642"/>
                  </a:lnTo>
                  <a:lnTo>
                    <a:pt x="169850" y="135934"/>
                  </a:lnTo>
                  <a:lnTo>
                    <a:pt x="166632" y="149612"/>
                  </a:lnTo>
                  <a:lnTo>
                    <a:pt x="162355" y="162405"/>
                  </a:lnTo>
                  <a:lnTo>
                    <a:pt x="157268" y="174078"/>
                  </a:lnTo>
                  <a:lnTo>
                    <a:pt x="151588" y="184633"/>
                  </a:lnTo>
                  <a:lnTo>
                    <a:pt x="145488" y="194229"/>
                  </a:lnTo>
                  <a:lnTo>
                    <a:pt x="139094" y="203078"/>
                  </a:lnTo>
                  <a:lnTo>
                    <a:pt x="132509" y="211318"/>
                  </a:lnTo>
                  <a:lnTo>
                    <a:pt x="126252" y="217246"/>
                  </a:lnTo>
                  <a:lnTo>
                    <a:pt x="123183" y="218777"/>
                  </a:lnTo>
                  <a:lnTo>
                    <a:pt x="125645" y="217571"/>
                  </a:lnTo>
                  <a:lnTo>
                    <a:pt x="131963" y="215998"/>
                  </a:lnTo>
                  <a:lnTo>
                    <a:pt x="140767" y="215143"/>
                  </a:lnTo>
                  <a:lnTo>
                    <a:pt x="151244" y="215263"/>
                  </a:lnTo>
                  <a:lnTo>
                    <a:pt x="162698" y="216444"/>
                  </a:lnTo>
                  <a:lnTo>
                    <a:pt x="174460" y="218817"/>
                  </a:lnTo>
                  <a:lnTo>
                    <a:pt x="186143" y="222332"/>
                  </a:lnTo>
                  <a:lnTo>
                    <a:pt x="197447" y="226807"/>
                  </a:lnTo>
                  <a:lnTo>
                    <a:pt x="208047" y="232025"/>
                  </a:lnTo>
                  <a:lnTo>
                    <a:pt x="217846" y="237796"/>
                  </a:lnTo>
                  <a:lnTo>
                    <a:pt x="226919" y="244128"/>
                  </a:lnTo>
                  <a:lnTo>
                    <a:pt x="235409" y="251209"/>
                  </a:lnTo>
                  <a:lnTo>
                    <a:pt x="243453" y="259089"/>
                  </a:lnTo>
                  <a:lnTo>
                    <a:pt x="251012" y="267839"/>
                  </a:lnTo>
                  <a:lnTo>
                    <a:pt x="257869" y="277623"/>
                  </a:lnTo>
                  <a:lnTo>
                    <a:pt x="263965" y="288430"/>
                  </a:lnTo>
                  <a:lnTo>
                    <a:pt x="269382" y="300112"/>
                  </a:lnTo>
                  <a:lnTo>
                    <a:pt x="274254" y="312478"/>
                  </a:lnTo>
                  <a:lnTo>
                    <a:pt x="278709" y="325347"/>
                  </a:lnTo>
                  <a:lnTo>
                    <a:pt x="282532" y="338410"/>
                  </a:lnTo>
                  <a:lnTo>
                    <a:pt x="285195" y="351253"/>
                  </a:lnTo>
                  <a:lnTo>
                    <a:pt x="286499" y="363672"/>
                  </a:lnTo>
                  <a:lnTo>
                    <a:pt x="286392" y="375808"/>
                  </a:lnTo>
                  <a:lnTo>
                    <a:pt x="284799" y="388029"/>
                  </a:lnTo>
                  <a:lnTo>
                    <a:pt x="281831" y="400543"/>
                  </a:lnTo>
                  <a:lnTo>
                    <a:pt x="277568" y="413067"/>
                  </a:lnTo>
                  <a:lnTo>
                    <a:pt x="271966" y="424950"/>
                  </a:lnTo>
                  <a:lnTo>
                    <a:pt x="265125" y="435869"/>
                  </a:lnTo>
                  <a:lnTo>
                    <a:pt x="257263" y="445829"/>
                  </a:lnTo>
                  <a:lnTo>
                    <a:pt x="248617" y="454979"/>
                  </a:lnTo>
                  <a:lnTo>
                    <a:pt x="239385" y="463495"/>
                  </a:lnTo>
                  <a:lnTo>
                    <a:pt x="229407" y="471214"/>
                  </a:lnTo>
                  <a:lnTo>
                    <a:pt x="218191" y="477654"/>
                  </a:lnTo>
                  <a:lnTo>
                    <a:pt x="205574" y="482655"/>
                  </a:lnTo>
                  <a:lnTo>
                    <a:pt x="191845" y="486354"/>
                  </a:lnTo>
                  <a:lnTo>
                    <a:pt x="177559" y="489003"/>
                  </a:lnTo>
                  <a:lnTo>
                    <a:pt x="163092" y="490856"/>
                  </a:lnTo>
                  <a:lnTo>
                    <a:pt x="148464" y="491966"/>
                  </a:lnTo>
                  <a:lnTo>
                    <a:pt x="133431" y="492195"/>
                  </a:lnTo>
                  <a:lnTo>
                    <a:pt x="117883" y="491537"/>
                  </a:lnTo>
                  <a:lnTo>
                    <a:pt x="102172" y="490114"/>
                  </a:lnTo>
                  <a:lnTo>
                    <a:pt x="86997" y="488089"/>
                  </a:lnTo>
                  <a:lnTo>
                    <a:pt x="72718" y="485620"/>
                  </a:lnTo>
                  <a:lnTo>
                    <a:pt x="59419" y="482985"/>
                  </a:lnTo>
                  <a:lnTo>
                    <a:pt x="45563" y="480325"/>
                  </a:lnTo>
                  <a:lnTo>
                    <a:pt x="27702" y="47741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74159" y="1267249"/>
              <a:ext cx="184640" cy="141572"/>
            </a:xfrm>
            <a:custGeom>
              <a:avLst/>
              <a:gdLst/>
              <a:ahLst/>
              <a:cxnLst/>
              <a:rect l="0" t="0" r="0" b="0"/>
              <a:pathLst>
                <a:path w="184640" h="141572">
                  <a:moveTo>
                    <a:pt x="121467" y="48813"/>
                  </a:moveTo>
                  <a:lnTo>
                    <a:pt x="118467" y="40011"/>
                  </a:lnTo>
                  <a:lnTo>
                    <a:pt x="115044" y="31665"/>
                  </a:lnTo>
                  <a:lnTo>
                    <a:pt x="110839" y="22984"/>
                  </a:lnTo>
                  <a:lnTo>
                    <a:pt x="105593" y="14555"/>
                  </a:lnTo>
                  <a:lnTo>
                    <a:pt x="98815" y="7653"/>
                  </a:lnTo>
                  <a:lnTo>
                    <a:pt x="90383" y="2878"/>
                  </a:lnTo>
                  <a:lnTo>
                    <a:pt x="80643" y="339"/>
                  </a:lnTo>
                  <a:lnTo>
                    <a:pt x="70200" y="0"/>
                  </a:lnTo>
                  <a:lnTo>
                    <a:pt x="59486" y="1595"/>
                  </a:lnTo>
                  <a:lnTo>
                    <a:pt x="49042" y="4903"/>
                  </a:lnTo>
                  <a:lnTo>
                    <a:pt x="39569" y="9848"/>
                  </a:lnTo>
                  <a:lnTo>
                    <a:pt x="31354" y="16240"/>
                  </a:lnTo>
                  <a:lnTo>
                    <a:pt x="24330" y="23798"/>
                  </a:lnTo>
                  <a:lnTo>
                    <a:pt x="18290" y="32240"/>
                  </a:lnTo>
                  <a:lnTo>
                    <a:pt x="13004" y="41330"/>
                  </a:lnTo>
                  <a:lnTo>
                    <a:pt x="8433" y="51043"/>
                  </a:lnTo>
                  <a:lnTo>
                    <a:pt x="4727" y="61548"/>
                  </a:lnTo>
                  <a:lnTo>
                    <a:pt x="1905" y="72866"/>
                  </a:lnTo>
                  <a:lnTo>
                    <a:pt x="178" y="84569"/>
                  </a:lnTo>
                  <a:lnTo>
                    <a:pt x="0" y="95892"/>
                  </a:lnTo>
                  <a:lnTo>
                    <a:pt x="1481" y="106427"/>
                  </a:lnTo>
                  <a:lnTo>
                    <a:pt x="4596" y="115958"/>
                  </a:lnTo>
                  <a:lnTo>
                    <a:pt x="9354" y="124288"/>
                  </a:lnTo>
                  <a:lnTo>
                    <a:pt x="15587" y="131431"/>
                  </a:lnTo>
                  <a:lnTo>
                    <a:pt x="22854" y="137074"/>
                  </a:lnTo>
                  <a:lnTo>
                    <a:pt x="30563" y="140518"/>
                  </a:lnTo>
                  <a:lnTo>
                    <a:pt x="38333" y="141571"/>
                  </a:lnTo>
                  <a:lnTo>
                    <a:pt x="46005" y="140330"/>
                  </a:lnTo>
                  <a:lnTo>
                    <a:pt x="53537" y="136914"/>
                  </a:lnTo>
                  <a:lnTo>
                    <a:pt x="60931" y="131613"/>
                  </a:lnTo>
                  <a:lnTo>
                    <a:pt x="68049" y="124649"/>
                  </a:lnTo>
                  <a:lnTo>
                    <a:pt x="74610" y="116089"/>
                  </a:lnTo>
                  <a:lnTo>
                    <a:pt x="80508" y="106145"/>
                  </a:lnTo>
                  <a:lnTo>
                    <a:pt x="85806" y="96249"/>
                  </a:lnTo>
                  <a:lnTo>
                    <a:pt x="91135" y="89333"/>
                  </a:lnTo>
                  <a:lnTo>
                    <a:pt x="96886" y="86802"/>
                  </a:lnTo>
                  <a:lnTo>
                    <a:pt x="102562" y="87707"/>
                  </a:lnTo>
                  <a:lnTo>
                    <a:pt x="108251" y="90858"/>
                  </a:lnTo>
                  <a:lnTo>
                    <a:pt x="114288" y="95254"/>
                  </a:lnTo>
                  <a:lnTo>
                    <a:pt x="121042" y="100057"/>
                  </a:lnTo>
                  <a:lnTo>
                    <a:pt x="128629" y="104806"/>
                  </a:lnTo>
                  <a:lnTo>
                    <a:pt x="136901" y="109183"/>
                  </a:lnTo>
                  <a:lnTo>
                    <a:pt x="146581" y="113304"/>
                  </a:lnTo>
                  <a:lnTo>
                    <a:pt x="160759" y="117521"/>
                  </a:lnTo>
                  <a:lnTo>
                    <a:pt x="184639" y="122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67162" y="1258816"/>
              <a:ext cx="117979" cy="150631"/>
            </a:xfrm>
            <a:custGeom>
              <a:avLst/>
              <a:gdLst/>
              <a:ahLst/>
              <a:cxnLst/>
              <a:rect l="0" t="0" r="0" b="0"/>
              <a:pathLst>
                <a:path w="117979" h="150631">
                  <a:moveTo>
                    <a:pt x="96920" y="4603"/>
                  </a:moveTo>
                  <a:lnTo>
                    <a:pt x="88119" y="1804"/>
                  </a:lnTo>
                  <a:lnTo>
                    <a:pt x="79773" y="302"/>
                  </a:lnTo>
                  <a:lnTo>
                    <a:pt x="71078" y="0"/>
                  </a:lnTo>
                  <a:lnTo>
                    <a:pt x="62130" y="852"/>
                  </a:lnTo>
                  <a:lnTo>
                    <a:pt x="53284" y="2968"/>
                  </a:lnTo>
                  <a:lnTo>
                    <a:pt x="44750" y="6295"/>
                  </a:lnTo>
                  <a:lnTo>
                    <a:pt x="36734" y="10802"/>
                  </a:lnTo>
                  <a:lnTo>
                    <a:pt x="29505" y="16570"/>
                  </a:lnTo>
                  <a:lnTo>
                    <a:pt x="23128" y="23522"/>
                  </a:lnTo>
                  <a:lnTo>
                    <a:pt x="17507" y="31458"/>
                  </a:lnTo>
                  <a:lnTo>
                    <a:pt x="12491" y="40156"/>
                  </a:lnTo>
                  <a:lnTo>
                    <a:pt x="7936" y="49412"/>
                  </a:lnTo>
                  <a:lnTo>
                    <a:pt x="4045" y="59067"/>
                  </a:lnTo>
                  <a:lnTo>
                    <a:pt x="1335" y="69000"/>
                  </a:lnTo>
                  <a:lnTo>
                    <a:pt x="0" y="79122"/>
                  </a:lnTo>
                  <a:lnTo>
                    <a:pt x="86" y="89206"/>
                  </a:lnTo>
                  <a:lnTo>
                    <a:pt x="1665" y="98903"/>
                  </a:lnTo>
                  <a:lnTo>
                    <a:pt x="4622" y="108056"/>
                  </a:lnTo>
                  <a:lnTo>
                    <a:pt x="8879" y="116677"/>
                  </a:lnTo>
                  <a:lnTo>
                    <a:pt x="14477" y="124854"/>
                  </a:lnTo>
                  <a:lnTo>
                    <a:pt x="21318" y="132677"/>
                  </a:lnTo>
                  <a:lnTo>
                    <a:pt x="29351" y="139744"/>
                  </a:lnTo>
                  <a:lnTo>
                    <a:pt x="38646" y="145207"/>
                  </a:lnTo>
                  <a:lnTo>
                    <a:pt x="49111" y="148730"/>
                  </a:lnTo>
                  <a:lnTo>
                    <a:pt x="60325" y="150422"/>
                  </a:lnTo>
                  <a:lnTo>
                    <a:pt x="72920" y="150630"/>
                  </a:lnTo>
                  <a:lnTo>
                    <a:pt x="90238" y="148252"/>
                  </a:lnTo>
                  <a:lnTo>
                    <a:pt x="117978" y="141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34384" y="1273948"/>
              <a:ext cx="87627" cy="131725"/>
            </a:xfrm>
            <a:custGeom>
              <a:avLst/>
              <a:gdLst/>
              <a:ahLst/>
              <a:cxnLst/>
              <a:rect l="0" t="0" r="0" b="0"/>
              <a:pathLst>
                <a:path w="87627" h="131725">
                  <a:moveTo>
                    <a:pt x="13927" y="0"/>
                  </a:moveTo>
                  <a:lnTo>
                    <a:pt x="10993" y="11668"/>
                  </a:lnTo>
                  <a:lnTo>
                    <a:pt x="8211" y="22157"/>
                  </a:lnTo>
                  <a:lnTo>
                    <a:pt x="5320" y="32463"/>
                  </a:lnTo>
                  <a:lnTo>
                    <a:pt x="2626" y="42937"/>
                  </a:lnTo>
                  <a:lnTo>
                    <a:pt x="757" y="53929"/>
                  </a:lnTo>
                  <a:lnTo>
                    <a:pt x="0" y="65567"/>
                  </a:lnTo>
                  <a:lnTo>
                    <a:pt x="313" y="77648"/>
                  </a:lnTo>
                  <a:lnTo>
                    <a:pt x="1514" y="89755"/>
                  </a:lnTo>
                  <a:lnTo>
                    <a:pt x="3411" y="101619"/>
                  </a:lnTo>
                  <a:lnTo>
                    <a:pt x="6312" y="112515"/>
                  </a:lnTo>
                  <a:lnTo>
                    <a:pt x="10993" y="121236"/>
                  </a:lnTo>
                  <a:lnTo>
                    <a:pt x="17728" y="127309"/>
                  </a:lnTo>
                  <a:lnTo>
                    <a:pt x="26012" y="130758"/>
                  </a:lnTo>
                  <a:lnTo>
                    <a:pt x="34875" y="131724"/>
                  </a:lnTo>
                  <a:lnTo>
                    <a:pt x="43680" y="130557"/>
                  </a:lnTo>
                  <a:lnTo>
                    <a:pt x="52013" y="127541"/>
                  </a:lnTo>
                  <a:lnTo>
                    <a:pt x="59522" y="122792"/>
                  </a:lnTo>
                  <a:lnTo>
                    <a:pt x="66116" y="116524"/>
                  </a:lnTo>
                  <a:lnTo>
                    <a:pt x="71727" y="108708"/>
                  </a:lnTo>
                  <a:lnTo>
                    <a:pt x="76214" y="99029"/>
                  </a:lnTo>
                  <a:lnTo>
                    <a:pt x="79607" y="87491"/>
                  </a:lnTo>
                  <a:lnTo>
                    <a:pt x="82080" y="74735"/>
                  </a:lnTo>
                  <a:lnTo>
                    <a:pt x="84101" y="60405"/>
                  </a:lnTo>
                  <a:lnTo>
                    <a:pt x="85848" y="41008"/>
                  </a:lnTo>
                  <a:lnTo>
                    <a:pt x="8762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01625" y="1073906"/>
              <a:ext cx="25671" cy="347442"/>
            </a:xfrm>
            <a:custGeom>
              <a:avLst/>
              <a:gdLst/>
              <a:ahLst/>
              <a:cxnLst/>
              <a:rect l="0" t="0" r="0" b="0"/>
              <a:pathLst>
                <a:path w="25671" h="347442">
                  <a:moveTo>
                    <a:pt x="4613" y="0"/>
                  </a:moveTo>
                  <a:lnTo>
                    <a:pt x="1813" y="11802"/>
                  </a:lnTo>
                  <a:lnTo>
                    <a:pt x="312" y="23571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7" y="66290"/>
                  </a:lnTo>
                  <a:lnTo>
                    <a:pt x="2142" y="83256"/>
                  </a:lnTo>
                  <a:lnTo>
                    <a:pt x="2826" y="101012"/>
                  </a:lnTo>
                  <a:lnTo>
                    <a:pt x="3352" y="118684"/>
                  </a:lnTo>
                  <a:lnTo>
                    <a:pt x="3743" y="135788"/>
                  </a:lnTo>
                  <a:lnTo>
                    <a:pt x="4191" y="152372"/>
                  </a:lnTo>
                  <a:lnTo>
                    <a:pt x="5031" y="168806"/>
                  </a:lnTo>
                  <a:lnTo>
                    <a:pt x="6416" y="185340"/>
                  </a:lnTo>
                  <a:lnTo>
                    <a:pt x="8332" y="201904"/>
                  </a:lnTo>
                  <a:lnTo>
                    <a:pt x="10689" y="218192"/>
                  </a:lnTo>
                  <a:lnTo>
                    <a:pt x="13382" y="234044"/>
                  </a:lnTo>
                  <a:lnTo>
                    <a:pt x="16155" y="249454"/>
                  </a:lnTo>
                  <a:lnTo>
                    <a:pt x="18630" y="264489"/>
                  </a:lnTo>
                  <a:lnTo>
                    <a:pt x="20623" y="279218"/>
                  </a:lnTo>
                  <a:lnTo>
                    <a:pt x="22132" y="293306"/>
                  </a:lnTo>
                  <a:lnTo>
                    <a:pt x="23391" y="307497"/>
                  </a:lnTo>
                  <a:lnTo>
                    <a:pt x="24507" y="324159"/>
                  </a:lnTo>
                  <a:lnTo>
                    <a:pt x="2567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32538" y="116866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9588" y="5733"/>
                  </a:lnTo>
                  <a:lnTo>
                    <a:pt x="150601" y="10017"/>
                  </a:lnTo>
                  <a:lnTo>
                    <a:pt x="140610" y="13228"/>
                  </a:lnTo>
                  <a:lnTo>
                    <a:pt x="129803" y="15762"/>
                  </a:lnTo>
                  <a:lnTo>
                    <a:pt x="118639" y="18107"/>
                  </a:lnTo>
                  <a:lnTo>
                    <a:pt x="107430" y="20551"/>
                  </a:lnTo>
                  <a:lnTo>
                    <a:pt x="96145" y="23032"/>
                  </a:lnTo>
                  <a:lnTo>
                    <a:pt x="84512" y="25249"/>
                  </a:lnTo>
                  <a:lnTo>
                    <a:pt x="72402" y="27043"/>
                  </a:lnTo>
                  <a:lnTo>
                    <a:pt x="60049" y="28602"/>
                  </a:lnTo>
                  <a:lnTo>
                    <a:pt x="46549" y="30637"/>
                  </a:lnTo>
                  <a:lnTo>
                    <a:pt x="28478" y="3444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69086" y="1241608"/>
              <a:ext cx="179309" cy="149366"/>
            </a:xfrm>
            <a:custGeom>
              <a:avLst/>
              <a:gdLst/>
              <a:ahLst/>
              <a:cxnLst/>
              <a:rect l="0" t="0" r="0" b="0"/>
              <a:pathLst>
                <a:path w="179309" h="149366">
                  <a:moveTo>
                    <a:pt x="63494" y="63925"/>
                  </a:moveTo>
                  <a:lnTo>
                    <a:pt x="75162" y="63858"/>
                  </a:lnTo>
                  <a:lnTo>
                    <a:pt x="85651" y="63218"/>
                  </a:lnTo>
                  <a:lnTo>
                    <a:pt x="95948" y="61917"/>
                  </a:lnTo>
                  <a:lnTo>
                    <a:pt x="106076" y="59884"/>
                  </a:lnTo>
                  <a:lnTo>
                    <a:pt x="115772" y="56920"/>
                  </a:lnTo>
                  <a:lnTo>
                    <a:pt x="124895" y="52995"/>
                  </a:lnTo>
                  <a:lnTo>
                    <a:pt x="132978" y="48073"/>
                  </a:lnTo>
                  <a:lnTo>
                    <a:pt x="139195" y="42021"/>
                  </a:lnTo>
                  <a:lnTo>
                    <a:pt x="143250" y="34886"/>
                  </a:lnTo>
                  <a:lnTo>
                    <a:pt x="145005" y="27164"/>
                  </a:lnTo>
                  <a:lnTo>
                    <a:pt x="144220" y="19675"/>
                  </a:lnTo>
                  <a:lnTo>
                    <a:pt x="141024" y="12875"/>
                  </a:lnTo>
                  <a:lnTo>
                    <a:pt x="135813" y="7177"/>
                  </a:lnTo>
                  <a:lnTo>
                    <a:pt x="129044" y="3107"/>
                  </a:lnTo>
                  <a:lnTo>
                    <a:pt x="121129" y="781"/>
                  </a:lnTo>
                  <a:lnTo>
                    <a:pt x="112395" y="0"/>
                  </a:lnTo>
                  <a:lnTo>
                    <a:pt x="103088" y="448"/>
                  </a:lnTo>
                  <a:lnTo>
                    <a:pt x="93392" y="1822"/>
                  </a:lnTo>
                  <a:lnTo>
                    <a:pt x="83594" y="4028"/>
                  </a:lnTo>
                  <a:lnTo>
                    <a:pt x="74090" y="7177"/>
                  </a:lnTo>
                  <a:lnTo>
                    <a:pt x="65061" y="11255"/>
                  </a:lnTo>
                  <a:lnTo>
                    <a:pt x="56354" y="16128"/>
                  </a:lnTo>
                  <a:lnTo>
                    <a:pt x="47586" y="21623"/>
                  </a:lnTo>
                  <a:lnTo>
                    <a:pt x="38545" y="27585"/>
                  </a:lnTo>
                  <a:lnTo>
                    <a:pt x="29505" y="34046"/>
                  </a:lnTo>
                  <a:lnTo>
                    <a:pt x="21115" y="41214"/>
                  </a:lnTo>
                  <a:lnTo>
                    <a:pt x="13702" y="49153"/>
                  </a:lnTo>
                  <a:lnTo>
                    <a:pt x="7590" y="57943"/>
                  </a:lnTo>
                  <a:lnTo>
                    <a:pt x="3241" y="67753"/>
                  </a:lnTo>
                  <a:lnTo>
                    <a:pt x="733" y="78569"/>
                  </a:lnTo>
                  <a:lnTo>
                    <a:pt x="0" y="89917"/>
                  </a:lnTo>
                  <a:lnTo>
                    <a:pt x="1012" y="100995"/>
                  </a:lnTo>
                  <a:lnTo>
                    <a:pt x="3582" y="111362"/>
                  </a:lnTo>
                  <a:lnTo>
                    <a:pt x="7576" y="120778"/>
                  </a:lnTo>
                  <a:lnTo>
                    <a:pt x="12997" y="129031"/>
                  </a:lnTo>
                  <a:lnTo>
                    <a:pt x="19720" y="136125"/>
                  </a:lnTo>
                  <a:lnTo>
                    <a:pt x="27673" y="141907"/>
                  </a:lnTo>
                  <a:lnTo>
                    <a:pt x="36913" y="145975"/>
                  </a:lnTo>
                  <a:lnTo>
                    <a:pt x="47352" y="148275"/>
                  </a:lnTo>
                  <a:lnTo>
                    <a:pt x="58785" y="149194"/>
                  </a:lnTo>
                  <a:lnTo>
                    <a:pt x="70984" y="149365"/>
                  </a:lnTo>
                  <a:lnTo>
                    <a:pt x="83740" y="149221"/>
                  </a:lnTo>
                  <a:lnTo>
                    <a:pt x="96729" y="148824"/>
                  </a:lnTo>
                  <a:lnTo>
                    <a:pt x="109521" y="147959"/>
                  </a:lnTo>
                  <a:lnTo>
                    <a:pt x="121893" y="146532"/>
                  </a:lnTo>
                  <a:lnTo>
                    <a:pt x="133556" y="144735"/>
                  </a:lnTo>
                  <a:lnTo>
                    <a:pt x="145318" y="142796"/>
                  </a:lnTo>
                  <a:lnTo>
                    <a:pt x="159325" y="140541"/>
                  </a:lnTo>
                  <a:lnTo>
                    <a:pt x="179308" y="137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98538" y="1234216"/>
              <a:ext cx="202582" cy="152953"/>
            </a:xfrm>
            <a:custGeom>
              <a:avLst/>
              <a:gdLst/>
              <a:ahLst/>
              <a:cxnLst/>
              <a:rect l="0" t="0" r="0" b="0"/>
              <a:pathLst>
                <a:path w="202582" h="152953">
                  <a:moveTo>
                    <a:pt x="107824" y="50260"/>
                  </a:moveTo>
                  <a:lnTo>
                    <a:pt x="107690" y="38659"/>
                  </a:lnTo>
                  <a:lnTo>
                    <a:pt x="106410" y="28811"/>
                  </a:lnTo>
                  <a:lnTo>
                    <a:pt x="103812" y="19819"/>
                  </a:lnTo>
                  <a:lnTo>
                    <a:pt x="99920" y="11896"/>
                  </a:lnTo>
                  <a:lnTo>
                    <a:pt x="94639" y="5814"/>
                  </a:lnTo>
                  <a:lnTo>
                    <a:pt x="88053" y="1855"/>
                  </a:lnTo>
                  <a:lnTo>
                    <a:pt x="80380" y="0"/>
                  </a:lnTo>
                  <a:lnTo>
                    <a:pt x="71869" y="187"/>
                  </a:lnTo>
                  <a:lnTo>
                    <a:pt x="62751" y="2168"/>
                  </a:lnTo>
                  <a:lnTo>
                    <a:pt x="53531" y="5750"/>
                  </a:lnTo>
                  <a:lnTo>
                    <a:pt x="44954" y="10887"/>
                  </a:lnTo>
                  <a:lnTo>
                    <a:pt x="37376" y="17411"/>
                  </a:lnTo>
                  <a:lnTo>
                    <a:pt x="30797" y="25059"/>
                  </a:lnTo>
                  <a:lnTo>
                    <a:pt x="25063" y="33563"/>
                  </a:lnTo>
                  <a:lnTo>
                    <a:pt x="19981" y="42689"/>
                  </a:lnTo>
                  <a:lnTo>
                    <a:pt x="15380" y="52257"/>
                  </a:lnTo>
                  <a:lnTo>
                    <a:pt x="11120" y="62132"/>
                  </a:lnTo>
                  <a:lnTo>
                    <a:pt x="7109" y="72219"/>
                  </a:lnTo>
                  <a:lnTo>
                    <a:pt x="3600" y="82450"/>
                  </a:lnTo>
                  <a:lnTo>
                    <a:pt x="1155" y="92778"/>
                  </a:lnTo>
                  <a:lnTo>
                    <a:pt x="0" y="103168"/>
                  </a:lnTo>
                  <a:lnTo>
                    <a:pt x="209" y="113434"/>
                  </a:lnTo>
                  <a:lnTo>
                    <a:pt x="1871" y="123255"/>
                  </a:lnTo>
                  <a:lnTo>
                    <a:pt x="4884" y="132476"/>
                  </a:lnTo>
                  <a:lnTo>
                    <a:pt x="9178" y="140634"/>
                  </a:lnTo>
                  <a:lnTo>
                    <a:pt x="14801" y="146903"/>
                  </a:lnTo>
                  <a:lnTo>
                    <a:pt x="21651" y="150999"/>
                  </a:lnTo>
                  <a:lnTo>
                    <a:pt x="29349" y="152952"/>
                  </a:lnTo>
                  <a:lnTo>
                    <a:pt x="37354" y="152833"/>
                  </a:lnTo>
                  <a:lnTo>
                    <a:pt x="45328" y="150903"/>
                  </a:lnTo>
                  <a:lnTo>
                    <a:pt x="53137" y="147525"/>
                  </a:lnTo>
                  <a:lnTo>
                    <a:pt x="60761" y="143058"/>
                  </a:lnTo>
                  <a:lnTo>
                    <a:pt x="68218" y="137797"/>
                  </a:lnTo>
                  <a:lnTo>
                    <a:pt x="75378" y="131811"/>
                  </a:lnTo>
                  <a:lnTo>
                    <a:pt x="81967" y="124962"/>
                  </a:lnTo>
                  <a:lnTo>
                    <a:pt x="87883" y="117239"/>
                  </a:lnTo>
                  <a:lnTo>
                    <a:pt x="93180" y="108594"/>
                  </a:lnTo>
                  <a:lnTo>
                    <a:pt x="97972" y="98880"/>
                  </a:lnTo>
                  <a:lnTo>
                    <a:pt x="102396" y="88165"/>
                  </a:lnTo>
                  <a:lnTo>
                    <a:pt x="107043" y="78220"/>
                  </a:lnTo>
                  <a:lnTo>
                    <a:pt x="112107" y="72304"/>
                  </a:lnTo>
                  <a:lnTo>
                    <a:pt x="116786" y="71441"/>
                  </a:lnTo>
                  <a:lnTo>
                    <a:pt x="120994" y="74528"/>
                  </a:lnTo>
                  <a:lnTo>
                    <a:pt x="124896" y="80258"/>
                  </a:lnTo>
                  <a:lnTo>
                    <a:pt x="128790" y="87520"/>
                  </a:lnTo>
                  <a:lnTo>
                    <a:pt x="133063" y="95393"/>
                  </a:lnTo>
                  <a:lnTo>
                    <a:pt x="137894" y="103354"/>
                  </a:lnTo>
                  <a:lnTo>
                    <a:pt x="143439" y="111026"/>
                  </a:lnTo>
                  <a:lnTo>
                    <a:pt x="149913" y="118044"/>
                  </a:lnTo>
                  <a:lnTo>
                    <a:pt x="157336" y="124276"/>
                  </a:lnTo>
                  <a:lnTo>
                    <a:pt x="165311" y="129253"/>
                  </a:lnTo>
                  <a:lnTo>
                    <a:pt x="174025" y="132352"/>
                  </a:lnTo>
                  <a:lnTo>
                    <a:pt x="185358" y="131607"/>
                  </a:lnTo>
                  <a:lnTo>
                    <a:pt x="202581" y="123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401119" y="1234540"/>
              <a:ext cx="136871" cy="144694"/>
            </a:xfrm>
            <a:custGeom>
              <a:avLst/>
              <a:gdLst/>
              <a:ahLst/>
              <a:cxnLst/>
              <a:rect l="0" t="0" r="0" b="0"/>
              <a:pathLst>
                <a:path w="136871" h="144694">
                  <a:moveTo>
                    <a:pt x="0" y="39408"/>
                  </a:moveTo>
                  <a:lnTo>
                    <a:pt x="0" y="51143"/>
                  </a:lnTo>
                  <a:lnTo>
                    <a:pt x="0" y="62272"/>
                  </a:lnTo>
                  <a:lnTo>
                    <a:pt x="5" y="73865"/>
                  </a:lnTo>
                  <a:lnTo>
                    <a:pt x="177" y="85854"/>
                  </a:lnTo>
                  <a:lnTo>
                    <a:pt x="826" y="97866"/>
                  </a:lnTo>
                  <a:lnTo>
                    <a:pt x="2055" y="109588"/>
                  </a:lnTo>
                  <a:lnTo>
                    <a:pt x="3006" y="118124"/>
                  </a:lnTo>
                  <a:lnTo>
                    <a:pt x="2858" y="119752"/>
                  </a:lnTo>
                  <a:lnTo>
                    <a:pt x="2294" y="115276"/>
                  </a:lnTo>
                  <a:lnTo>
                    <a:pt x="1882" y="106786"/>
                  </a:lnTo>
                  <a:lnTo>
                    <a:pt x="2048" y="96315"/>
                  </a:lnTo>
                  <a:lnTo>
                    <a:pt x="2935" y="85106"/>
                  </a:lnTo>
                  <a:lnTo>
                    <a:pt x="4496" y="73753"/>
                  </a:lnTo>
                  <a:lnTo>
                    <a:pt x="6605" y="62488"/>
                  </a:lnTo>
                  <a:lnTo>
                    <a:pt x="9136" y="51380"/>
                  </a:lnTo>
                  <a:lnTo>
                    <a:pt x="12138" y="40589"/>
                  </a:lnTo>
                  <a:lnTo>
                    <a:pt x="15830" y="30396"/>
                  </a:lnTo>
                  <a:lnTo>
                    <a:pt x="20281" y="20915"/>
                  </a:lnTo>
                  <a:lnTo>
                    <a:pt x="25575" y="12579"/>
                  </a:lnTo>
                  <a:lnTo>
                    <a:pt x="31886" y="6188"/>
                  </a:lnTo>
                  <a:lnTo>
                    <a:pt x="39203" y="2009"/>
                  </a:lnTo>
                  <a:lnTo>
                    <a:pt x="47218" y="0"/>
                  </a:lnTo>
                  <a:lnTo>
                    <a:pt x="55437" y="82"/>
                  </a:lnTo>
                  <a:lnTo>
                    <a:pt x="63555" y="1992"/>
                  </a:lnTo>
                  <a:lnTo>
                    <a:pt x="71461" y="5525"/>
                  </a:lnTo>
                  <a:lnTo>
                    <a:pt x="79149" y="10630"/>
                  </a:lnTo>
                  <a:lnTo>
                    <a:pt x="86650" y="17131"/>
                  </a:lnTo>
                  <a:lnTo>
                    <a:pt x="93839" y="24765"/>
                  </a:lnTo>
                  <a:lnTo>
                    <a:pt x="100447" y="33259"/>
                  </a:lnTo>
                  <a:lnTo>
                    <a:pt x="106376" y="42378"/>
                  </a:lnTo>
                  <a:lnTo>
                    <a:pt x="111680" y="51942"/>
                  </a:lnTo>
                  <a:lnTo>
                    <a:pt x="116478" y="61814"/>
                  </a:lnTo>
                  <a:lnTo>
                    <a:pt x="120886" y="71899"/>
                  </a:lnTo>
                  <a:lnTo>
                    <a:pt x="124862" y="82251"/>
                  </a:lnTo>
                  <a:lnTo>
                    <a:pt x="128583" y="94397"/>
                  </a:lnTo>
                  <a:lnTo>
                    <a:pt x="132381" y="112755"/>
                  </a:lnTo>
                  <a:lnTo>
                    <a:pt x="136870" y="144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80103" y="1276952"/>
              <a:ext cx="158958" cy="281266"/>
            </a:xfrm>
            <a:custGeom>
              <a:avLst/>
              <a:gdLst/>
              <a:ahLst/>
              <a:cxnLst/>
              <a:rect l="0" t="0" r="0" b="0"/>
              <a:pathLst>
                <a:path w="158958" h="281266">
                  <a:moveTo>
                    <a:pt x="126342" y="49638"/>
                  </a:moveTo>
                  <a:lnTo>
                    <a:pt x="123341" y="40837"/>
                  </a:lnTo>
                  <a:lnTo>
                    <a:pt x="119919" y="32490"/>
                  </a:lnTo>
                  <a:lnTo>
                    <a:pt x="115718" y="23810"/>
                  </a:lnTo>
                  <a:lnTo>
                    <a:pt x="110645" y="15380"/>
                  </a:lnTo>
                  <a:lnTo>
                    <a:pt x="104515" y="8478"/>
                  </a:lnTo>
                  <a:lnTo>
                    <a:pt x="97332" y="3699"/>
                  </a:lnTo>
                  <a:lnTo>
                    <a:pt x="89244" y="988"/>
                  </a:lnTo>
                  <a:lnTo>
                    <a:pt x="80449" y="0"/>
                  </a:lnTo>
                  <a:lnTo>
                    <a:pt x="71139" y="346"/>
                  </a:lnTo>
                  <a:lnTo>
                    <a:pt x="61788" y="2001"/>
                  </a:lnTo>
                  <a:lnTo>
                    <a:pt x="53123" y="5298"/>
                  </a:lnTo>
                  <a:lnTo>
                    <a:pt x="45490" y="10292"/>
                  </a:lnTo>
                  <a:lnTo>
                    <a:pt x="39045" y="16930"/>
                  </a:lnTo>
                  <a:lnTo>
                    <a:pt x="33932" y="25213"/>
                  </a:lnTo>
                  <a:lnTo>
                    <a:pt x="30094" y="34968"/>
                  </a:lnTo>
                  <a:lnTo>
                    <a:pt x="27653" y="45756"/>
                  </a:lnTo>
                  <a:lnTo>
                    <a:pt x="26978" y="56981"/>
                  </a:lnTo>
                  <a:lnTo>
                    <a:pt x="28120" y="68249"/>
                  </a:lnTo>
                  <a:lnTo>
                    <a:pt x="31004" y="78744"/>
                  </a:lnTo>
                  <a:lnTo>
                    <a:pt x="35605" y="87194"/>
                  </a:lnTo>
                  <a:lnTo>
                    <a:pt x="41732" y="93086"/>
                  </a:lnTo>
                  <a:lnTo>
                    <a:pt x="48929" y="96413"/>
                  </a:lnTo>
                  <a:lnTo>
                    <a:pt x="56590" y="97298"/>
                  </a:lnTo>
                  <a:lnTo>
                    <a:pt x="64325" y="96077"/>
                  </a:lnTo>
                  <a:lnTo>
                    <a:pt x="71803" y="93024"/>
                  </a:lnTo>
                  <a:lnTo>
                    <a:pt x="78671" y="88251"/>
                  </a:lnTo>
                  <a:lnTo>
                    <a:pt x="84807" y="81976"/>
                  </a:lnTo>
                  <a:lnTo>
                    <a:pt x="90266" y="74495"/>
                  </a:lnTo>
                  <a:lnTo>
                    <a:pt x="95175" y="66105"/>
                  </a:lnTo>
                  <a:lnTo>
                    <a:pt x="99681" y="57088"/>
                  </a:lnTo>
                  <a:lnTo>
                    <a:pt x="104401" y="48843"/>
                  </a:lnTo>
                  <a:lnTo>
                    <a:pt x="110013" y="44683"/>
                  </a:lnTo>
                  <a:lnTo>
                    <a:pt x="115828" y="45923"/>
                  </a:lnTo>
                  <a:lnTo>
                    <a:pt x="120924" y="50583"/>
                  </a:lnTo>
                  <a:lnTo>
                    <a:pt x="125338" y="57447"/>
                  </a:lnTo>
                  <a:lnTo>
                    <a:pt x="129327" y="66080"/>
                  </a:lnTo>
                  <a:lnTo>
                    <a:pt x="133086" y="76163"/>
                  </a:lnTo>
                  <a:lnTo>
                    <a:pt x="136725" y="87214"/>
                  </a:lnTo>
                  <a:lnTo>
                    <a:pt x="140302" y="98637"/>
                  </a:lnTo>
                  <a:lnTo>
                    <a:pt x="143846" y="110075"/>
                  </a:lnTo>
                  <a:lnTo>
                    <a:pt x="147375" y="121706"/>
                  </a:lnTo>
                  <a:lnTo>
                    <a:pt x="150895" y="134116"/>
                  </a:lnTo>
                  <a:lnTo>
                    <a:pt x="154396" y="147570"/>
                  </a:lnTo>
                  <a:lnTo>
                    <a:pt x="157390" y="161710"/>
                  </a:lnTo>
                  <a:lnTo>
                    <a:pt x="158957" y="175748"/>
                  </a:lnTo>
                  <a:lnTo>
                    <a:pt x="158704" y="189220"/>
                  </a:lnTo>
                  <a:lnTo>
                    <a:pt x="156565" y="201688"/>
                  </a:lnTo>
                  <a:lnTo>
                    <a:pt x="152536" y="212604"/>
                  </a:lnTo>
                  <a:lnTo>
                    <a:pt x="146821" y="221824"/>
                  </a:lnTo>
                  <a:lnTo>
                    <a:pt x="139577" y="229369"/>
                  </a:lnTo>
                  <a:lnTo>
                    <a:pt x="130828" y="235236"/>
                  </a:lnTo>
                  <a:lnTo>
                    <a:pt x="120731" y="239600"/>
                  </a:lnTo>
                  <a:lnTo>
                    <a:pt x="109699" y="242908"/>
                  </a:lnTo>
                  <a:lnTo>
                    <a:pt x="98303" y="245761"/>
                  </a:lnTo>
                  <a:lnTo>
                    <a:pt x="86905" y="248545"/>
                  </a:lnTo>
                  <a:lnTo>
                    <a:pt x="75813" y="251589"/>
                  </a:lnTo>
                  <a:lnTo>
                    <a:pt x="65364" y="255245"/>
                  </a:lnTo>
                  <a:lnTo>
                    <a:pt x="55671" y="259626"/>
                  </a:lnTo>
                  <a:lnTo>
                    <a:pt x="46583" y="264368"/>
                  </a:lnTo>
                  <a:lnTo>
                    <a:pt x="36692" y="269202"/>
                  </a:lnTo>
                  <a:lnTo>
                    <a:pt x="22892" y="274555"/>
                  </a:lnTo>
                  <a:lnTo>
                    <a:pt x="0" y="2812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54480" y="1042321"/>
              <a:ext cx="36194" cy="347441"/>
            </a:xfrm>
            <a:custGeom>
              <a:avLst/>
              <a:gdLst/>
              <a:ahLst/>
              <a:cxnLst/>
              <a:rect l="0" t="0" r="0" b="0"/>
              <a:pathLst>
                <a:path w="36194" h="347441">
                  <a:moveTo>
                    <a:pt x="4608" y="0"/>
                  </a:moveTo>
                  <a:lnTo>
                    <a:pt x="1808" y="9002"/>
                  </a:lnTo>
                  <a:lnTo>
                    <a:pt x="306" y="19269"/>
                  </a:lnTo>
                  <a:lnTo>
                    <a:pt x="0" y="31853"/>
                  </a:lnTo>
                  <a:lnTo>
                    <a:pt x="679" y="46381"/>
                  </a:lnTo>
                  <a:lnTo>
                    <a:pt x="2147" y="62177"/>
                  </a:lnTo>
                  <a:lnTo>
                    <a:pt x="4211" y="78710"/>
                  </a:lnTo>
                  <a:lnTo>
                    <a:pt x="6548" y="95497"/>
                  </a:lnTo>
                  <a:lnTo>
                    <a:pt x="8723" y="112047"/>
                  </a:lnTo>
                  <a:lnTo>
                    <a:pt x="10516" y="128135"/>
                  </a:lnTo>
                  <a:lnTo>
                    <a:pt x="12056" y="143900"/>
                  </a:lnTo>
                  <a:lnTo>
                    <a:pt x="13704" y="159718"/>
                  </a:lnTo>
                  <a:lnTo>
                    <a:pt x="15663" y="175807"/>
                  </a:lnTo>
                  <a:lnTo>
                    <a:pt x="17811" y="192055"/>
                  </a:lnTo>
                  <a:lnTo>
                    <a:pt x="19799" y="208125"/>
                  </a:lnTo>
                  <a:lnTo>
                    <a:pt x="21439" y="223823"/>
                  </a:lnTo>
                  <a:lnTo>
                    <a:pt x="22862" y="238958"/>
                  </a:lnTo>
                  <a:lnTo>
                    <a:pt x="24425" y="253275"/>
                  </a:lnTo>
                  <a:lnTo>
                    <a:pt x="26322" y="266718"/>
                  </a:lnTo>
                  <a:lnTo>
                    <a:pt x="28438" y="279517"/>
                  </a:lnTo>
                  <a:lnTo>
                    <a:pt x="30626" y="293661"/>
                  </a:lnTo>
                  <a:lnTo>
                    <a:pt x="33083" y="313745"/>
                  </a:lnTo>
                  <a:lnTo>
                    <a:pt x="3619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11730" y="1226017"/>
              <a:ext cx="136872" cy="184802"/>
            </a:xfrm>
            <a:custGeom>
              <a:avLst/>
              <a:gdLst/>
              <a:ahLst/>
              <a:cxnLst/>
              <a:rect l="0" t="0" r="0" b="0"/>
              <a:pathLst>
                <a:path w="136872" h="184802">
                  <a:moveTo>
                    <a:pt x="0" y="111102"/>
                  </a:moveTo>
                  <a:lnTo>
                    <a:pt x="5935" y="105234"/>
                  </a:lnTo>
                  <a:lnTo>
                    <a:pt x="12140" y="99670"/>
                  </a:lnTo>
                  <a:lnTo>
                    <a:pt x="19236" y="93875"/>
                  </a:lnTo>
                  <a:lnTo>
                    <a:pt x="27176" y="87967"/>
                  </a:lnTo>
                  <a:lnTo>
                    <a:pt x="35821" y="82286"/>
                  </a:lnTo>
                  <a:lnTo>
                    <a:pt x="45016" y="77011"/>
                  </a:lnTo>
                  <a:lnTo>
                    <a:pt x="54616" y="72160"/>
                  </a:lnTo>
                  <a:lnTo>
                    <a:pt x="64505" y="67674"/>
                  </a:lnTo>
                  <a:lnTo>
                    <a:pt x="74589" y="63464"/>
                  </a:lnTo>
                  <a:lnTo>
                    <a:pt x="84477" y="59127"/>
                  </a:lnTo>
                  <a:lnTo>
                    <a:pt x="93510" y="53990"/>
                  </a:lnTo>
                  <a:lnTo>
                    <a:pt x="101389" y="47748"/>
                  </a:lnTo>
                  <a:lnTo>
                    <a:pt x="107831" y="40435"/>
                  </a:lnTo>
                  <a:lnTo>
                    <a:pt x="112410" y="32229"/>
                  </a:lnTo>
                  <a:lnTo>
                    <a:pt x="115071" y="23356"/>
                  </a:lnTo>
                  <a:lnTo>
                    <a:pt x="115739" y="14655"/>
                  </a:lnTo>
                  <a:lnTo>
                    <a:pt x="114151" y="7499"/>
                  </a:lnTo>
                  <a:lnTo>
                    <a:pt x="110381" y="2522"/>
                  </a:lnTo>
                  <a:lnTo>
                    <a:pt x="104767" y="0"/>
                  </a:lnTo>
                  <a:lnTo>
                    <a:pt x="97720" y="196"/>
                  </a:lnTo>
                  <a:lnTo>
                    <a:pt x="89619" y="2960"/>
                  </a:lnTo>
                  <a:lnTo>
                    <a:pt x="80928" y="7865"/>
                  </a:lnTo>
                  <a:lnTo>
                    <a:pt x="72184" y="14420"/>
                  </a:lnTo>
                  <a:lnTo>
                    <a:pt x="63681" y="22189"/>
                  </a:lnTo>
                  <a:lnTo>
                    <a:pt x="55670" y="30823"/>
                  </a:lnTo>
                  <a:lnTo>
                    <a:pt x="48435" y="40061"/>
                  </a:lnTo>
                  <a:lnTo>
                    <a:pt x="42059" y="49721"/>
                  </a:lnTo>
                  <a:lnTo>
                    <a:pt x="36776" y="59833"/>
                  </a:lnTo>
                  <a:lnTo>
                    <a:pt x="33050" y="70614"/>
                  </a:lnTo>
                  <a:lnTo>
                    <a:pt x="30993" y="82126"/>
                  </a:lnTo>
                  <a:lnTo>
                    <a:pt x="30576" y="94129"/>
                  </a:lnTo>
                  <a:lnTo>
                    <a:pt x="31809" y="106187"/>
                  </a:lnTo>
                  <a:lnTo>
                    <a:pt x="34530" y="118035"/>
                  </a:lnTo>
                  <a:lnTo>
                    <a:pt x="38628" y="129430"/>
                  </a:lnTo>
                  <a:lnTo>
                    <a:pt x="44117" y="140083"/>
                  </a:lnTo>
                  <a:lnTo>
                    <a:pt x="50886" y="149903"/>
                  </a:lnTo>
                  <a:lnTo>
                    <a:pt x="58870" y="158650"/>
                  </a:lnTo>
                  <a:lnTo>
                    <a:pt x="68133" y="165854"/>
                  </a:lnTo>
                  <a:lnTo>
                    <a:pt x="78572" y="171404"/>
                  </a:lnTo>
                  <a:lnTo>
                    <a:pt x="89569" y="175497"/>
                  </a:lnTo>
                  <a:lnTo>
                    <a:pt x="101252" y="178862"/>
                  </a:lnTo>
                  <a:lnTo>
                    <a:pt x="115762" y="181794"/>
                  </a:lnTo>
                  <a:lnTo>
                    <a:pt x="136871" y="184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03814" y="1185116"/>
              <a:ext cx="174157" cy="236232"/>
            </a:xfrm>
            <a:custGeom>
              <a:avLst/>
              <a:gdLst/>
              <a:ahLst/>
              <a:cxnLst/>
              <a:rect l="0" t="0" r="0" b="0"/>
              <a:pathLst>
                <a:path w="174157" h="236232">
                  <a:moveTo>
                    <a:pt x="134300" y="4604"/>
                  </a:moveTo>
                  <a:lnTo>
                    <a:pt x="125431" y="1804"/>
                  </a:lnTo>
                  <a:lnTo>
                    <a:pt x="116444" y="302"/>
                  </a:lnTo>
                  <a:lnTo>
                    <a:pt x="106458" y="0"/>
                  </a:lnTo>
                  <a:lnTo>
                    <a:pt x="95824" y="852"/>
                  </a:lnTo>
                  <a:lnTo>
                    <a:pt x="85308" y="2968"/>
                  </a:lnTo>
                  <a:lnTo>
                    <a:pt x="75352" y="6291"/>
                  </a:lnTo>
                  <a:lnTo>
                    <a:pt x="65892" y="10625"/>
                  </a:lnTo>
                  <a:lnTo>
                    <a:pt x="56556" y="15745"/>
                  </a:lnTo>
                  <a:lnTo>
                    <a:pt x="47098" y="21443"/>
                  </a:lnTo>
                  <a:lnTo>
                    <a:pt x="37594" y="27554"/>
                  </a:lnTo>
                  <a:lnTo>
                    <a:pt x="28353" y="33955"/>
                  </a:lnTo>
                  <a:lnTo>
                    <a:pt x="19553" y="40564"/>
                  </a:lnTo>
                  <a:lnTo>
                    <a:pt x="11694" y="47647"/>
                  </a:lnTo>
                  <a:lnTo>
                    <a:pt x="5632" y="55772"/>
                  </a:lnTo>
                  <a:lnTo>
                    <a:pt x="1682" y="65157"/>
                  </a:lnTo>
                  <a:lnTo>
                    <a:pt x="0" y="75223"/>
                  </a:lnTo>
                  <a:lnTo>
                    <a:pt x="833" y="84833"/>
                  </a:lnTo>
                  <a:lnTo>
                    <a:pt x="4061" y="93357"/>
                  </a:lnTo>
                  <a:lnTo>
                    <a:pt x="9294" y="100365"/>
                  </a:lnTo>
                  <a:lnTo>
                    <a:pt x="16078" y="105390"/>
                  </a:lnTo>
                  <a:lnTo>
                    <a:pt x="24008" y="108396"/>
                  </a:lnTo>
                  <a:lnTo>
                    <a:pt x="32921" y="109821"/>
                  </a:lnTo>
                  <a:lnTo>
                    <a:pt x="42880" y="110344"/>
                  </a:lnTo>
                  <a:lnTo>
                    <a:pt x="53837" y="110449"/>
                  </a:lnTo>
                  <a:lnTo>
                    <a:pt x="65635" y="110391"/>
                  </a:lnTo>
                  <a:lnTo>
                    <a:pt x="78086" y="110288"/>
                  </a:lnTo>
                  <a:lnTo>
                    <a:pt x="91011" y="110195"/>
                  </a:lnTo>
                  <a:lnTo>
                    <a:pt x="103944" y="110458"/>
                  </a:lnTo>
                  <a:lnTo>
                    <a:pt x="116169" y="111691"/>
                  </a:lnTo>
                  <a:lnTo>
                    <a:pt x="127350" y="114155"/>
                  </a:lnTo>
                  <a:lnTo>
                    <a:pt x="137500" y="117946"/>
                  </a:lnTo>
                  <a:lnTo>
                    <a:pt x="146786" y="123165"/>
                  </a:lnTo>
                  <a:lnTo>
                    <a:pt x="155392" y="129719"/>
                  </a:lnTo>
                  <a:lnTo>
                    <a:pt x="163002" y="137543"/>
                  </a:lnTo>
                  <a:lnTo>
                    <a:pt x="168839" y="146690"/>
                  </a:lnTo>
                  <a:lnTo>
                    <a:pt x="172608" y="157053"/>
                  </a:lnTo>
                  <a:lnTo>
                    <a:pt x="174156" y="168095"/>
                  </a:lnTo>
                  <a:lnTo>
                    <a:pt x="173226" y="178965"/>
                  </a:lnTo>
                  <a:lnTo>
                    <a:pt x="169925" y="189193"/>
                  </a:lnTo>
                  <a:lnTo>
                    <a:pt x="164472" y="198516"/>
                  </a:lnTo>
                  <a:lnTo>
                    <a:pt x="157008" y="206706"/>
                  </a:lnTo>
                  <a:lnTo>
                    <a:pt x="147817" y="213763"/>
                  </a:lnTo>
                  <a:lnTo>
                    <a:pt x="137481" y="219707"/>
                  </a:lnTo>
                  <a:lnTo>
                    <a:pt x="125579" y="225053"/>
                  </a:lnTo>
                  <a:lnTo>
                    <a:pt x="108836" y="230274"/>
                  </a:lnTo>
                  <a:lnTo>
                    <a:pt x="81657" y="236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77993" y="1558357"/>
              <a:ext cx="449137" cy="52100"/>
            </a:xfrm>
            <a:custGeom>
              <a:avLst/>
              <a:gdLst/>
              <a:ahLst/>
              <a:cxnLst/>
              <a:rect l="0" t="0" r="0" b="0"/>
              <a:pathLst>
                <a:path w="449137" h="52100">
                  <a:moveTo>
                    <a:pt x="449136" y="10389"/>
                  </a:moveTo>
                  <a:lnTo>
                    <a:pt x="440453" y="10393"/>
                  </a:lnTo>
                  <a:lnTo>
                    <a:pt x="427760" y="10566"/>
                  </a:lnTo>
                  <a:lnTo>
                    <a:pt x="412285" y="11215"/>
                  </a:lnTo>
                  <a:lnTo>
                    <a:pt x="394511" y="12468"/>
                  </a:lnTo>
                  <a:lnTo>
                    <a:pt x="374702" y="14293"/>
                  </a:lnTo>
                  <a:lnTo>
                    <a:pt x="352979" y="16590"/>
                  </a:lnTo>
                  <a:lnTo>
                    <a:pt x="329608" y="19246"/>
                  </a:lnTo>
                  <a:lnTo>
                    <a:pt x="305579" y="22164"/>
                  </a:lnTo>
                  <a:lnTo>
                    <a:pt x="282449" y="25269"/>
                  </a:lnTo>
                  <a:lnTo>
                    <a:pt x="261011" y="28498"/>
                  </a:lnTo>
                  <a:lnTo>
                    <a:pt x="241349" y="31649"/>
                  </a:lnTo>
                  <a:lnTo>
                    <a:pt x="223215" y="34384"/>
                  </a:lnTo>
                  <a:lnTo>
                    <a:pt x="206273" y="36556"/>
                  </a:lnTo>
                  <a:lnTo>
                    <a:pt x="190214" y="38184"/>
                  </a:lnTo>
                  <a:lnTo>
                    <a:pt x="174786" y="39359"/>
                  </a:lnTo>
                  <a:lnTo>
                    <a:pt x="159801" y="40191"/>
                  </a:lnTo>
                  <a:lnTo>
                    <a:pt x="145122" y="40938"/>
                  </a:lnTo>
                  <a:lnTo>
                    <a:pt x="130651" y="41981"/>
                  </a:lnTo>
                  <a:lnTo>
                    <a:pt x="116313" y="43497"/>
                  </a:lnTo>
                  <a:lnTo>
                    <a:pt x="101735" y="45331"/>
                  </a:lnTo>
                  <a:lnTo>
                    <a:pt x="86270" y="47102"/>
                  </a:lnTo>
                  <a:lnTo>
                    <a:pt x="69679" y="48577"/>
                  </a:lnTo>
                  <a:lnTo>
                    <a:pt x="53494" y="49361"/>
                  </a:lnTo>
                  <a:lnTo>
                    <a:pt x="40925" y="48245"/>
                  </a:lnTo>
                  <a:lnTo>
                    <a:pt x="33973" y="44939"/>
                  </a:lnTo>
                  <a:lnTo>
                    <a:pt x="32783" y="40885"/>
                  </a:lnTo>
                  <a:lnTo>
                    <a:pt x="36211" y="36758"/>
                  </a:lnTo>
                  <a:lnTo>
                    <a:pt x="42989" y="32733"/>
                  </a:lnTo>
                  <a:lnTo>
                    <a:pt x="52105" y="28835"/>
                  </a:lnTo>
                  <a:lnTo>
                    <a:pt x="62822" y="25050"/>
                  </a:lnTo>
                  <a:lnTo>
                    <a:pt x="74628" y="21517"/>
                  </a:lnTo>
                  <a:lnTo>
                    <a:pt x="87169" y="18520"/>
                  </a:lnTo>
                  <a:lnTo>
                    <a:pt x="100209" y="16166"/>
                  </a:lnTo>
                  <a:lnTo>
                    <a:pt x="113749" y="14246"/>
                  </a:lnTo>
                  <a:lnTo>
                    <a:pt x="127988" y="12342"/>
                  </a:lnTo>
                  <a:lnTo>
                    <a:pt x="142975" y="10211"/>
                  </a:lnTo>
                  <a:lnTo>
                    <a:pt x="158466" y="7947"/>
                  </a:lnTo>
                  <a:lnTo>
                    <a:pt x="174018" y="5881"/>
                  </a:lnTo>
                  <a:lnTo>
                    <a:pt x="189375" y="4195"/>
                  </a:lnTo>
                  <a:lnTo>
                    <a:pt x="204619" y="2910"/>
                  </a:lnTo>
                  <a:lnTo>
                    <a:pt x="220074" y="1972"/>
                  </a:lnTo>
                  <a:lnTo>
                    <a:pt x="235926" y="1307"/>
                  </a:lnTo>
                  <a:lnTo>
                    <a:pt x="252523" y="844"/>
                  </a:lnTo>
                  <a:lnTo>
                    <a:pt x="270421" y="526"/>
                  </a:lnTo>
                  <a:lnTo>
                    <a:pt x="289792" y="309"/>
                  </a:lnTo>
                  <a:lnTo>
                    <a:pt x="310005" y="161"/>
                  </a:lnTo>
                  <a:lnTo>
                    <a:pt x="329880" y="62"/>
                  </a:lnTo>
                  <a:lnTo>
                    <a:pt x="348729" y="0"/>
                  </a:lnTo>
                  <a:lnTo>
                    <a:pt x="365230" y="149"/>
                  </a:lnTo>
                  <a:lnTo>
                    <a:pt x="375659" y="1514"/>
                  </a:lnTo>
                  <a:lnTo>
                    <a:pt x="377235" y="4469"/>
                  </a:lnTo>
                  <a:lnTo>
                    <a:pt x="371143" y="7811"/>
                  </a:lnTo>
                  <a:lnTo>
                    <a:pt x="359842" y="10989"/>
                  </a:lnTo>
                  <a:lnTo>
                    <a:pt x="345919" y="13679"/>
                  </a:lnTo>
                  <a:lnTo>
                    <a:pt x="331007" y="15779"/>
                  </a:lnTo>
                  <a:lnTo>
                    <a:pt x="315894" y="17336"/>
                  </a:lnTo>
                  <a:lnTo>
                    <a:pt x="300890" y="18453"/>
                  </a:lnTo>
                  <a:lnTo>
                    <a:pt x="286081" y="19241"/>
                  </a:lnTo>
                  <a:lnTo>
                    <a:pt x="271297" y="19955"/>
                  </a:lnTo>
                  <a:lnTo>
                    <a:pt x="256199" y="20974"/>
                  </a:lnTo>
                  <a:lnTo>
                    <a:pt x="240619" y="22479"/>
                  </a:lnTo>
                  <a:lnTo>
                    <a:pt x="224555" y="24475"/>
                  </a:lnTo>
                  <a:lnTo>
                    <a:pt x="208083" y="26886"/>
                  </a:lnTo>
                  <a:lnTo>
                    <a:pt x="191300" y="29614"/>
                  </a:lnTo>
                  <a:lnTo>
                    <a:pt x="174454" y="32411"/>
                  </a:lnTo>
                  <a:lnTo>
                    <a:pt x="157918" y="34902"/>
                  </a:lnTo>
                  <a:lnTo>
                    <a:pt x="141870" y="36910"/>
                  </a:lnTo>
                  <a:lnTo>
                    <a:pt x="126316" y="38596"/>
                  </a:lnTo>
                  <a:lnTo>
                    <a:pt x="111177" y="40343"/>
                  </a:lnTo>
                  <a:lnTo>
                    <a:pt x="96362" y="42367"/>
                  </a:lnTo>
                  <a:lnTo>
                    <a:pt x="81783" y="44559"/>
                  </a:lnTo>
                  <a:lnTo>
                    <a:pt x="67374" y="46578"/>
                  </a:lnTo>
                  <a:lnTo>
                    <a:pt x="53083" y="48233"/>
                  </a:lnTo>
                  <a:lnTo>
                    <a:pt x="38874" y="49496"/>
                  </a:lnTo>
                  <a:lnTo>
                    <a:pt x="24721" y="50419"/>
                  </a:lnTo>
                  <a:lnTo>
                    <a:pt x="10717" y="51042"/>
                  </a:lnTo>
                  <a:lnTo>
                    <a:pt x="787" y="50332"/>
                  </a:lnTo>
                  <a:lnTo>
                    <a:pt x="0" y="47652"/>
                  </a:lnTo>
                  <a:lnTo>
                    <a:pt x="7159" y="44416"/>
                  </a:lnTo>
                  <a:lnTo>
                    <a:pt x="19487" y="41290"/>
                  </a:lnTo>
                  <a:lnTo>
                    <a:pt x="34260" y="38630"/>
                  </a:lnTo>
                  <a:lnTo>
                    <a:pt x="49827" y="36548"/>
                  </a:lnTo>
                  <a:lnTo>
                    <a:pt x="65588" y="35003"/>
                  </a:lnTo>
                  <a:lnTo>
                    <a:pt x="81577" y="33894"/>
                  </a:lnTo>
                  <a:lnTo>
                    <a:pt x="97871" y="33111"/>
                  </a:lnTo>
                  <a:lnTo>
                    <a:pt x="114468" y="32400"/>
                  </a:lnTo>
                  <a:lnTo>
                    <a:pt x="131324" y="31384"/>
                  </a:lnTo>
                  <a:lnTo>
                    <a:pt x="148383" y="29885"/>
                  </a:lnTo>
                  <a:lnTo>
                    <a:pt x="165590" y="28063"/>
                  </a:lnTo>
                  <a:lnTo>
                    <a:pt x="182903" y="26301"/>
                  </a:lnTo>
                  <a:lnTo>
                    <a:pt x="200286" y="24827"/>
                  </a:lnTo>
                  <a:lnTo>
                    <a:pt x="217553" y="23855"/>
                  </a:lnTo>
                  <a:lnTo>
                    <a:pt x="234379" y="23662"/>
                  </a:lnTo>
                  <a:lnTo>
                    <a:pt x="250629" y="24309"/>
                  </a:lnTo>
                  <a:lnTo>
                    <a:pt x="266491" y="25542"/>
                  </a:lnTo>
                  <a:lnTo>
                    <a:pt x="282369" y="26900"/>
                  </a:lnTo>
                  <a:lnTo>
                    <a:pt x="298499" y="28105"/>
                  </a:lnTo>
                  <a:lnTo>
                    <a:pt x="314944" y="29063"/>
                  </a:lnTo>
                  <a:lnTo>
                    <a:pt x="331676" y="29781"/>
                  </a:lnTo>
                  <a:lnTo>
                    <a:pt x="348600" y="30302"/>
                  </a:lnTo>
                  <a:lnTo>
                    <a:pt x="364166" y="30849"/>
                  </a:lnTo>
                  <a:lnTo>
                    <a:pt x="374897" y="32103"/>
                  </a:lnTo>
                  <a:lnTo>
                    <a:pt x="378362" y="34189"/>
                  </a:lnTo>
                  <a:lnTo>
                    <a:pt x="374329" y="36238"/>
                  </a:lnTo>
                  <a:lnTo>
                    <a:pt x="363833" y="37896"/>
                  </a:lnTo>
                  <a:lnTo>
                    <a:pt x="348755" y="39133"/>
                  </a:lnTo>
                  <a:lnTo>
                    <a:pt x="331325" y="40021"/>
                  </a:lnTo>
                  <a:lnTo>
                    <a:pt x="312997" y="40643"/>
                  </a:lnTo>
                  <a:lnTo>
                    <a:pt x="294483" y="41072"/>
                  </a:lnTo>
                  <a:lnTo>
                    <a:pt x="276065" y="41366"/>
                  </a:lnTo>
                  <a:lnTo>
                    <a:pt x="257826" y="41570"/>
                  </a:lnTo>
                  <a:lnTo>
                    <a:pt x="239761" y="41877"/>
                  </a:lnTo>
                  <a:lnTo>
                    <a:pt x="221842" y="42616"/>
                  </a:lnTo>
                  <a:lnTo>
                    <a:pt x="204033" y="43926"/>
                  </a:lnTo>
                  <a:lnTo>
                    <a:pt x="186305" y="45619"/>
                  </a:lnTo>
                  <a:lnTo>
                    <a:pt x="168634" y="47295"/>
                  </a:lnTo>
                  <a:lnTo>
                    <a:pt x="151002" y="48716"/>
                  </a:lnTo>
                  <a:lnTo>
                    <a:pt x="133398" y="49821"/>
                  </a:lnTo>
                  <a:lnTo>
                    <a:pt x="115812" y="50637"/>
                  </a:lnTo>
                  <a:lnTo>
                    <a:pt x="98238" y="51220"/>
                  </a:lnTo>
                  <a:lnTo>
                    <a:pt x="80673" y="51629"/>
                  </a:lnTo>
                  <a:lnTo>
                    <a:pt x="63114" y="51911"/>
                  </a:lnTo>
                  <a:lnTo>
                    <a:pt x="45600" y="52099"/>
                  </a:lnTo>
                  <a:lnTo>
                    <a:pt x="29621" y="52047"/>
                  </a:lnTo>
                  <a:lnTo>
                    <a:pt x="18574" y="51140"/>
                  </a:lnTo>
                  <a:lnTo>
                    <a:pt x="14032" y="49134"/>
                  </a:lnTo>
                  <a:lnTo>
                    <a:pt x="14684" y="46602"/>
                  </a:lnTo>
                  <a:lnTo>
                    <a:pt x="18845" y="43800"/>
                  </a:lnTo>
                  <a:lnTo>
                    <a:pt x="25432" y="40975"/>
                  </a:lnTo>
                  <a:lnTo>
                    <a:pt x="33939" y="38479"/>
                  </a:lnTo>
                  <a:lnTo>
                    <a:pt x="43982" y="36476"/>
                  </a:lnTo>
                  <a:lnTo>
                    <a:pt x="55366" y="34797"/>
                  </a:lnTo>
                  <a:lnTo>
                    <a:pt x="68087" y="33058"/>
                  </a:lnTo>
                  <a:lnTo>
                    <a:pt x="82028" y="31043"/>
                  </a:lnTo>
                  <a:lnTo>
                    <a:pt x="96971" y="29028"/>
                  </a:lnTo>
                  <a:lnTo>
                    <a:pt x="112682" y="27661"/>
                  </a:lnTo>
                  <a:lnTo>
                    <a:pt x="128955" y="27262"/>
                  </a:lnTo>
                  <a:lnTo>
                    <a:pt x="145629" y="27825"/>
                  </a:lnTo>
                  <a:lnTo>
                    <a:pt x="162582" y="29200"/>
                  </a:lnTo>
                  <a:lnTo>
                    <a:pt x="179704" y="31196"/>
                  </a:lnTo>
                  <a:lnTo>
                    <a:pt x="196177" y="33496"/>
                  </a:lnTo>
                  <a:lnTo>
                    <a:pt x="212089" y="35886"/>
                  </a:lnTo>
                  <a:lnTo>
                    <a:pt x="228838" y="38574"/>
                  </a:lnTo>
                  <a:lnTo>
                    <a:pt x="249095" y="41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2109473" y="2554036"/>
            <a:ext cx="412523" cy="447484"/>
          </a:xfrm>
          <a:custGeom>
            <a:avLst/>
            <a:gdLst/>
            <a:ahLst/>
            <a:cxnLst/>
            <a:rect l="0" t="0" r="0" b="0"/>
            <a:pathLst>
              <a:path w="412523" h="447484">
                <a:moveTo>
                  <a:pt x="184686" y="44002"/>
                </a:moveTo>
                <a:lnTo>
                  <a:pt x="173018" y="52736"/>
                </a:lnTo>
                <a:lnTo>
                  <a:pt x="162530" y="60443"/>
                </a:lnTo>
                <a:lnTo>
                  <a:pt x="152228" y="67850"/>
                </a:lnTo>
                <a:lnTo>
                  <a:pt x="141927" y="75283"/>
                </a:lnTo>
                <a:lnTo>
                  <a:pt x="131583" y="83110"/>
                </a:lnTo>
                <a:lnTo>
                  <a:pt x="121197" y="91494"/>
                </a:lnTo>
                <a:lnTo>
                  <a:pt x="110942" y="100582"/>
                </a:lnTo>
                <a:lnTo>
                  <a:pt x="101132" y="110594"/>
                </a:lnTo>
                <a:lnTo>
                  <a:pt x="91906" y="121550"/>
                </a:lnTo>
                <a:lnTo>
                  <a:pt x="83236" y="133161"/>
                </a:lnTo>
                <a:lnTo>
                  <a:pt x="75027" y="144947"/>
                </a:lnTo>
                <a:lnTo>
                  <a:pt x="67170" y="156617"/>
                </a:lnTo>
                <a:lnTo>
                  <a:pt x="59570" y="168231"/>
                </a:lnTo>
                <a:lnTo>
                  <a:pt x="52153" y="180095"/>
                </a:lnTo>
                <a:lnTo>
                  <a:pt x="44868" y="192373"/>
                </a:lnTo>
                <a:lnTo>
                  <a:pt x="37839" y="205077"/>
                </a:lnTo>
                <a:lnTo>
                  <a:pt x="31345" y="218145"/>
                </a:lnTo>
                <a:lnTo>
                  <a:pt x="25496" y="231496"/>
                </a:lnTo>
                <a:lnTo>
                  <a:pt x="20247" y="245057"/>
                </a:lnTo>
                <a:lnTo>
                  <a:pt x="15487" y="258766"/>
                </a:lnTo>
                <a:lnTo>
                  <a:pt x="11104" y="272590"/>
                </a:lnTo>
                <a:lnTo>
                  <a:pt x="7159" y="286822"/>
                </a:lnTo>
                <a:lnTo>
                  <a:pt x="3882" y="302055"/>
                </a:lnTo>
                <a:lnTo>
                  <a:pt x="1357" y="318521"/>
                </a:lnTo>
                <a:lnTo>
                  <a:pt x="0" y="335819"/>
                </a:lnTo>
                <a:lnTo>
                  <a:pt x="603" y="353122"/>
                </a:lnTo>
                <a:lnTo>
                  <a:pt x="3418" y="369936"/>
                </a:lnTo>
                <a:lnTo>
                  <a:pt x="8073" y="385800"/>
                </a:lnTo>
                <a:lnTo>
                  <a:pt x="13871" y="400148"/>
                </a:lnTo>
                <a:lnTo>
                  <a:pt x="20297" y="412821"/>
                </a:lnTo>
                <a:lnTo>
                  <a:pt x="27542" y="423668"/>
                </a:lnTo>
                <a:lnTo>
                  <a:pt x="36366" y="432372"/>
                </a:lnTo>
                <a:lnTo>
                  <a:pt x="47085" y="438967"/>
                </a:lnTo>
                <a:lnTo>
                  <a:pt x="59724" y="443603"/>
                </a:lnTo>
                <a:lnTo>
                  <a:pt x="74268" y="446365"/>
                </a:lnTo>
                <a:lnTo>
                  <a:pt x="90490" y="447483"/>
                </a:lnTo>
                <a:lnTo>
                  <a:pt x="107569" y="447118"/>
                </a:lnTo>
                <a:lnTo>
                  <a:pt x="124253" y="445287"/>
                </a:lnTo>
                <a:lnTo>
                  <a:pt x="139871" y="442133"/>
                </a:lnTo>
                <a:lnTo>
                  <a:pt x="154302" y="437898"/>
                </a:lnTo>
                <a:lnTo>
                  <a:pt x="167688" y="432839"/>
                </a:lnTo>
                <a:lnTo>
                  <a:pt x="180249" y="427174"/>
                </a:lnTo>
                <a:lnTo>
                  <a:pt x="192196" y="420914"/>
                </a:lnTo>
                <a:lnTo>
                  <a:pt x="203700" y="413880"/>
                </a:lnTo>
                <a:lnTo>
                  <a:pt x="214900" y="406036"/>
                </a:lnTo>
                <a:lnTo>
                  <a:pt x="226053" y="397480"/>
                </a:lnTo>
                <a:lnTo>
                  <a:pt x="237534" y="388359"/>
                </a:lnTo>
                <a:lnTo>
                  <a:pt x="249512" y="378814"/>
                </a:lnTo>
                <a:lnTo>
                  <a:pt x="261658" y="368963"/>
                </a:lnTo>
                <a:lnTo>
                  <a:pt x="273278" y="358898"/>
                </a:lnTo>
                <a:lnTo>
                  <a:pt x="284023" y="348684"/>
                </a:lnTo>
                <a:lnTo>
                  <a:pt x="294032" y="338368"/>
                </a:lnTo>
                <a:lnTo>
                  <a:pt x="303748" y="327982"/>
                </a:lnTo>
                <a:lnTo>
                  <a:pt x="313465" y="317545"/>
                </a:lnTo>
                <a:lnTo>
                  <a:pt x="323145" y="306907"/>
                </a:lnTo>
                <a:lnTo>
                  <a:pt x="332506" y="295774"/>
                </a:lnTo>
                <a:lnTo>
                  <a:pt x="341400" y="284025"/>
                </a:lnTo>
                <a:lnTo>
                  <a:pt x="349831" y="271863"/>
                </a:lnTo>
                <a:lnTo>
                  <a:pt x="357874" y="259699"/>
                </a:lnTo>
                <a:lnTo>
                  <a:pt x="365611" y="247777"/>
                </a:lnTo>
                <a:lnTo>
                  <a:pt x="372959" y="236161"/>
                </a:lnTo>
                <a:lnTo>
                  <a:pt x="379675" y="224829"/>
                </a:lnTo>
                <a:lnTo>
                  <a:pt x="385675" y="213724"/>
                </a:lnTo>
                <a:lnTo>
                  <a:pt x="391027" y="202793"/>
                </a:lnTo>
                <a:lnTo>
                  <a:pt x="395856" y="191986"/>
                </a:lnTo>
                <a:lnTo>
                  <a:pt x="400287" y="181253"/>
                </a:lnTo>
                <a:lnTo>
                  <a:pt x="404263" y="170077"/>
                </a:lnTo>
                <a:lnTo>
                  <a:pt x="407561" y="157516"/>
                </a:lnTo>
                <a:lnTo>
                  <a:pt x="410110" y="143183"/>
                </a:lnTo>
                <a:lnTo>
                  <a:pt x="411822" y="127657"/>
                </a:lnTo>
                <a:lnTo>
                  <a:pt x="412522" y="112157"/>
                </a:lnTo>
                <a:lnTo>
                  <a:pt x="412204" y="97403"/>
                </a:lnTo>
                <a:lnTo>
                  <a:pt x="410684" y="83584"/>
                </a:lnTo>
                <a:lnTo>
                  <a:pt x="407537" y="70624"/>
                </a:lnTo>
                <a:lnTo>
                  <a:pt x="402677" y="58365"/>
                </a:lnTo>
                <a:lnTo>
                  <a:pt x="396312" y="46964"/>
                </a:lnTo>
                <a:lnTo>
                  <a:pt x="388752" y="36891"/>
                </a:lnTo>
                <a:lnTo>
                  <a:pt x="380299" y="28294"/>
                </a:lnTo>
                <a:lnTo>
                  <a:pt x="371200" y="21026"/>
                </a:lnTo>
                <a:lnTo>
                  <a:pt x="361649" y="14827"/>
                </a:lnTo>
                <a:lnTo>
                  <a:pt x="351769" y="9442"/>
                </a:lnTo>
                <a:lnTo>
                  <a:pt x="341170" y="4977"/>
                </a:lnTo>
                <a:lnTo>
                  <a:pt x="328998" y="1874"/>
                </a:lnTo>
                <a:lnTo>
                  <a:pt x="314921" y="267"/>
                </a:lnTo>
                <a:lnTo>
                  <a:pt x="299397" y="0"/>
                </a:lnTo>
                <a:lnTo>
                  <a:pt x="283366" y="809"/>
                </a:lnTo>
                <a:lnTo>
                  <a:pt x="267441" y="2432"/>
                </a:lnTo>
                <a:lnTo>
                  <a:pt x="252022" y="4808"/>
                </a:lnTo>
                <a:lnTo>
                  <a:pt x="237448" y="8073"/>
                </a:lnTo>
                <a:lnTo>
                  <a:pt x="223796" y="12230"/>
                </a:lnTo>
                <a:lnTo>
                  <a:pt x="210799" y="17155"/>
                </a:lnTo>
                <a:lnTo>
                  <a:pt x="197984" y="22686"/>
                </a:lnTo>
                <a:lnTo>
                  <a:pt x="185074" y="28657"/>
                </a:lnTo>
                <a:lnTo>
                  <a:pt x="172575" y="34638"/>
                </a:lnTo>
                <a:lnTo>
                  <a:pt x="160446" y="40521"/>
                </a:lnTo>
                <a:lnTo>
                  <a:pt x="147618" y="46820"/>
                </a:lnTo>
                <a:lnTo>
                  <a:pt x="132044" y="5453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1540724" y="3530924"/>
            <a:ext cx="1517667" cy="483789"/>
            <a:chOff x="1540724" y="3530924"/>
            <a:chExt cx="1517667" cy="483789"/>
          </a:xfrm>
        </p:grpSpPr>
        <p:sp>
          <p:nvSpPr>
            <p:cNvPr id="56" name="Freeform 55"/>
            <p:cNvSpPr/>
            <p:nvPr/>
          </p:nvSpPr>
          <p:spPr>
            <a:xfrm>
              <a:off x="1540724" y="3604867"/>
              <a:ext cx="429322" cy="409846"/>
            </a:xfrm>
            <a:custGeom>
              <a:avLst/>
              <a:gdLst/>
              <a:ahLst/>
              <a:cxnLst/>
              <a:rect l="0" t="0" r="0" b="0"/>
              <a:pathLst>
                <a:path w="429322" h="409846">
                  <a:moveTo>
                    <a:pt x="100668" y="140777"/>
                  </a:moveTo>
                  <a:lnTo>
                    <a:pt x="89067" y="143912"/>
                  </a:lnTo>
                  <a:lnTo>
                    <a:pt x="79219" y="148615"/>
                  </a:lnTo>
                  <a:lnTo>
                    <a:pt x="70214" y="155405"/>
                  </a:lnTo>
                  <a:lnTo>
                    <a:pt x="61772" y="164023"/>
                  </a:lnTo>
                  <a:lnTo>
                    <a:pt x="53745" y="174138"/>
                  </a:lnTo>
                  <a:lnTo>
                    <a:pt x="46026" y="185402"/>
                  </a:lnTo>
                  <a:lnTo>
                    <a:pt x="38694" y="197510"/>
                  </a:lnTo>
                  <a:lnTo>
                    <a:pt x="31992" y="210223"/>
                  </a:lnTo>
                  <a:lnTo>
                    <a:pt x="26001" y="223353"/>
                  </a:lnTo>
                  <a:lnTo>
                    <a:pt x="20655" y="236607"/>
                  </a:lnTo>
                  <a:lnTo>
                    <a:pt x="15830" y="249584"/>
                  </a:lnTo>
                  <a:lnTo>
                    <a:pt x="11403" y="262096"/>
                  </a:lnTo>
                  <a:lnTo>
                    <a:pt x="7429" y="274296"/>
                  </a:lnTo>
                  <a:lnTo>
                    <a:pt x="4132" y="286561"/>
                  </a:lnTo>
                  <a:lnTo>
                    <a:pt x="1589" y="299109"/>
                  </a:lnTo>
                  <a:lnTo>
                    <a:pt x="51" y="311825"/>
                  </a:lnTo>
                  <a:lnTo>
                    <a:pt x="0" y="324370"/>
                  </a:lnTo>
                  <a:lnTo>
                    <a:pt x="1562" y="336547"/>
                  </a:lnTo>
                  <a:lnTo>
                    <a:pt x="4562" y="348165"/>
                  </a:lnTo>
                  <a:lnTo>
                    <a:pt x="8709" y="358968"/>
                  </a:lnTo>
                  <a:lnTo>
                    <a:pt x="13723" y="368893"/>
                  </a:lnTo>
                  <a:lnTo>
                    <a:pt x="19528" y="377880"/>
                  </a:lnTo>
                  <a:lnTo>
                    <a:pt x="26248" y="385778"/>
                  </a:lnTo>
                  <a:lnTo>
                    <a:pt x="33882" y="392607"/>
                  </a:lnTo>
                  <a:lnTo>
                    <a:pt x="42465" y="398364"/>
                  </a:lnTo>
                  <a:lnTo>
                    <a:pt x="52136" y="402941"/>
                  </a:lnTo>
                  <a:lnTo>
                    <a:pt x="62868" y="406387"/>
                  </a:lnTo>
                  <a:lnTo>
                    <a:pt x="74499" y="408720"/>
                  </a:lnTo>
                  <a:lnTo>
                    <a:pt x="86831" y="409845"/>
                  </a:lnTo>
                  <a:lnTo>
                    <a:pt x="99677" y="409824"/>
                  </a:lnTo>
                  <a:lnTo>
                    <a:pt x="112725" y="408846"/>
                  </a:lnTo>
                  <a:lnTo>
                    <a:pt x="125558" y="407127"/>
                  </a:lnTo>
                  <a:lnTo>
                    <a:pt x="137970" y="404857"/>
                  </a:lnTo>
                  <a:lnTo>
                    <a:pt x="150101" y="402030"/>
                  </a:lnTo>
                  <a:lnTo>
                    <a:pt x="162320" y="398454"/>
                  </a:lnTo>
                  <a:lnTo>
                    <a:pt x="174836" y="394090"/>
                  </a:lnTo>
                  <a:lnTo>
                    <a:pt x="187531" y="389194"/>
                  </a:lnTo>
                  <a:lnTo>
                    <a:pt x="200062" y="384215"/>
                  </a:lnTo>
                  <a:lnTo>
                    <a:pt x="212229" y="379418"/>
                  </a:lnTo>
                  <a:lnTo>
                    <a:pt x="223841" y="374723"/>
                  </a:lnTo>
                  <a:lnTo>
                    <a:pt x="234639" y="369811"/>
                  </a:lnTo>
                  <a:lnTo>
                    <a:pt x="244581" y="364501"/>
                  </a:lnTo>
                  <a:lnTo>
                    <a:pt x="254257" y="358613"/>
                  </a:lnTo>
                  <a:lnTo>
                    <a:pt x="264746" y="351894"/>
                  </a:lnTo>
                  <a:lnTo>
                    <a:pt x="276588" y="344295"/>
                  </a:lnTo>
                  <a:lnTo>
                    <a:pt x="289646" y="335919"/>
                  </a:lnTo>
                  <a:lnTo>
                    <a:pt x="303409" y="326925"/>
                  </a:lnTo>
                  <a:lnTo>
                    <a:pt x="317474" y="317475"/>
                  </a:lnTo>
                  <a:lnTo>
                    <a:pt x="331308" y="307860"/>
                  </a:lnTo>
                  <a:lnTo>
                    <a:pt x="344202" y="298485"/>
                  </a:lnTo>
                  <a:lnTo>
                    <a:pt x="355865" y="289553"/>
                  </a:lnTo>
                  <a:lnTo>
                    <a:pt x="366354" y="281081"/>
                  </a:lnTo>
                  <a:lnTo>
                    <a:pt x="375874" y="273004"/>
                  </a:lnTo>
                  <a:lnTo>
                    <a:pt x="384649" y="265232"/>
                  </a:lnTo>
                  <a:lnTo>
                    <a:pt x="392715" y="257519"/>
                  </a:lnTo>
                  <a:lnTo>
                    <a:pt x="399922" y="249493"/>
                  </a:lnTo>
                  <a:lnTo>
                    <a:pt x="406256" y="240973"/>
                  </a:lnTo>
                  <a:lnTo>
                    <a:pt x="411834" y="231790"/>
                  </a:lnTo>
                  <a:lnTo>
                    <a:pt x="416816" y="221714"/>
                  </a:lnTo>
                  <a:lnTo>
                    <a:pt x="421343" y="210707"/>
                  </a:lnTo>
                  <a:lnTo>
                    <a:pt x="425215" y="198721"/>
                  </a:lnTo>
                  <a:lnTo>
                    <a:pt x="427911" y="185619"/>
                  </a:lnTo>
                  <a:lnTo>
                    <a:pt x="429242" y="171443"/>
                  </a:lnTo>
                  <a:lnTo>
                    <a:pt x="429321" y="156688"/>
                  </a:lnTo>
                  <a:lnTo>
                    <a:pt x="428386" y="142170"/>
                  </a:lnTo>
                  <a:lnTo>
                    <a:pt x="426679" y="128341"/>
                  </a:lnTo>
                  <a:lnTo>
                    <a:pt x="424246" y="115446"/>
                  </a:lnTo>
                  <a:lnTo>
                    <a:pt x="420943" y="103705"/>
                  </a:lnTo>
                  <a:lnTo>
                    <a:pt x="416752" y="93097"/>
                  </a:lnTo>
                  <a:lnTo>
                    <a:pt x="411464" y="83124"/>
                  </a:lnTo>
                  <a:lnTo>
                    <a:pt x="404626" y="72959"/>
                  </a:lnTo>
                  <a:lnTo>
                    <a:pt x="396131" y="62155"/>
                  </a:lnTo>
                  <a:lnTo>
                    <a:pt x="386171" y="50945"/>
                  </a:lnTo>
                  <a:lnTo>
                    <a:pt x="375043" y="40026"/>
                  </a:lnTo>
                  <a:lnTo>
                    <a:pt x="363032" y="29802"/>
                  </a:lnTo>
                  <a:lnTo>
                    <a:pt x="350052" y="20667"/>
                  </a:lnTo>
                  <a:lnTo>
                    <a:pt x="335677" y="13143"/>
                  </a:lnTo>
                  <a:lnTo>
                    <a:pt x="319797" y="7354"/>
                  </a:lnTo>
                  <a:lnTo>
                    <a:pt x="303066" y="3266"/>
                  </a:lnTo>
                  <a:lnTo>
                    <a:pt x="286676" y="873"/>
                  </a:lnTo>
                  <a:lnTo>
                    <a:pt x="271284" y="0"/>
                  </a:lnTo>
                  <a:lnTo>
                    <a:pt x="257019" y="359"/>
                  </a:lnTo>
                  <a:lnTo>
                    <a:pt x="243751" y="1654"/>
                  </a:lnTo>
                  <a:lnTo>
                    <a:pt x="231272" y="3634"/>
                  </a:lnTo>
                  <a:lnTo>
                    <a:pt x="219382" y="6266"/>
                  </a:lnTo>
                  <a:lnTo>
                    <a:pt x="207916" y="9710"/>
                  </a:lnTo>
                  <a:lnTo>
                    <a:pt x="196752" y="13990"/>
                  </a:lnTo>
                  <a:lnTo>
                    <a:pt x="185963" y="19000"/>
                  </a:lnTo>
                  <a:lnTo>
                    <a:pt x="175790" y="24587"/>
                  </a:lnTo>
                  <a:lnTo>
                    <a:pt x="166317" y="30606"/>
                  </a:lnTo>
                  <a:lnTo>
                    <a:pt x="157482" y="36937"/>
                  </a:lnTo>
                  <a:lnTo>
                    <a:pt x="149162" y="43485"/>
                  </a:lnTo>
                  <a:lnTo>
                    <a:pt x="141235" y="50180"/>
                  </a:lnTo>
                  <a:lnTo>
                    <a:pt x="133703" y="56864"/>
                  </a:lnTo>
                  <a:lnTo>
                    <a:pt x="125851" y="64046"/>
                  </a:lnTo>
                  <a:lnTo>
                    <a:pt x="115867" y="73475"/>
                  </a:lnTo>
                  <a:lnTo>
                    <a:pt x="100668" y="88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22190" y="3530924"/>
              <a:ext cx="436201" cy="467206"/>
            </a:xfrm>
            <a:custGeom>
              <a:avLst/>
              <a:gdLst/>
              <a:ahLst/>
              <a:cxnLst/>
              <a:rect l="0" t="0" r="0" b="0"/>
              <a:pathLst>
                <a:path w="436201" h="467206">
                  <a:moveTo>
                    <a:pt x="156280" y="25207"/>
                  </a:moveTo>
                  <a:lnTo>
                    <a:pt x="147412" y="28275"/>
                  </a:lnTo>
                  <a:lnTo>
                    <a:pt x="138425" y="32338"/>
                  </a:lnTo>
                  <a:lnTo>
                    <a:pt x="128434" y="37839"/>
                  </a:lnTo>
                  <a:lnTo>
                    <a:pt x="117627" y="44945"/>
                  </a:lnTo>
                  <a:lnTo>
                    <a:pt x="106463" y="54040"/>
                  </a:lnTo>
                  <a:lnTo>
                    <a:pt x="95263" y="65134"/>
                  </a:lnTo>
                  <a:lnTo>
                    <a:pt x="84323" y="77624"/>
                  </a:lnTo>
                  <a:lnTo>
                    <a:pt x="73987" y="90526"/>
                  </a:lnTo>
                  <a:lnTo>
                    <a:pt x="64379" y="103231"/>
                  </a:lnTo>
                  <a:lnTo>
                    <a:pt x="55608" y="115520"/>
                  </a:lnTo>
                  <a:lnTo>
                    <a:pt x="47855" y="127377"/>
                  </a:lnTo>
                  <a:lnTo>
                    <a:pt x="41119" y="138868"/>
                  </a:lnTo>
                  <a:lnTo>
                    <a:pt x="35254" y="150077"/>
                  </a:lnTo>
                  <a:lnTo>
                    <a:pt x="30073" y="161078"/>
                  </a:lnTo>
                  <a:lnTo>
                    <a:pt x="25398" y="171930"/>
                  </a:lnTo>
                  <a:lnTo>
                    <a:pt x="21087" y="182680"/>
                  </a:lnTo>
                  <a:lnTo>
                    <a:pt x="17030" y="193358"/>
                  </a:lnTo>
                  <a:lnTo>
                    <a:pt x="13155" y="203992"/>
                  </a:lnTo>
                  <a:lnTo>
                    <a:pt x="9568" y="214761"/>
                  </a:lnTo>
                  <a:lnTo>
                    <a:pt x="6538" y="225983"/>
                  </a:lnTo>
                  <a:lnTo>
                    <a:pt x="4169" y="237804"/>
                  </a:lnTo>
                  <a:lnTo>
                    <a:pt x="2409" y="250524"/>
                  </a:lnTo>
                  <a:lnTo>
                    <a:pt x="1146" y="264659"/>
                  </a:lnTo>
                  <a:lnTo>
                    <a:pt x="268" y="280351"/>
                  </a:lnTo>
                  <a:lnTo>
                    <a:pt x="0" y="297109"/>
                  </a:lnTo>
                  <a:lnTo>
                    <a:pt x="876" y="314042"/>
                  </a:lnTo>
                  <a:lnTo>
                    <a:pt x="3102" y="330613"/>
                  </a:lnTo>
                  <a:lnTo>
                    <a:pt x="6732" y="346652"/>
                  </a:lnTo>
                  <a:lnTo>
                    <a:pt x="11844" y="362182"/>
                  </a:lnTo>
                  <a:lnTo>
                    <a:pt x="18322" y="377288"/>
                  </a:lnTo>
                  <a:lnTo>
                    <a:pt x="25926" y="391907"/>
                  </a:lnTo>
                  <a:lnTo>
                    <a:pt x="34392" y="405818"/>
                  </a:lnTo>
                  <a:lnTo>
                    <a:pt x="43499" y="418951"/>
                  </a:lnTo>
                  <a:lnTo>
                    <a:pt x="53392" y="431060"/>
                  </a:lnTo>
                  <a:lnTo>
                    <a:pt x="64549" y="441669"/>
                  </a:lnTo>
                  <a:lnTo>
                    <a:pt x="77133" y="450646"/>
                  </a:lnTo>
                  <a:lnTo>
                    <a:pt x="91008" y="457844"/>
                  </a:lnTo>
                  <a:lnTo>
                    <a:pt x="105925" y="462937"/>
                  </a:lnTo>
                  <a:lnTo>
                    <a:pt x="121628" y="465956"/>
                  </a:lnTo>
                  <a:lnTo>
                    <a:pt x="137901" y="467205"/>
                  </a:lnTo>
                  <a:lnTo>
                    <a:pt x="154578" y="467073"/>
                  </a:lnTo>
                  <a:lnTo>
                    <a:pt x="171524" y="465910"/>
                  </a:lnTo>
                  <a:lnTo>
                    <a:pt x="188326" y="463846"/>
                  </a:lnTo>
                  <a:lnTo>
                    <a:pt x="204308" y="460791"/>
                  </a:lnTo>
                  <a:lnTo>
                    <a:pt x="219173" y="456771"/>
                  </a:lnTo>
                  <a:lnTo>
                    <a:pt x="233120" y="451768"/>
                  </a:lnTo>
                  <a:lnTo>
                    <a:pt x="246643" y="445653"/>
                  </a:lnTo>
                  <a:lnTo>
                    <a:pt x="260068" y="438466"/>
                  </a:lnTo>
                  <a:lnTo>
                    <a:pt x="273222" y="430538"/>
                  </a:lnTo>
                  <a:lnTo>
                    <a:pt x="285537" y="422378"/>
                  </a:lnTo>
                  <a:lnTo>
                    <a:pt x="296749" y="414299"/>
                  </a:lnTo>
                  <a:lnTo>
                    <a:pt x="306907" y="406419"/>
                  </a:lnTo>
                  <a:lnTo>
                    <a:pt x="316191" y="398748"/>
                  </a:lnTo>
                  <a:lnTo>
                    <a:pt x="324805" y="391251"/>
                  </a:lnTo>
                  <a:lnTo>
                    <a:pt x="332930" y="383725"/>
                  </a:lnTo>
                  <a:lnTo>
                    <a:pt x="340707" y="375824"/>
                  </a:lnTo>
                  <a:lnTo>
                    <a:pt x="348237" y="367393"/>
                  </a:lnTo>
                  <a:lnTo>
                    <a:pt x="355432" y="358439"/>
                  </a:lnTo>
                  <a:lnTo>
                    <a:pt x="362037" y="349050"/>
                  </a:lnTo>
                  <a:lnTo>
                    <a:pt x="367966" y="339325"/>
                  </a:lnTo>
                  <a:lnTo>
                    <a:pt x="373438" y="329354"/>
                  </a:lnTo>
                  <a:lnTo>
                    <a:pt x="378879" y="319208"/>
                  </a:lnTo>
                  <a:lnTo>
                    <a:pt x="384538" y="308940"/>
                  </a:lnTo>
                  <a:lnTo>
                    <a:pt x="390323" y="298588"/>
                  </a:lnTo>
                  <a:lnTo>
                    <a:pt x="395907" y="288178"/>
                  </a:lnTo>
                  <a:lnTo>
                    <a:pt x="401109" y="277729"/>
                  </a:lnTo>
                  <a:lnTo>
                    <a:pt x="405907" y="267255"/>
                  </a:lnTo>
                  <a:lnTo>
                    <a:pt x="410357" y="256762"/>
                  </a:lnTo>
                  <a:lnTo>
                    <a:pt x="414533" y="246257"/>
                  </a:lnTo>
                  <a:lnTo>
                    <a:pt x="418506" y="235745"/>
                  </a:lnTo>
                  <a:lnTo>
                    <a:pt x="422335" y="225227"/>
                  </a:lnTo>
                  <a:lnTo>
                    <a:pt x="426057" y="214696"/>
                  </a:lnTo>
                  <a:lnTo>
                    <a:pt x="429542" y="203827"/>
                  </a:lnTo>
                  <a:lnTo>
                    <a:pt x="432503" y="192005"/>
                  </a:lnTo>
                  <a:lnTo>
                    <a:pt x="434817" y="178977"/>
                  </a:lnTo>
                  <a:lnTo>
                    <a:pt x="436200" y="164972"/>
                  </a:lnTo>
                  <a:lnTo>
                    <a:pt x="436146" y="150499"/>
                  </a:lnTo>
                  <a:lnTo>
                    <a:pt x="434514" y="135917"/>
                  </a:lnTo>
                  <a:lnTo>
                    <a:pt x="431467" y="121551"/>
                  </a:lnTo>
                  <a:lnTo>
                    <a:pt x="427288" y="107759"/>
                  </a:lnTo>
                  <a:lnTo>
                    <a:pt x="422253" y="94671"/>
                  </a:lnTo>
                  <a:lnTo>
                    <a:pt x="416433" y="82241"/>
                  </a:lnTo>
                  <a:lnTo>
                    <a:pt x="409704" y="70345"/>
                  </a:lnTo>
                  <a:lnTo>
                    <a:pt x="402060" y="58861"/>
                  </a:lnTo>
                  <a:lnTo>
                    <a:pt x="393300" y="47841"/>
                  </a:lnTo>
                  <a:lnTo>
                    <a:pt x="382977" y="37506"/>
                  </a:lnTo>
                  <a:lnTo>
                    <a:pt x="370990" y="27931"/>
                  </a:lnTo>
                  <a:lnTo>
                    <a:pt x="357532" y="19365"/>
                  </a:lnTo>
                  <a:lnTo>
                    <a:pt x="342903" y="12289"/>
                  </a:lnTo>
                  <a:lnTo>
                    <a:pt x="327400" y="6833"/>
                  </a:lnTo>
                  <a:lnTo>
                    <a:pt x="311433" y="2983"/>
                  </a:lnTo>
                  <a:lnTo>
                    <a:pt x="295495" y="758"/>
                  </a:lnTo>
                  <a:lnTo>
                    <a:pt x="279858" y="0"/>
                  </a:lnTo>
                  <a:lnTo>
                    <a:pt x="264750" y="438"/>
                  </a:lnTo>
                  <a:lnTo>
                    <a:pt x="250443" y="1787"/>
                  </a:lnTo>
                  <a:lnTo>
                    <a:pt x="237004" y="3804"/>
                  </a:lnTo>
                  <a:lnTo>
                    <a:pt x="224333" y="6460"/>
                  </a:lnTo>
                  <a:lnTo>
                    <a:pt x="212276" y="9921"/>
                  </a:lnTo>
                  <a:lnTo>
                    <a:pt x="200674" y="14216"/>
                  </a:lnTo>
                  <a:lnTo>
                    <a:pt x="189235" y="19406"/>
                  </a:lnTo>
                  <a:lnTo>
                    <a:pt x="177554" y="25647"/>
                  </a:lnTo>
                  <a:lnTo>
                    <a:pt x="165435" y="32922"/>
                  </a:lnTo>
                  <a:lnTo>
                    <a:pt x="153023" y="41080"/>
                  </a:lnTo>
                  <a:lnTo>
                    <a:pt x="140691" y="49926"/>
                  </a:lnTo>
                  <a:lnTo>
                    <a:pt x="128656" y="59283"/>
                  </a:lnTo>
                  <a:lnTo>
                    <a:pt x="116965" y="69006"/>
                  </a:lnTo>
                  <a:lnTo>
                    <a:pt x="105581" y="78985"/>
                  </a:lnTo>
                  <a:lnTo>
                    <a:pt x="94448" y="89136"/>
                  </a:lnTo>
                  <a:lnTo>
                    <a:pt x="83667" y="99240"/>
                  </a:lnTo>
                  <a:lnTo>
                    <a:pt x="73493" y="108951"/>
                  </a:lnTo>
                  <a:lnTo>
                    <a:pt x="64027" y="118104"/>
                  </a:lnTo>
                  <a:lnTo>
                    <a:pt x="55505" y="126414"/>
                  </a:lnTo>
                  <a:lnTo>
                    <a:pt x="47550" y="134203"/>
                  </a:lnTo>
                  <a:lnTo>
                    <a:pt x="39464" y="142153"/>
                  </a:lnTo>
                  <a:lnTo>
                    <a:pt x="29938" y="151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4283387" y="2700625"/>
            <a:ext cx="1116022" cy="1116021"/>
          </a:xfrm>
          <a:custGeom>
            <a:avLst/>
            <a:gdLst/>
            <a:ahLst/>
            <a:cxnLst/>
            <a:rect l="0" t="0" r="0" b="0"/>
            <a:pathLst>
              <a:path w="1116022" h="1116021">
                <a:moveTo>
                  <a:pt x="0" y="0"/>
                </a:moveTo>
                <a:lnTo>
                  <a:pt x="1116021" y="1116020"/>
                </a:lnTo>
                <a:lnTo>
                  <a:pt x="0" y="111602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4304444" y="3604381"/>
            <a:ext cx="168457" cy="180680"/>
          </a:xfrm>
          <a:custGeom>
            <a:avLst/>
            <a:gdLst/>
            <a:ahLst/>
            <a:cxnLst/>
            <a:rect l="0" t="0" r="0" b="0"/>
            <a:pathLst>
              <a:path w="168457" h="180680">
                <a:moveTo>
                  <a:pt x="0" y="22752"/>
                </a:moveTo>
                <a:lnTo>
                  <a:pt x="8869" y="19885"/>
                </a:lnTo>
                <a:lnTo>
                  <a:pt x="17856" y="17743"/>
                </a:lnTo>
                <a:lnTo>
                  <a:pt x="27851" y="16135"/>
                </a:lnTo>
                <a:lnTo>
                  <a:pt x="38831" y="14782"/>
                </a:lnTo>
                <a:lnTo>
                  <a:pt x="50642" y="13285"/>
                </a:lnTo>
                <a:lnTo>
                  <a:pt x="63101" y="11435"/>
                </a:lnTo>
                <a:lnTo>
                  <a:pt x="76039" y="9194"/>
                </a:lnTo>
                <a:lnTo>
                  <a:pt x="89320" y="6614"/>
                </a:lnTo>
                <a:lnTo>
                  <a:pt x="102832" y="3778"/>
                </a:lnTo>
                <a:lnTo>
                  <a:pt x="116175" y="1248"/>
                </a:lnTo>
                <a:lnTo>
                  <a:pt x="128680" y="0"/>
                </a:lnTo>
                <a:lnTo>
                  <a:pt x="140039" y="471"/>
                </a:lnTo>
                <a:lnTo>
                  <a:pt x="149801" y="2758"/>
                </a:lnTo>
                <a:lnTo>
                  <a:pt x="157230" y="6885"/>
                </a:lnTo>
                <a:lnTo>
                  <a:pt x="162153" y="12667"/>
                </a:lnTo>
                <a:lnTo>
                  <a:pt x="165018" y="19956"/>
                </a:lnTo>
                <a:lnTo>
                  <a:pt x="166585" y="28734"/>
                </a:lnTo>
                <a:lnTo>
                  <a:pt x="167426" y="38857"/>
                </a:lnTo>
                <a:lnTo>
                  <a:pt x="167879" y="50074"/>
                </a:lnTo>
                <a:lnTo>
                  <a:pt x="168126" y="62126"/>
                </a:lnTo>
                <a:lnTo>
                  <a:pt x="168258" y="74784"/>
                </a:lnTo>
                <a:lnTo>
                  <a:pt x="168163" y="87706"/>
                </a:lnTo>
                <a:lnTo>
                  <a:pt x="167560" y="100455"/>
                </a:lnTo>
                <a:lnTo>
                  <a:pt x="166342" y="112801"/>
                </a:lnTo>
                <a:lnTo>
                  <a:pt x="164899" y="124646"/>
                </a:lnTo>
                <a:lnTo>
                  <a:pt x="163986" y="137293"/>
                </a:lnTo>
                <a:lnTo>
                  <a:pt x="164639" y="154087"/>
                </a:lnTo>
                <a:lnTo>
                  <a:pt x="168456" y="18067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4090834" y="2517843"/>
            <a:ext cx="525689" cy="430245"/>
          </a:xfrm>
          <a:custGeom>
            <a:avLst/>
            <a:gdLst/>
            <a:ahLst/>
            <a:cxnLst/>
            <a:rect l="0" t="0" r="0" b="0"/>
            <a:pathLst>
              <a:path w="525689" h="430245">
                <a:moveTo>
                  <a:pt x="297838" y="24855"/>
                </a:moveTo>
                <a:lnTo>
                  <a:pt x="286170" y="27788"/>
                </a:lnTo>
                <a:lnTo>
                  <a:pt x="275682" y="30571"/>
                </a:lnTo>
                <a:lnTo>
                  <a:pt x="265379" y="33470"/>
                </a:lnTo>
                <a:lnTo>
                  <a:pt x="255078" y="36510"/>
                </a:lnTo>
                <a:lnTo>
                  <a:pt x="244735" y="39675"/>
                </a:lnTo>
                <a:lnTo>
                  <a:pt x="234336" y="42948"/>
                </a:lnTo>
                <a:lnTo>
                  <a:pt x="223562" y="46632"/>
                </a:lnTo>
                <a:lnTo>
                  <a:pt x="211808" y="51320"/>
                </a:lnTo>
                <a:lnTo>
                  <a:pt x="198830" y="57251"/>
                </a:lnTo>
                <a:lnTo>
                  <a:pt x="185029" y="64184"/>
                </a:lnTo>
                <a:lnTo>
                  <a:pt x="171227" y="71601"/>
                </a:lnTo>
                <a:lnTo>
                  <a:pt x="157908" y="79144"/>
                </a:lnTo>
                <a:lnTo>
                  <a:pt x="145204" y="86649"/>
                </a:lnTo>
                <a:lnTo>
                  <a:pt x="133067" y="94059"/>
                </a:lnTo>
                <a:lnTo>
                  <a:pt x="121392" y="101374"/>
                </a:lnTo>
                <a:lnTo>
                  <a:pt x="110230" y="108606"/>
                </a:lnTo>
                <a:lnTo>
                  <a:pt x="99793" y="115776"/>
                </a:lnTo>
                <a:lnTo>
                  <a:pt x="90132" y="122904"/>
                </a:lnTo>
                <a:lnTo>
                  <a:pt x="80998" y="130168"/>
                </a:lnTo>
                <a:lnTo>
                  <a:pt x="71943" y="137884"/>
                </a:lnTo>
                <a:lnTo>
                  <a:pt x="62699" y="146198"/>
                </a:lnTo>
                <a:lnTo>
                  <a:pt x="53185" y="155411"/>
                </a:lnTo>
                <a:lnTo>
                  <a:pt x="43411" y="166038"/>
                </a:lnTo>
                <a:lnTo>
                  <a:pt x="33439" y="178225"/>
                </a:lnTo>
                <a:lnTo>
                  <a:pt x="23810" y="191647"/>
                </a:lnTo>
                <a:lnTo>
                  <a:pt x="15491" y="205719"/>
                </a:lnTo>
                <a:lnTo>
                  <a:pt x="8908" y="220030"/>
                </a:lnTo>
                <a:lnTo>
                  <a:pt x="4151" y="234212"/>
                </a:lnTo>
                <a:lnTo>
                  <a:pt x="1243" y="247881"/>
                </a:lnTo>
                <a:lnTo>
                  <a:pt x="0" y="260889"/>
                </a:lnTo>
                <a:lnTo>
                  <a:pt x="436" y="273437"/>
                </a:lnTo>
                <a:lnTo>
                  <a:pt x="2839" y="285944"/>
                </a:lnTo>
                <a:lnTo>
                  <a:pt x="7197" y="298656"/>
                </a:lnTo>
                <a:lnTo>
                  <a:pt x="13392" y="311485"/>
                </a:lnTo>
                <a:lnTo>
                  <a:pt x="21368" y="324106"/>
                </a:lnTo>
                <a:lnTo>
                  <a:pt x="30915" y="336329"/>
                </a:lnTo>
                <a:lnTo>
                  <a:pt x="41562" y="347809"/>
                </a:lnTo>
                <a:lnTo>
                  <a:pt x="52691" y="357986"/>
                </a:lnTo>
                <a:lnTo>
                  <a:pt x="63913" y="366679"/>
                </a:lnTo>
                <a:lnTo>
                  <a:pt x="75056" y="374023"/>
                </a:lnTo>
                <a:lnTo>
                  <a:pt x="86071" y="380279"/>
                </a:lnTo>
                <a:lnTo>
                  <a:pt x="96961" y="385715"/>
                </a:lnTo>
                <a:lnTo>
                  <a:pt x="107750" y="390555"/>
                </a:lnTo>
                <a:lnTo>
                  <a:pt x="118461" y="394974"/>
                </a:lnTo>
                <a:lnTo>
                  <a:pt x="129125" y="399106"/>
                </a:lnTo>
                <a:lnTo>
                  <a:pt x="140086" y="403206"/>
                </a:lnTo>
                <a:lnTo>
                  <a:pt x="151970" y="407646"/>
                </a:lnTo>
                <a:lnTo>
                  <a:pt x="165040" y="412588"/>
                </a:lnTo>
                <a:lnTo>
                  <a:pt x="179074" y="417704"/>
                </a:lnTo>
                <a:lnTo>
                  <a:pt x="193564" y="422298"/>
                </a:lnTo>
                <a:lnTo>
                  <a:pt x="208159" y="426009"/>
                </a:lnTo>
                <a:lnTo>
                  <a:pt x="222534" y="428650"/>
                </a:lnTo>
                <a:lnTo>
                  <a:pt x="236332" y="430048"/>
                </a:lnTo>
                <a:lnTo>
                  <a:pt x="249424" y="430244"/>
                </a:lnTo>
                <a:lnTo>
                  <a:pt x="261857" y="429425"/>
                </a:lnTo>
                <a:lnTo>
                  <a:pt x="273754" y="427821"/>
                </a:lnTo>
                <a:lnTo>
                  <a:pt x="285244" y="425637"/>
                </a:lnTo>
                <a:lnTo>
                  <a:pt x="296438" y="423037"/>
                </a:lnTo>
                <a:lnTo>
                  <a:pt x="307421" y="420148"/>
                </a:lnTo>
                <a:lnTo>
                  <a:pt x="318259" y="417054"/>
                </a:lnTo>
                <a:lnTo>
                  <a:pt x="328997" y="413655"/>
                </a:lnTo>
                <a:lnTo>
                  <a:pt x="339666" y="409688"/>
                </a:lnTo>
                <a:lnTo>
                  <a:pt x="350285" y="405053"/>
                </a:lnTo>
                <a:lnTo>
                  <a:pt x="360704" y="399804"/>
                </a:lnTo>
                <a:lnTo>
                  <a:pt x="370627" y="394055"/>
                </a:lnTo>
                <a:lnTo>
                  <a:pt x="379935" y="387928"/>
                </a:lnTo>
                <a:lnTo>
                  <a:pt x="388830" y="381525"/>
                </a:lnTo>
                <a:lnTo>
                  <a:pt x="397723" y="374928"/>
                </a:lnTo>
                <a:lnTo>
                  <a:pt x="406852" y="368196"/>
                </a:lnTo>
                <a:lnTo>
                  <a:pt x="416121" y="361371"/>
                </a:lnTo>
                <a:lnTo>
                  <a:pt x="425197" y="354483"/>
                </a:lnTo>
                <a:lnTo>
                  <a:pt x="433896" y="347547"/>
                </a:lnTo>
                <a:lnTo>
                  <a:pt x="442197" y="340414"/>
                </a:lnTo>
                <a:lnTo>
                  <a:pt x="450150" y="332786"/>
                </a:lnTo>
                <a:lnTo>
                  <a:pt x="457832" y="324540"/>
                </a:lnTo>
                <a:lnTo>
                  <a:pt x="465313" y="315713"/>
                </a:lnTo>
                <a:lnTo>
                  <a:pt x="472650" y="306409"/>
                </a:lnTo>
                <a:lnTo>
                  <a:pt x="479881" y="296742"/>
                </a:lnTo>
                <a:lnTo>
                  <a:pt x="486873" y="286810"/>
                </a:lnTo>
                <a:lnTo>
                  <a:pt x="493343" y="276690"/>
                </a:lnTo>
                <a:lnTo>
                  <a:pt x="499176" y="266439"/>
                </a:lnTo>
                <a:lnTo>
                  <a:pt x="504414" y="256098"/>
                </a:lnTo>
                <a:lnTo>
                  <a:pt x="509167" y="245696"/>
                </a:lnTo>
                <a:lnTo>
                  <a:pt x="513545" y="235243"/>
                </a:lnTo>
                <a:lnTo>
                  <a:pt x="517486" y="224426"/>
                </a:lnTo>
                <a:lnTo>
                  <a:pt x="520762" y="212639"/>
                </a:lnTo>
                <a:lnTo>
                  <a:pt x="523295" y="199625"/>
                </a:lnTo>
                <a:lnTo>
                  <a:pt x="524995" y="185290"/>
                </a:lnTo>
                <a:lnTo>
                  <a:pt x="525688" y="169532"/>
                </a:lnTo>
                <a:lnTo>
                  <a:pt x="525370" y="152464"/>
                </a:lnTo>
                <a:lnTo>
                  <a:pt x="524020" y="134969"/>
                </a:lnTo>
                <a:lnTo>
                  <a:pt x="521519" y="118532"/>
                </a:lnTo>
                <a:lnTo>
                  <a:pt x="517902" y="103885"/>
                </a:lnTo>
                <a:lnTo>
                  <a:pt x="513016" y="90750"/>
                </a:lnTo>
                <a:lnTo>
                  <a:pt x="506455" y="78239"/>
                </a:lnTo>
                <a:lnTo>
                  <a:pt x="498151" y="65754"/>
                </a:lnTo>
                <a:lnTo>
                  <a:pt x="488319" y="53364"/>
                </a:lnTo>
                <a:lnTo>
                  <a:pt x="477280" y="41630"/>
                </a:lnTo>
                <a:lnTo>
                  <a:pt x="465322" y="30848"/>
                </a:lnTo>
                <a:lnTo>
                  <a:pt x="452210" y="21335"/>
                </a:lnTo>
                <a:lnTo>
                  <a:pt x="437212" y="13555"/>
                </a:lnTo>
                <a:lnTo>
                  <a:pt x="420083" y="7594"/>
                </a:lnTo>
                <a:lnTo>
                  <a:pt x="401020" y="3390"/>
                </a:lnTo>
                <a:lnTo>
                  <a:pt x="380396" y="920"/>
                </a:lnTo>
                <a:lnTo>
                  <a:pt x="358607" y="0"/>
                </a:lnTo>
                <a:lnTo>
                  <a:pt x="336469" y="497"/>
                </a:lnTo>
                <a:lnTo>
                  <a:pt x="315154" y="2417"/>
                </a:lnTo>
                <a:lnTo>
                  <a:pt x="295239" y="5626"/>
                </a:lnTo>
                <a:lnTo>
                  <a:pt x="276921" y="9727"/>
                </a:lnTo>
                <a:lnTo>
                  <a:pt x="260296" y="14164"/>
                </a:lnTo>
                <a:lnTo>
                  <a:pt x="245222" y="18599"/>
                </a:lnTo>
                <a:lnTo>
                  <a:pt x="231418" y="23218"/>
                </a:lnTo>
                <a:lnTo>
                  <a:pt x="218583" y="28612"/>
                </a:lnTo>
                <a:lnTo>
                  <a:pt x="206451" y="35053"/>
                </a:lnTo>
                <a:lnTo>
                  <a:pt x="194654" y="42347"/>
                </a:lnTo>
                <a:lnTo>
                  <a:pt x="182733" y="50015"/>
                </a:lnTo>
                <a:lnTo>
                  <a:pt x="170452" y="57739"/>
                </a:lnTo>
                <a:lnTo>
                  <a:pt x="157931" y="65705"/>
                </a:lnTo>
                <a:lnTo>
                  <a:pt x="145526" y="74492"/>
                </a:lnTo>
                <a:lnTo>
                  <a:pt x="133446" y="84357"/>
                </a:lnTo>
                <a:lnTo>
                  <a:pt x="121894" y="94931"/>
                </a:lnTo>
                <a:lnTo>
                  <a:pt x="111138" y="105421"/>
                </a:lnTo>
                <a:lnTo>
                  <a:pt x="101243" y="115366"/>
                </a:lnTo>
                <a:lnTo>
                  <a:pt x="92220" y="124741"/>
                </a:lnTo>
                <a:lnTo>
                  <a:pt x="83123" y="134915"/>
                </a:lnTo>
                <a:lnTo>
                  <a:pt x="72034" y="149011"/>
                </a:lnTo>
                <a:lnTo>
                  <a:pt x="55683" y="1722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5140111" y="3553433"/>
            <a:ext cx="443135" cy="460621"/>
          </a:xfrm>
          <a:custGeom>
            <a:avLst/>
            <a:gdLst/>
            <a:ahLst/>
            <a:cxnLst/>
            <a:rect l="0" t="0" r="0" b="0"/>
            <a:pathLst>
              <a:path w="443135" h="460621">
                <a:moveTo>
                  <a:pt x="185598" y="0"/>
                </a:moveTo>
                <a:lnTo>
                  <a:pt x="176728" y="5867"/>
                </a:lnTo>
                <a:lnTo>
                  <a:pt x="167742" y="11432"/>
                </a:lnTo>
                <a:lnTo>
                  <a:pt x="157757" y="17231"/>
                </a:lnTo>
                <a:lnTo>
                  <a:pt x="147121" y="23312"/>
                </a:lnTo>
                <a:lnTo>
                  <a:pt x="136607" y="29642"/>
                </a:lnTo>
                <a:lnTo>
                  <a:pt x="126649" y="36175"/>
                </a:lnTo>
                <a:lnTo>
                  <a:pt x="117190" y="43023"/>
                </a:lnTo>
                <a:lnTo>
                  <a:pt x="107853" y="50454"/>
                </a:lnTo>
                <a:lnTo>
                  <a:pt x="98400" y="58565"/>
                </a:lnTo>
                <a:lnTo>
                  <a:pt x="89069" y="67300"/>
                </a:lnTo>
                <a:lnTo>
                  <a:pt x="80475" y="76541"/>
                </a:lnTo>
                <a:lnTo>
                  <a:pt x="72905" y="86176"/>
                </a:lnTo>
                <a:lnTo>
                  <a:pt x="66008" y="96425"/>
                </a:lnTo>
                <a:lnTo>
                  <a:pt x="59001" y="107823"/>
                </a:lnTo>
                <a:lnTo>
                  <a:pt x="51442" y="120559"/>
                </a:lnTo>
                <a:lnTo>
                  <a:pt x="43550" y="134197"/>
                </a:lnTo>
                <a:lnTo>
                  <a:pt x="36005" y="147889"/>
                </a:lnTo>
                <a:lnTo>
                  <a:pt x="29188" y="161144"/>
                </a:lnTo>
                <a:lnTo>
                  <a:pt x="23152" y="174144"/>
                </a:lnTo>
                <a:lnTo>
                  <a:pt x="17797" y="187545"/>
                </a:lnTo>
                <a:lnTo>
                  <a:pt x="12982" y="201705"/>
                </a:lnTo>
                <a:lnTo>
                  <a:pt x="8732" y="216504"/>
                </a:lnTo>
                <a:lnTo>
                  <a:pt x="5242" y="231524"/>
                </a:lnTo>
                <a:lnTo>
                  <a:pt x="2562" y="246490"/>
                </a:lnTo>
                <a:lnTo>
                  <a:pt x="760" y="261457"/>
                </a:lnTo>
                <a:lnTo>
                  <a:pt x="0" y="276718"/>
                </a:lnTo>
                <a:lnTo>
                  <a:pt x="272" y="292414"/>
                </a:lnTo>
                <a:lnTo>
                  <a:pt x="1591" y="308056"/>
                </a:lnTo>
                <a:lnTo>
                  <a:pt x="4071" y="322651"/>
                </a:lnTo>
                <a:lnTo>
                  <a:pt x="7667" y="335736"/>
                </a:lnTo>
                <a:lnTo>
                  <a:pt x="12197" y="347659"/>
                </a:lnTo>
                <a:lnTo>
                  <a:pt x="17455" y="359273"/>
                </a:lnTo>
                <a:lnTo>
                  <a:pt x="23249" y="371119"/>
                </a:lnTo>
                <a:lnTo>
                  <a:pt x="29426" y="383060"/>
                </a:lnTo>
                <a:lnTo>
                  <a:pt x="35872" y="394485"/>
                </a:lnTo>
                <a:lnTo>
                  <a:pt x="42517" y="405065"/>
                </a:lnTo>
                <a:lnTo>
                  <a:pt x="49792" y="414781"/>
                </a:lnTo>
                <a:lnTo>
                  <a:pt x="58580" y="423760"/>
                </a:lnTo>
                <a:lnTo>
                  <a:pt x="69241" y="432157"/>
                </a:lnTo>
                <a:lnTo>
                  <a:pt x="81657" y="439796"/>
                </a:lnTo>
                <a:lnTo>
                  <a:pt x="95513" y="446182"/>
                </a:lnTo>
                <a:lnTo>
                  <a:pt x="110464" y="451146"/>
                </a:lnTo>
                <a:lnTo>
                  <a:pt x="126214" y="454820"/>
                </a:lnTo>
                <a:lnTo>
                  <a:pt x="142531" y="457452"/>
                </a:lnTo>
                <a:lnTo>
                  <a:pt x="159233" y="459293"/>
                </a:lnTo>
                <a:lnTo>
                  <a:pt x="175869" y="460396"/>
                </a:lnTo>
                <a:lnTo>
                  <a:pt x="191738" y="460620"/>
                </a:lnTo>
                <a:lnTo>
                  <a:pt x="206528" y="459949"/>
                </a:lnTo>
                <a:lnTo>
                  <a:pt x="220425" y="458179"/>
                </a:lnTo>
                <a:lnTo>
                  <a:pt x="233914" y="454855"/>
                </a:lnTo>
                <a:lnTo>
                  <a:pt x="247317" y="449878"/>
                </a:lnTo>
                <a:lnTo>
                  <a:pt x="260457" y="443603"/>
                </a:lnTo>
                <a:lnTo>
                  <a:pt x="272761" y="436635"/>
                </a:lnTo>
                <a:lnTo>
                  <a:pt x="283967" y="429392"/>
                </a:lnTo>
                <a:lnTo>
                  <a:pt x="294120" y="421921"/>
                </a:lnTo>
                <a:lnTo>
                  <a:pt x="303400" y="414000"/>
                </a:lnTo>
                <a:lnTo>
                  <a:pt x="312012" y="405530"/>
                </a:lnTo>
                <a:lnTo>
                  <a:pt x="320136" y="396707"/>
                </a:lnTo>
                <a:lnTo>
                  <a:pt x="327912" y="387931"/>
                </a:lnTo>
                <a:lnTo>
                  <a:pt x="335451" y="379428"/>
                </a:lnTo>
                <a:lnTo>
                  <a:pt x="342991" y="371090"/>
                </a:lnTo>
                <a:lnTo>
                  <a:pt x="350893" y="362578"/>
                </a:lnTo>
                <a:lnTo>
                  <a:pt x="359313" y="353703"/>
                </a:lnTo>
                <a:lnTo>
                  <a:pt x="367918" y="344437"/>
                </a:lnTo>
                <a:lnTo>
                  <a:pt x="376008" y="334831"/>
                </a:lnTo>
                <a:lnTo>
                  <a:pt x="383229" y="324957"/>
                </a:lnTo>
                <a:lnTo>
                  <a:pt x="389718" y="314885"/>
                </a:lnTo>
                <a:lnTo>
                  <a:pt x="395919" y="304671"/>
                </a:lnTo>
                <a:lnTo>
                  <a:pt x="402128" y="294347"/>
                </a:lnTo>
                <a:lnTo>
                  <a:pt x="408468" y="283618"/>
                </a:lnTo>
                <a:lnTo>
                  <a:pt x="414965" y="271891"/>
                </a:lnTo>
                <a:lnTo>
                  <a:pt x="421592" y="258922"/>
                </a:lnTo>
                <a:lnTo>
                  <a:pt x="427994" y="244786"/>
                </a:lnTo>
                <a:lnTo>
                  <a:pt x="433526" y="229694"/>
                </a:lnTo>
                <a:lnTo>
                  <a:pt x="437903" y="213873"/>
                </a:lnTo>
                <a:lnTo>
                  <a:pt x="441009" y="197521"/>
                </a:lnTo>
                <a:lnTo>
                  <a:pt x="442726" y="180792"/>
                </a:lnTo>
                <a:lnTo>
                  <a:pt x="443134" y="163816"/>
                </a:lnTo>
                <a:lnTo>
                  <a:pt x="442290" y="147163"/>
                </a:lnTo>
                <a:lnTo>
                  <a:pt x="440137" y="131814"/>
                </a:lnTo>
                <a:lnTo>
                  <a:pt x="436766" y="118196"/>
                </a:lnTo>
                <a:lnTo>
                  <a:pt x="432386" y="106240"/>
                </a:lnTo>
                <a:lnTo>
                  <a:pt x="427232" y="95658"/>
                </a:lnTo>
                <a:lnTo>
                  <a:pt x="421492" y="86130"/>
                </a:lnTo>
                <a:lnTo>
                  <a:pt x="414842" y="77372"/>
                </a:lnTo>
                <a:lnTo>
                  <a:pt x="406483" y="69160"/>
                </a:lnTo>
                <a:lnTo>
                  <a:pt x="396123" y="61335"/>
                </a:lnTo>
                <a:lnTo>
                  <a:pt x="384248" y="53940"/>
                </a:lnTo>
                <a:lnTo>
                  <a:pt x="371821" y="47200"/>
                </a:lnTo>
                <a:lnTo>
                  <a:pt x="359452" y="41186"/>
                </a:lnTo>
                <a:lnTo>
                  <a:pt x="346894" y="35826"/>
                </a:lnTo>
                <a:lnTo>
                  <a:pt x="333265" y="30992"/>
                </a:lnTo>
                <a:lnTo>
                  <a:pt x="318138" y="26564"/>
                </a:lnTo>
                <a:lnTo>
                  <a:pt x="301707" y="22759"/>
                </a:lnTo>
                <a:lnTo>
                  <a:pt x="284519" y="20108"/>
                </a:lnTo>
                <a:lnTo>
                  <a:pt x="266999" y="18807"/>
                </a:lnTo>
                <a:lnTo>
                  <a:pt x="249691" y="18748"/>
                </a:lnTo>
                <a:lnTo>
                  <a:pt x="233310" y="19696"/>
                </a:lnTo>
                <a:lnTo>
                  <a:pt x="218153" y="21408"/>
                </a:lnTo>
                <a:lnTo>
                  <a:pt x="204164" y="23673"/>
                </a:lnTo>
                <a:lnTo>
                  <a:pt x="191139" y="26332"/>
                </a:lnTo>
                <a:lnTo>
                  <a:pt x="178863" y="29264"/>
                </a:lnTo>
                <a:lnTo>
                  <a:pt x="167396" y="32423"/>
                </a:lnTo>
                <a:lnTo>
                  <a:pt x="155852" y="36244"/>
                </a:lnTo>
                <a:lnTo>
                  <a:pt x="142094" y="42176"/>
                </a:lnTo>
                <a:lnTo>
                  <a:pt x="122427" y="526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6706616" y="2032000"/>
            <a:ext cx="1231900" cy="321525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6706616" y="3594100"/>
            <a:ext cx="1573784" cy="165315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 flipV="1">
            <a:off x="7937500" y="2070100"/>
            <a:ext cx="335026" cy="152780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Freeform 65"/>
          <p:cNvSpPr/>
          <p:nvPr/>
        </p:nvSpPr>
        <p:spPr>
          <a:xfrm>
            <a:off x="7698427" y="1845189"/>
            <a:ext cx="516876" cy="501231"/>
          </a:xfrm>
          <a:custGeom>
            <a:avLst/>
            <a:gdLst/>
            <a:ahLst/>
            <a:cxnLst/>
            <a:rect l="0" t="0" r="0" b="0"/>
            <a:pathLst>
              <a:path w="516876" h="501231">
                <a:moveTo>
                  <a:pt x="208474" y="18355"/>
                </a:moveTo>
                <a:lnTo>
                  <a:pt x="158922" y="38598"/>
                </a:lnTo>
                <a:lnTo>
                  <a:pt x="98521" y="87318"/>
                </a:lnTo>
                <a:lnTo>
                  <a:pt x="48345" y="138776"/>
                </a:lnTo>
                <a:lnTo>
                  <a:pt x="22893" y="197744"/>
                </a:lnTo>
                <a:lnTo>
                  <a:pt x="4979" y="250035"/>
                </a:lnTo>
                <a:lnTo>
                  <a:pt x="0" y="298350"/>
                </a:lnTo>
                <a:lnTo>
                  <a:pt x="4115" y="351531"/>
                </a:lnTo>
                <a:lnTo>
                  <a:pt x="12743" y="393154"/>
                </a:lnTo>
                <a:lnTo>
                  <a:pt x="33886" y="427714"/>
                </a:lnTo>
                <a:lnTo>
                  <a:pt x="65237" y="461257"/>
                </a:lnTo>
                <a:lnTo>
                  <a:pt x="124612" y="488073"/>
                </a:lnTo>
                <a:lnTo>
                  <a:pt x="159449" y="497822"/>
                </a:lnTo>
                <a:lnTo>
                  <a:pt x="213835" y="501230"/>
                </a:lnTo>
                <a:lnTo>
                  <a:pt x="276613" y="501070"/>
                </a:lnTo>
                <a:lnTo>
                  <a:pt x="323030" y="494134"/>
                </a:lnTo>
                <a:lnTo>
                  <a:pt x="376168" y="484670"/>
                </a:lnTo>
                <a:lnTo>
                  <a:pt x="427343" y="467872"/>
                </a:lnTo>
                <a:lnTo>
                  <a:pt x="471247" y="436781"/>
                </a:lnTo>
                <a:lnTo>
                  <a:pt x="497553" y="407105"/>
                </a:lnTo>
                <a:lnTo>
                  <a:pt x="514576" y="364907"/>
                </a:lnTo>
                <a:lnTo>
                  <a:pt x="516875" y="338494"/>
                </a:lnTo>
                <a:lnTo>
                  <a:pt x="508819" y="276174"/>
                </a:lnTo>
                <a:lnTo>
                  <a:pt x="495962" y="221490"/>
                </a:lnTo>
                <a:lnTo>
                  <a:pt x="479038" y="170654"/>
                </a:lnTo>
                <a:lnTo>
                  <a:pt x="453512" y="116159"/>
                </a:lnTo>
                <a:lnTo>
                  <a:pt x="404970" y="57548"/>
                </a:lnTo>
                <a:lnTo>
                  <a:pt x="381599" y="36077"/>
                </a:lnTo>
                <a:lnTo>
                  <a:pt x="325133" y="6419"/>
                </a:lnTo>
                <a:lnTo>
                  <a:pt x="276185" y="0"/>
                </a:lnTo>
                <a:lnTo>
                  <a:pt x="221980" y="6237"/>
                </a:lnTo>
                <a:lnTo>
                  <a:pt x="177477" y="21854"/>
                </a:lnTo>
                <a:lnTo>
                  <a:pt x="124324" y="53910"/>
                </a:lnTo>
                <a:lnTo>
                  <a:pt x="71604" y="920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6506611" y="4772888"/>
            <a:ext cx="503658" cy="658336"/>
          </a:xfrm>
          <a:custGeom>
            <a:avLst/>
            <a:gdLst/>
            <a:ahLst/>
            <a:cxnLst/>
            <a:rect l="0" t="0" r="0" b="0"/>
            <a:pathLst>
              <a:path w="503658" h="658336">
                <a:moveTo>
                  <a:pt x="231627" y="112335"/>
                </a:moveTo>
                <a:lnTo>
                  <a:pt x="193254" y="141643"/>
                </a:lnTo>
                <a:lnTo>
                  <a:pt x="158927" y="184371"/>
                </a:lnTo>
                <a:lnTo>
                  <a:pt x="128828" y="238458"/>
                </a:lnTo>
                <a:lnTo>
                  <a:pt x="102955" y="299623"/>
                </a:lnTo>
                <a:lnTo>
                  <a:pt x="78289" y="362603"/>
                </a:lnTo>
                <a:lnTo>
                  <a:pt x="63384" y="417877"/>
                </a:lnTo>
                <a:lnTo>
                  <a:pt x="54764" y="479445"/>
                </a:lnTo>
                <a:lnTo>
                  <a:pt x="55401" y="538356"/>
                </a:lnTo>
                <a:lnTo>
                  <a:pt x="64008" y="562550"/>
                </a:lnTo>
                <a:lnTo>
                  <a:pt x="106781" y="617372"/>
                </a:lnTo>
                <a:lnTo>
                  <a:pt x="128177" y="636273"/>
                </a:lnTo>
                <a:lnTo>
                  <a:pt x="166530" y="652321"/>
                </a:lnTo>
                <a:lnTo>
                  <a:pt x="221412" y="658335"/>
                </a:lnTo>
                <a:lnTo>
                  <a:pt x="249314" y="656818"/>
                </a:lnTo>
                <a:lnTo>
                  <a:pt x="288991" y="642810"/>
                </a:lnTo>
                <a:lnTo>
                  <a:pt x="349179" y="602234"/>
                </a:lnTo>
                <a:lnTo>
                  <a:pt x="403633" y="559470"/>
                </a:lnTo>
                <a:lnTo>
                  <a:pt x="441729" y="505031"/>
                </a:lnTo>
                <a:lnTo>
                  <a:pt x="465585" y="455116"/>
                </a:lnTo>
                <a:lnTo>
                  <a:pt x="486301" y="402113"/>
                </a:lnTo>
                <a:lnTo>
                  <a:pt x="499199" y="344814"/>
                </a:lnTo>
                <a:lnTo>
                  <a:pt x="503540" y="293651"/>
                </a:lnTo>
                <a:lnTo>
                  <a:pt x="503657" y="232868"/>
                </a:lnTo>
                <a:lnTo>
                  <a:pt x="496802" y="187042"/>
                </a:lnTo>
                <a:lnTo>
                  <a:pt x="487362" y="134080"/>
                </a:lnTo>
                <a:lnTo>
                  <a:pt x="470572" y="79845"/>
                </a:lnTo>
                <a:lnTo>
                  <a:pt x="448655" y="41487"/>
                </a:lnTo>
                <a:lnTo>
                  <a:pt x="428690" y="21185"/>
                </a:lnTo>
                <a:lnTo>
                  <a:pt x="404219" y="8263"/>
                </a:lnTo>
                <a:lnTo>
                  <a:pt x="358545" y="0"/>
                </a:lnTo>
                <a:lnTo>
                  <a:pt x="307967" y="3141"/>
                </a:lnTo>
                <a:lnTo>
                  <a:pt x="252946" y="17023"/>
                </a:lnTo>
                <a:lnTo>
                  <a:pt x="197537" y="48014"/>
                </a:lnTo>
                <a:lnTo>
                  <a:pt x="136651" y="94296"/>
                </a:lnTo>
                <a:lnTo>
                  <a:pt x="82013" y="154713"/>
                </a:lnTo>
                <a:lnTo>
                  <a:pt x="47265" y="202204"/>
                </a:lnTo>
                <a:lnTo>
                  <a:pt x="25108" y="245900"/>
                </a:lnTo>
                <a:lnTo>
                  <a:pt x="0" y="27026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8019880" y="3277529"/>
            <a:ext cx="443908" cy="571402"/>
          </a:xfrm>
          <a:custGeom>
            <a:avLst/>
            <a:gdLst/>
            <a:ahLst/>
            <a:cxnLst/>
            <a:rect l="0" t="0" r="0" b="0"/>
            <a:pathLst>
              <a:path w="443908" h="571402">
                <a:moveTo>
                  <a:pt x="213405" y="91590"/>
                </a:moveTo>
                <a:lnTo>
                  <a:pt x="159260" y="106162"/>
                </a:lnTo>
                <a:lnTo>
                  <a:pt x="133189" y="120293"/>
                </a:lnTo>
                <a:lnTo>
                  <a:pt x="87855" y="170612"/>
                </a:lnTo>
                <a:lnTo>
                  <a:pt x="42930" y="232021"/>
                </a:lnTo>
                <a:lnTo>
                  <a:pt x="16778" y="287482"/>
                </a:lnTo>
                <a:lnTo>
                  <a:pt x="0" y="332926"/>
                </a:lnTo>
                <a:lnTo>
                  <a:pt x="175" y="376266"/>
                </a:lnTo>
                <a:lnTo>
                  <a:pt x="13225" y="426153"/>
                </a:lnTo>
                <a:lnTo>
                  <a:pt x="47002" y="479770"/>
                </a:lnTo>
                <a:lnTo>
                  <a:pt x="97862" y="536928"/>
                </a:lnTo>
                <a:lnTo>
                  <a:pt x="134846" y="560714"/>
                </a:lnTo>
                <a:lnTo>
                  <a:pt x="181029" y="571401"/>
                </a:lnTo>
                <a:lnTo>
                  <a:pt x="226169" y="568978"/>
                </a:lnTo>
                <a:lnTo>
                  <a:pt x="269179" y="555262"/>
                </a:lnTo>
                <a:lnTo>
                  <a:pt x="325125" y="514518"/>
                </a:lnTo>
                <a:lnTo>
                  <a:pt x="341437" y="497147"/>
                </a:lnTo>
                <a:lnTo>
                  <a:pt x="384041" y="436372"/>
                </a:lnTo>
                <a:lnTo>
                  <a:pt x="410682" y="373286"/>
                </a:lnTo>
                <a:lnTo>
                  <a:pt x="432225" y="310793"/>
                </a:lnTo>
                <a:lnTo>
                  <a:pt x="441237" y="259484"/>
                </a:lnTo>
                <a:lnTo>
                  <a:pt x="443907" y="210356"/>
                </a:lnTo>
                <a:lnTo>
                  <a:pt x="441578" y="163045"/>
                </a:lnTo>
                <a:lnTo>
                  <a:pt x="430312" y="105835"/>
                </a:lnTo>
                <a:lnTo>
                  <a:pt x="414674" y="77223"/>
                </a:lnTo>
                <a:lnTo>
                  <a:pt x="387260" y="46594"/>
                </a:lnTo>
                <a:lnTo>
                  <a:pt x="333482" y="10954"/>
                </a:lnTo>
                <a:lnTo>
                  <a:pt x="293307" y="1017"/>
                </a:lnTo>
                <a:lnTo>
                  <a:pt x="230574" y="0"/>
                </a:lnTo>
                <a:lnTo>
                  <a:pt x="188596" y="13889"/>
                </a:lnTo>
                <a:lnTo>
                  <a:pt x="129863" y="46015"/>
                </a:lnTo>
                <a:lnTo>
                  <a:pt x="79900" y="88679"/>
                </a:lnTo>
                <a:lnTo>
                  <a:pt x="66006" y="1021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4160129" y="3498803"/>
            <a:ext cx="448386" cy="540592"/>
          </a:xfrm>
          <a:custGeom>
            <a:avLst/>
            <a:gdLst/>
            <a:ahLst/>
            <a:cxnLst/>
            <a:rect l="0" t="0" r="0" b="0"/>
            <a:pathLst>
              <a:path w="448386" h="540592">
                <a:moveTo>
                  <a:pt x="156555" y="38772"/>
                </a:moveTo>
                <a:lnTo>
                  <a:pt x="100895" y="84553"/>
                </a:lnTo>
                <a:lnTo>
                  <a:pt x="48809" y="142284"/>
                </a:lnTo>
                <a:lnTo>
                  <a:pt x="14259" y="199859"/>
                </a:lnTo>
                <a:lnTo>
                  <a:pt x="3259" y="247809"/>
                </a:lnTo>
                <a:lnTo>
                  <a:pt x="0" y="299060"/>
                </a:lnTo>
                <a:lnTo>
                  <a:pt x="7303" y="355479"/>
                </a:lnTo>
                <a:lnTo>
                  <a:pt x="17836" y="405962"/>
                </a:lnTo>
                <a:lnTo>
                  <a:pt x="44882" y="455711"/>
                </a:lnTo>
                <a:lnTo>
                  <a:pt x="76673" y="497661"/>
                </a:lnTo>
                <a:lnTo>
                  <a:pt x="103504" y="518803"/>
                </a:lnTo>
                <a:lnTo>
                  <a:pt x="151495" y="536113"/>
                </a:lnTo>
                <a:lnTo>
                  <a:pt x="200419" y="540591"/>
                </a:lnTo>
                <a:lnTo>
                  <a:pt x="260683" y="529172"/>
                </a:lnTo>
                <a:lnTo>
                  <a:pt x="302555" y="507474"/>
                </a:lnTo>
                <a:lnTo>
                  <a:pt x="363424" y="452832"/>
                </a:lnTo>
                <a:lnTo>
                  <a:pt x="405712" y="405184"/>
                </a:lnTo>
                <a:lnTo>
                  <a:pt x="432632" y="347932"/>
                </a:lnTo>
                <a:lnTo>
                  <a:pt x="445286" y="296361"/>
                </a:lnTo>
                <a:lnTo>
                  <a:pt x="448385" y="237147"/>
                </a:lnTo>
                <a:lnTo>
                  <a:pt x="442414" y="176318"/>
                </a:lnTo>
                <a:lnTo>
                  <a:pt x="432067" y="121900"/>
                </a:lnTo>
                <a:lnTo>
                  <a:pt x="414702" y="77960"/>
                </a:lnTo>
                <a:lnTo>
                  <a:pt x="392400" y="47914"/>
                </a:lnTo>
                <a:lnTo>
                  <a:pt x="357196" y="19644"/>
                </a:lnTo>
                <a:lnTo>
                  <a:pt x="317129" y="3989"/>
                </a:lnTo>
                <a:lnTo>
                  <a:pt x="276792" y="0"/>
                </a:lnTo>
                <a:lnTo>
                  <a:pt x="240924" y="6877"/>
                </a:lnTo>
                <a:lnTo>
                  <a:pt x="179247" y="30557"/>
                </a:lnTo>
                <a:lnTo>
                  <a:pt x="135497" y="598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4527253" y="4600953"/>
            <a:ext cx="389556" cy="452727"/>
            <a:chOff x="4527253" y="4600953"/>
            <a:chExt cx="389556" cy="452727"/>
          </a:xfrm>
        </p:grpSpPr>
        <p:sp>
          <p:nvSpPr>
            <p:cNvPr id="70" name="Freeform 69"/>
            <p:cNvSpPr/>
            <p:nvPr/>
          </p:nvSpPr>
          <p:spPr>
            <a:xfrm>
              <a:off x="4548311" y="4600953"/>
              <a:ext cx="368498" cy="442198"/>
            </a:xfrm>
            <a:custGeom>
              <a:avLst/>
              <a:gdLst/>
              <a:ahLst/>
              <a:cxnLst/>
              <a:rect l="0" t="0" r="0" b="0"/>
              <a:pathLst>
                <a:path w="368498" h="442198">
                  <a:moveTo>
                    <a:pt x="368497" y="0"/>
                  </a:moveTo>
                  <a:lnTo>
                    <a:pt x="350516" y="24047"/>
                  </a:lnTo>
                  <a:lnTo>
                    <a:pt x="295286" y="85122"/>
                  </a:lnTo>
                  <a:lnTo>
                    <a:pt x="249607" y="147478"/>
                  </a:lnTo>
                  <a:lnTo>
                    <a:pt x="206872" y="207288"/>
                  </a:lnTo>
                  <a:lnTo>
                    <a:pt x="157440" y="268369"/>
                  </a:lnTo>
                  <a:lnTo>
                    <a:pt x="105220" y="328796"/>
                  </a:lnTo>
                  <a:lnTo>
                    <a:pt x="53803" y="388486"/>
                  </a:lnTo>
                  <a:lnTo>
                    <a:pt x="21979" y="42521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27253" y="4790466"/>
              <a:ext cx="389556" cy="263214"/>
            </a:xfrm>
            <a:custGeom>
              <a:avLst/>
              <a:gdLst/>
              <a:ahLst/>
              <a:cxnLst/>
              <a:rect l="0" t="0" r="0" b="0"/>
              <a:pathLst>
                <a:path w="389556" h="263214">
                  <a:moveTo>
                    <a:pt x="0" y="0"/>
                  </a:moveTo>
                  <a:lnTo>
                    <a:pt x="53028" y="29308"/>
                  </a:lnTo>
                  <a:lnTo>
                    <a:pt x="109305" y="64801"/>
                  </a:lnTo>
                  <a:lnTo>
                    <a:pt x="167599" y="110439"/>
                  </a:lnTo>
                  <a:lnTo>
                    <a:pt x="229319" y="155487"/>
                  </a:lnTo>
                  <a:lnTo>
                    <a:pt x="291202" y="193871"/>
                  </a:lnTo>
                  <a:lnTo>
                    <a:pt x="346967" y="237140"/>
                  </a:lnTo>
                  <a:lnTo>
                    <a:pt x="38955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7517347" y="5201077"/>
            <a:ext cx="336913" cy="410613"/>
            <a:chOff x="7517347" y="5201077"/>
            <a:chExt cx="336913" cy="410613"/>
          </a:xfrm>
        </p:grpSpPr>
        <p:sp>
          <p:nvSpPr>
            <p:cNvPr id="73" name="Freeform 72"/>
            <p:cNvSpPr/>
            <p:nvPr/>
          </p:nvSpPr>
          <p:spPr>
            <a:xfrm>
              <a:off x="7517347" y="5201077"/>
              <a:ext cx="315856" cy="357970"/>
            </a:xfrm>
            <a:custGeom>
              <a:avLst/>
              <a:gdLst/>
              <a:ahLst/>
              <a:cxnLst/>
              <a:rect l="0" t="0" r="0" b="0"/>
              <a:pathLst>
                <a:path w="315856" h="357970">
                  <a:moveTo>
                    <a:pt x="315855" y="0"/>
                  </a:moveTo>
                  <a:lnTo>
                    <a:pt x="256262" y="59593"/>
                  </a:lnTo>
                  <a:lnTo>
                    <a:pt x="207064" y="116027"/>
                  </a:lnTo>
                  <a:lnTo>
                    <a:pt x="157927" y="176597"/>
                  </a:lnTo>
                  <a:lnTo>
                    <a:pt x="103205" y="237043"/>
                  </a:lnTo>
                  <a:lnTo>
                    <a:pt x="63822" y="293316"/>
                  </a:lnTo>
                  <a:lnTo>
                    <a:pt x="35223" y="33103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27876" y="5222134"/>
              <a:ext cx="326384" cy="389556"/>
            </a:xfrm>
            <a:custGeom>
              <a:avLst/>
              <a:gdLst/>
              <a:ahLst/>
              <a:cxnLst/>
              <a:rect l="0" t="0" r="0" b="0"/>
              <a:pathLst>
                <a:path w="326384" h="389556">
                  <a:moveTo>
                    <a:pt x="0" y="0"/>
                  </a:moveTo>
                  <a:lnTo>
                    <a:pt x="59940" y="63428"/>
                  </a:lnTo>
                  <a:lnTo>
                    <a:pt x="106477" y="115848"/>
                  </a:lnTo>
                  <a:lnTo>
                    <a:pt x="141568" y="166340"/>
                  </a:lnTo>
                  <a:lnTo>
                    <a:pt x="191134" y="221374"/>
                  </a:lnTo>
                  <a:lnTo>
                    <a:pt x="240395" y="282894"/>
                  </a:lnTo>
                  <a:lnTo>
                    <a:pt x="289987" y="341796"/>
                  </a:lnTo>
                  <a:lnTo>
                    <a:pt x="32638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2063585" y="4843109"/>
            <a:ext cx="368498" cy="707436"/>
          </a:xfrm>
          <a:custGeom>
            <a:avLst/>
            <a:gdLst/>
            <a:ahLst/>
            <a:cxnLst/>
            <a:rect l="0" t="0" r="0" b="0"/>
            <a:pathLst>
              <a:path w="368498" h="707436">
                <a:moveTo>
                  <a:pt x="0" y="473782"/>
                </a:moveTo>
                <a:lnTo>
                  <a:pt x="14654" y="526809"/>
                </a:lnTo>
                <a:lnTo>
                  <a:pt x="23333" y="587450"/>
                </a:lnTo>
                <a:lnTo>
                  <a:pt x="38904" y="649191"/>
                </a:lnTo>
                <a:lnTo>
                  <a:pt x="56192" y="704938"/>
                </a:lnTo>
                <a:lnTo>
                  <a:pt x="59688" y="707435"/>
                </a:lnTo>
                <a:lnTo>
                  <a:pt x="63189" y="704420"/>
                </a:lnTo>
                <a:lnTo>
                  <a:pt x="89126" y="652203"/>
                </a:lnTo>
                <a:lnTo>
                  <a:pt x="112968" y="594337"/>
                </a:lnTo>
                <a:lnTo>
                  <a:pt x="132986" y="536407"/>
                </a:lnTo>
                <a:lnTo>
                  <a:pt x="150859" y="475327"/>
                </a:lnTo>
                <a:lnTo>
                  <a:pt x="172172" y="423568"/>
                </a:lnTo>
                <a:lnTo>
                  <a:pt x="191980" y="365164"/>
                </a:lnTo>
                <a:lnTo>
                  <a:pt x="211301" y="314867"/>
                </a:lnTo>
                <a:lnTo>
                  <a:pt x="231844" y="266039"/>
                </a:lnTo>
                <a:lnTo>
                  <a:pt x="252748" y="218816"/>
                </a:lnTo>
                <a:lnTo>
                  <a:pt x="273760" y="167780"/>
                </a:lnTo>
                <a:lnTo>
                  <a:pt x="297923" y="115613"/>
                </a:lnTo>
                <a:lnTo>
                  <a:pt x="324190" y="66231"/>
                </a:lnTo>
                <a:lnTo>
                  <a:pt x="362066" y="8356"/>
                </a:lnTo>
                <a:lnTo>
                  <a:pt x="36849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762267" y="200041"/>
            <a:ext cx="3133692" cy="715939"/>
            <a:chOff x="2762267" y="200041"/>
            <a:chExt cx="3133692" cy="715939"/>
          </a:xfrm>
        </p:grpSpPr>
        <p:sp>
          <p:nvSpPr>
            <p:cNvPr id="2" name="Freeform 1"/>
            <p:cNvSpPr/>
            <p:nvPr/>
          </p:nvSpPr>
          <p:spPr>
            <a:xfrm>
              <a:off x="2762267" y="228648"/>
              <a:ext cx="455091" cy="426302"/>
            </a:xfrm>
            <a:custGeom>
              <a:avLst/>
              <a:gdLst/>
              <a:ahLst/>
              <a:cxnLst/>
              <a:rect l="0" t="0" r="0" b="0"/>
              <a:pathLst>
                <a:path w="455091" h="426302">
                  <a:moveTo>
                    <a:pt x="248883" y="2978"/>
                  </a:moveTo>
                  <a:lnTo>
                    <a:pt x="237215" y="3045"/>
                  </a:lnTo>
                  <a:lnTo>
                    <a:pt x="226726" y="3686"/>
                  </a:lnTo>
                  <a:lnTo>
                    <a:pt x="216419" y="4982"/>
                  </a:lnTo>
                  <a:lnTo>
                    <a:pt x="205945" y="6842"/>
                  </a:lnTo>
                  <a:lnTo>
                    <a:pt x="194953" y="9158"/>
                  </a:lnTo>
                  <a:lnTo>
                    <a:pt x="183311" y="11829"/>
                  </a:lnTo>
                  <a:lnTo>
                    <a:pt x="171057" y="14926"/>
                  </a:lnTo>
                  <a:lnTo>
                    <a:pt x="158302" y="18681"/>
                  </a:lnTo>
                  <a:lnTo>
                    <a:pt x="145171" y="23175"/>
                  </a:lnTo>
                  <a:lnTo>
                    <a:pt x="131931" y="28497"/>
                  </a:lnTo>
                  <a:lnTo>
                    <a:pt x="118969" y="34826"/>
                  </a:lnTo>
                  <a:lnTo>
                    <a:pt x="106479" y="42156"/>
                  </a:lnTo>
                  <a:lnTo>
                    <a:pt x="94636" y="50180"/>
                  </a:lnTo>
                  <a:lnTo>
                    <a:pt x="83676" y="58405"/>
                  </a:lnTo>
                  <a:lnTo>
                    <a:pt x="73636" y="66535"/>
                  </a:lnTo>
                  <a:lnTo>
                    <a:pt x="64401" y="74789"/>
                  </a:lnTo>
                  <a:lnTo>
                    <a:pt x="55804" y="83776"/>
                  </a:lnTo>
                  <a:lnTo>
                    <a:pt x="47687" y="93783"/>
                  </a:lnTo>
                  <a:lnTo>
                    <a:pt x="40082" y="104624"/>
                  </a:lnTo>
                  <a:lnTo>
                    <a:pt x="33192" y="115826"/>
                  </a:lnTo>
                  <a:lnTo>
                    <a:pt x="27075" y="127072"/>
                  </a:lnTo>
                  <a:lnTo>
                    <a:pt x="21644" y="138386"/>
                  </a:lnTo>
                  <a:lnTo>
                    <a:pt x="16762" y="150041"/>
                  </a:lnTo>
                  <a:lnTo>
                    <a:pt x="12296" y="162181"/>
                  </a:lnTo>
                  <a:lnTo>
                    <a:pt x="8297" y="174961"/>
                  </a:lnTo>
                  <a:lnTo>
                    <a:pt x="4982" y="188611"/>
                  </a:lnTo>
                  <a:lnTo>
                    <a:pt x="2423" y="203171"/>
                  </a:lnTo>
                  <a:lnTo>
                    <a:pt x="704" y="218527"/>
                  </a:lnTo>
                  <a:lnTo>
                    <a:pt x="0" y="234513"/>
                  </a:lnTo>
                  <a:lnTo>
                    <a:pt x="314" y="250965"/>
                  </a:lnTo>
                  <a:lnTo>
                    <a:pt x="1832" y="267588"/>
                  </a:lnTo>
                  <a:lnTo>
                    <a:pt x="4978" y="283974"/>
                  </a:lnTo>
                  <a:lnTo>
                    <a:pt x="9837" y="299916"/>
                  </a:lnTo>
                  <a:lnTo>
                    <a:pt x="16201" y="315230"/>
                  </a:lnTo>
                  <a:lnTo>
                    <a:pt x="23761" y="329675"/>
                  </a:lnTo>
                  <a:lnTo>
                    <a:pt x="32210" y="343202"/>
                  </a:lnTo>
                  <a:lnTo>
                    <a:pt x="41135" y="355762"/>
                  </a:lnTo>
                  <a:lnTo>
                    <a:pt x="50038" y="367213"/>
                  </a:lnTo>
                  <a:lnTo>
                    <a:pt x="58659" y="377580"/>
                  </a:lnTo>
                  <a:lnTo>
                    <a:pt x="67260" y="386867"/>
                  </a:lnTo>
                  <a:lnTo>
                    <a:pt x="76488" y="394967"/>
                  </a:lnTo>
                  <a:lnTo>
                    <a:pt x="86669" y="401936"/>
                  </a:lnTo>
                  <a:lnTo>
                    <a:pt x="97968" y="407957"/>
                  </a:lnTo>
                  <a:lnTo>
                    <a:pt x="110542" y="413244"/>
                  </a:lnTo>
                  <a:lnTo>
                    <a:pt x="124332" y="417980"/>
                  </a:lnTo>
                  <a:lnTo>
                    <a:pt x="138814" y="421993"/>
                  </a:lnTo>
                  <a:lnTo>
                    <a:pt x="153140" y="424784"/>
                  </a:lnTo>
                  <a:lnTo>
                    <a:pt x="166852" y="426178"/>
                  </a:lnTo>
                  <a:lnTo>
                    <a:pt x="180175" y="426301"/>
                  </a:lnTo>
                  <a:lnTo>
                    <a:pt x="193800" y="425395"/>
                  </a:lnTo>
                  <a:lnTo>
                    <a:pt x="208109" y="423712"/>
                  </a:lnTo>
                  <a:lnTo>
                    <a:pt x="222839" y="421464"/>
                  </a:lnTo>
                  <a:lnTo>
                    <a:pt x="237282" y="418818"/>
                  </a:lnTo>
                  <a:lnTo>
                    <a:pt x="251042" y="415890"/>
                  </a:lnTo>
                  <a:lnTo>
                    <a:pt x="264215" y="412604"/>
                  </a:lnTo>
                  <a:lnTo>
                    <a:pt x="277201" y="408713"/>
                  </a:lnTo>
                  <a:lnTo>
                    <a:pt x="290260" y="404130"/>
                  </a:lnTo>
                  <a:lnTo>
                    <a:pt x="303166" y="398915"/>
                  </a:lnTo>
                  <a:lnTo>
                    <a:pt x="315312" y="393189"/>
                  </a:lnTo>
                  <a:lnTo>
                    <a:pt x="326411" y="387077"/>
                  </a:lnTo>
                  <a:lnTo>
                    <a:pt x="336492" y="380686"/>
                  </a:lnTo>
                  <a:lnTo>
                    <a:pt x="345725" y="374096"/>
                  </a:lnTo>
                  <a:lnTo>
                    <a:pt x="354305" y="367368"/>
                  </a:lnTo>
                  <a:lnTo>
                    <a:pt x="362407" y="360546"/>
                  </a:lnTo>
                  <a:lnTo>
                    <a:pt x="370169" y="353659"/>
                  </a:lnTo>
                  <a:lnTo>
                    <a:pt x="377694" y="346716"/>
                  </a:lnTo>
                  <a:lnTo>
                    <a:pt x="385055" y="339238"/>
                  </a:lnTo>
                  <a:lnTo>
                    <a:pt x="392304" y="330314"/>
                  </a:lnTo>
                  <a:lnTo>
                    <a:pt x="399478" y="319562"/>
                  </a:lnTo>
                  <a:lnTo>
                    <a:pt x="406601" y="307084"/>
                  </a:lnTo>
                  <a:lnTo>
                    <a:pt x="413689" y="293188"/>
                  </a:lnTo>
                  <a:lnTo>
                    <a:pt x="420750" y="278209"/>
                  </a:lnTo>
                  <a:lnTo>
                    <a:pt x="427628" y="262440"/>
                  </a:lnTo>
                  <a:lnTo>
                    <a:pt x="434019" y="246111"/>
                  </a:lnTo>
                  <a:lnTo>
                    <a:pt x="439794" y="229396"/>
                  </a:lnTo>
                  <a:lnTo>
                    <a:pt x="444824" y="212582"/>
                  </a:lnTo>
                  <a:lnTo>
                    <a:pt x="448904" y="196060"/>
                  </a:lnTo>
                  <a:lnTo>
                    <a:pt x="452013" y="180020"/>
                  </a:lnTo>
                  <a:lnTo>
                    <a:pt x="454119" y="164468"/>
                  </a:lnTo>
                  <a:lnTo>
                    <a:pt x="455090" y="149330"/>
                  </a:lnTo>
                  <a:lnTo>
                    <a:pt x="454962" y="134515"/>
                  </a:lnTo>
                  <a:lnTo>
                    <a:pt x="453742" y="119937"/>
                  </a:lnTo>
                  <a:lnTo>
                    <a:pt x="451329" y="105528"/>
                  </a:lnTo>
                  <a:lnTo>
                    <a:pt x="447775" y="91246"/>
                  </a:lnTo>
                  <a:lnTo>
                    <a:pt x="443101" y="77383"/>
                  </a:lnTo>
                  <a:lnTo>
                    <a:pt x="437215" y="64526"/>
                  </a:lnTo>
                  <a:lnTo>
                    <a:pt x="430181" y="52917"/>
                  </a:lnTo>
                  <a:lnTo>
                    <a:pt x="422188" y="42478"/>
                  </a:lnTo>
                  <a:lnTo>
                    <a:pt x="413452" y="32998"/>
                  </a:lnTo>
                  <a:lnTo>
                    <a:pt x="404165" y="24258"/>
                  </a:lnTo>
                  <a:lnTo>
                    <a:pt x="394319" y="16387"/>
                  </a:lnTo>
                  <a:lnTo>
                    <a:pt x="383726" y="9844"/>
                  </a:lnTo>
                  <a:lnTo>
                    <a:pt x="372343" y="4783"/>
                  </a:lnTo>
                  <a:lnTo>
                    <a:pt x="360428" y="1383"/>
                  </a:lnTo>
                  <a:lnTo>
                    <a:pt x="348430" y="0"/>
                  </a:lnTo>
                  <a:lnTo>
                    <a:pt x="336619" y="629"/>
                  </a:lnTo>
                  <a:lnTo>
                    <a:pt x="325078" y="2983"/>
                  </a:lnTo>
                  <a:lnTo>
                    <a:pt x="313796" y="6690"/>
                  </a:lnTo>
                  <a:lnTo>
                    <a:pt x="302734" y="11395"/>
                  </a:lnTo>
                  <a:lnTo>
                    <a:pt x="292104" y="16703"/>
                  </a:lnTo>
                  <a:lnTo>
                    <a:pt x="281223" y="22795"/>
                  </a:lnTo>
                  <a:lnTo>
                    <a:pt x="268014" y="31319"/>
                  </a:lnTo>
                  <a:lnTo>
                    <a:pt x="248883" y="45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85944" y="200041"/>
              <a:ext cx="210774" cy="450610"/>
            </a:xfrm>
            <a:custGeom>
              <a:avLst/>
              <a:gdLst/>
              <a:ahLst/>
              <a:cxnLst/>
              <a:rect l="0" t="0" r="0" b="0"/>
              <a:pathLst>
                <a:path w="210774" h="450610">
                  <a:moveTo>
                    <a:pt x="9475" y="0"/>
                  </a:moveTo>
                  <a:lnTo>
                    <a:pt x="6609" y="8868"/>
                  </a:lnTo>
                  <a:lnTo>
                    <a:pt x="4466" y="17855"/>
                  </a:lnTo>
                  <a:lnTo>
                    <a:pt x="2863" y="27855"/>
                  </a:lnTo>
                  <a:lnTo>
                    <a:pt x="1683" y="39009"/>
                  </a:lnTo>
                  <a:lnTo>
                    <a:pt x="834" y="51468"/>
                  </a:lnTo>
                  <a:lnTo>
                    <a:pt x="241" y="65180"/>
                  </a:lnTo>
                  <a:lnTo>
                    <a:pt x="0" y="79943"/>
                  </a:lnTo>
                  <a:lnTo>
                    <a:pt x="364" y="95521"/>
                  </a:lnTo>
                  <a:lnTo>
                    <a:pt x="1419" y="111698"/>
                  </a:lnTo>
                  <a:lnTo>
                    <a:pt x="2941" y="128305"/>
                  </a:lnTo>
                  <a:lnTo>
                    <a:pt x="4501" y="145211"/>
                  </a:lnTo>
                  <a:lnTo>
                    <a:pt x="5845" y="162325"/>
                  </a:lnTo>
                  <a:lnTo>
                    <a:pt x="6898" y="179580"/>
                  </a:lnTo>
                  <a:lnTo>
                    <a:pt x="7679" y="196930"/>
                  </a:lnTo>
                  <a:lnTo>
                    <a:pt x="8244" y="214346"/>
                  </a:lnTo>
                  <a:lnTo>
                    <a:pt x="8810" y="231805"/>
                  </a:lnTo>
                  <a:lnTo>
                    <a:pt x="9730" y="249293"/>
                  </a:lnTo>
                  <a:lnTo>
                    <a:pt x="11164" y="266797"/>
                  </a:lnTo>
                  <a:lnTo>
                    <a:pt x="12943" y="284145"/>
                  </a:lnTo>
                  <a:lnTo>
                    <a:pt x="14677" y="301026"/>
                  </a:lnTo>
                  <a:lnTo>
                    <a:pt x="16137" y="317309"/>
                  </a:lnTo>
                  <a:lnTo>
                    <a:pt x="17269" y="333023"/>
                  </a:lnTo>
                  <a:lnTo>
                    <a:pt x="18102" y="348269"/>
                  </a:lnTo>
                  <a:lnTo>
                    <a:pt x="18685" y="363127"/>
                  </a:lnTo>
                  <a:lnTo>
                    <a:pt x="18659" y="376577"/>
                  </a:lnTo>
                  <a:lnTo>
                    <a:pt x="17424" y="385142"/>
                  </a:lnTo>
                  <a:lnTo>
                    <a:pt x="15439" y="386685"/>
                  </a:lnTo>
                  <a:lnTo>
                    <a:pt x="13669" y="383000"/>
                  </a:lnTo>
                  <a:lnTo>
                    <a:pt x="12521" y="375841"/>
                  </a:lnTo>
                  <a:lnTo>
                    <a:pt x="12244" y="366381"/>
                  </a:lnTo>
                  <a:lnTo>
                    <a:pt x="12868" y="355396"/>
                  </a:lnTo>
                  <a:lnTo>
                    <a:pt x="14436" y="343561"/>
                  </a:lnTo>
                  <a:lnTo>
                    <a:pt x="17091" y="331524"/>
                  </a:lnTo>
                  <a:lnTo>
                    <a:pt x="20810" y="319646"/>
                  </a:lnTo>
                  <a:lnTo>
                    <a:pt x="25596" y="308207"/>
                  </a:lnTo>
                  <a:lnTo>
                    <a:pt x="31558" y="297514"/>
                  </a:lnTo>
                  <a:lnTo>
                    <a:pt x="38648" y="287662"/>
                  </a:lnTo>
                  <a:lnTo>
                    <a:pt x="46849" y="278891"/>
                  </a:lnTo>
                  <a:lnTo>
                    <a:pt x="56256" y="271669"/>
                  </a:lnTo>
                  <a:lnTo>
                    <a:pt x="66802" y="266116"/>
                  </a:lnTo>
                  <a:lnTo>
                    <a:pt x="78137" y="262369"/>
                  </a:lnTo>
                  <a:lnTo>
                    <a:pt x="89738" y="260745"/>
                  </a:lnTo>
                  <a:lnTo>
                    <a:pt x="101275" y="261208"/>
                  </a:lnTo>
                  <a:lnTo>
                    <a:pt x="112460" y="263449"/>
                  </a:lnTo>
                  <a:lnTo>
                    <a:pt x="122971" y="267080"/>
                  </a:lnTo>
                  <a:lnTo>
                    <a:pt x="132706" y="271738"/>
                  </a:lnTo>
                  <a:lnTo>
                    <a:pt x="141734" y="277133"/>
                  </a:lnTo>
                  <a:lnTo>
                    <a:pt x="150193" y="283046"/>
                  </a:lnTo>
                  <a:lnTo>
                    <a:pt x="158221" y="289319"/>
                  </a:lnTo>
                  <a:lnTo>
                    <a:pt x="165937" y="296005"/>
                  </a:lnTo>
                  <a:lnTo>
                    <a:pt x="173433" y="303332"/>
                  </a:lnTo>
                  <a:lnTo>
                    <a:pt x="180771" y="311380"/>
                  </a:lnTo>
                  <a:lnTo>
                    <a:pt x="187836" y="320245"/>
                  </a:lnTo>
                  <a:lnTo>
                    <a:pt x="194354" y="330106"/>
                  </a:lnTo>
                  <a:lnTo>
                    <a:pt x="200210" y="340962"/>
                  </a:lnTo>
                  <a:lnTo>
                    <a:pt x="205124" y="352506"/>
                  </a:lnTo>
                  <a:lnTo>
                    <a:pt x="208595" y="364247"/>
                  </a:lnTo>
                  <a:lnTo>
                    <a:pt x="210476" y="375878"/>
                  </a:lnTo>
                  <a:lnTo>
                    <a:pt x="210773" y="387127"/>
                  </a:lnTo>
                  <a:lnTo>
                    <a:pt x="209459" y="397680"/>
                  </a:lnTo>
                  <a:lnTo>
                    <a:pt x="206683" y="407439"/>
                  </a:lnTo>
                  <a:lnTo>
                    <a:pt x="202550" y="416313"/>
                  </a:lnTo>
                  <a:lnTo>
                    <a:pt x="197035" y="424136"/>
                  </a:lnTo>
                  <a:lnTo>
                    <a:pt x="190250" y="430915"/>
                  </a:lnTo>
                  <a:lnTo>
                    <a:pt x="182254" y="436638"/>
                  </a:lnTo>
                  <a:lnTo>
                    <a:pt x="172985" y="441193"/>
                  </a:lnTo>
                  <a:lnTo>
                    <a:pt x="162526" y="444629"/>
                  </a:lnTo>
                  <a:lnTo>
                    <a:pt x="151079" y="447125"/>
                  </a:lnTo>
                  <a:lnTo>
                    <a:pt x="138872" y="448891"/>
                  </a:lnTo>
                  <a:lnTo>
                    <a:pt x="126115" y="450110"/>
                  </a:lnTo>
                  <a:lnTo>
                    <a:pt x="113296" y="450609"/>
                  </a:lnTo>
                  <a:lnTo>
                    <a:pt x="101149" y="449888"/>
                  </a:lnTo>
                  <a:lnTo>
                    <a:pt x="90015" y="447775"/>
                  </a:lnTo>
                  <a:lnTo>
                    <a:pt x="79727" y="444560"/>
                  </a:lnTo>
                  <a:lnTo>
                    <a:pt x="69816" y="440792"/>
                  </a:lnTo>
                  <a:lnTo>
                    <a:pt x="59972" y="436856"/>
                  </a:lnTo>
                  <a:lnTo>
                    <a:pt x="50511" y="433083"/>
                  </a:lnTo>
                  <a:lnTo>
                    <a:pt x="41358" y="429462"/>
                  </a:lnTo>
                  <a:lnTo>
                    <a:pt x="31703" y="425681"/>
                  </a:lnTo>
                  <a:lnTo>
                    <a:pt x="2000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69160" y="221098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1" y="14736"/>
                  </a:lnTo>
                  <a:lnTo>
                    <a:pt x="1" y="29287"/>
                  </a:lnTo>
                  <a:lnTo>
                    <a:pt x="5" y="45073"/>
                  </a:lnTo>
                  <a:lnTo>
                    <a:pt x="178" y="61788"/>
                  </a:lnTo>
                  <a:lnTo>
                    <a:pt x="826" y="78633"/>
                  </a:lnTo>
                  <a:lnTo>
                    <a:pt x="2075" y="95122"/>
                  </a:lnTo>
                  <a:lnTo>
                    <a:pt x="3728" y="111430"/>
                  </a:lnTo>
                  <a:lnTo>
                    <a:pt x="5376" y="128198"/>
                  </a:lnTo>
                  <a:lnTo>
                    <a:pt x="6783" y="145776"/>
                  </a:lnTo>
                  <a:lnTo>
                    <a:pt x="8049" y="164361"/>
                  </a:lnTo>
                  <a:lnTo>
                    <a:pt x="9505" y="184140"/>
                  </a:lnTo>
                  <a:lnTo>
                    <a:pt x="11332" y="205077"/>
                  </a:lnTo>
                  <a:lnTo>
                    <a:pt x="13389" y="226664"/>
                  </a:lnTo>
                  <a:lnTo>
                    <a:pt x="15317" y="248068"/>
                  </a:lnTo>
                  <a:lnTo>
                    <a:pt x="16911" y="268829"/>
                  </a:lnTo>
                  <a:lnTo>
                    <a:pt x="18133" y="288852"/>
                  </a:lnTo>
                  <a:lnTo>
                    <a:pt x="19029" y="308218"/>
                  </a:lnTo>
                  <a:lnTo>
                    <a:pt x="19670" y="327051"/>
                  </a:lnTo>
                  <a:lnTo>
                    <a:pt x="20288" y="345157"/>
                  </a:lnTo>
                  <a:lnTo>
                    <a:pt x="21242" y="362031"/>
                  </a:lnTo>
                  <a:lnTo>
                    <a:pt x="22700" y="377484"/>
                  </a:lnTo>
                  <a:lnTo>
                    <a:pt x="24503" y="391195"/>
                  </a:lnTo>
                  <a:lnTo>
                    <a:pt x="26441" y="403892"/>
                  </a:lnTo>
                  <a:lnTo>
                    <a:pt x="28686" y="416691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42818" y="379025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30488" y="2934"/>
                  </a:lnTo>
                  <a:lnTo>
                    <a:pt x="219999" y="5716"/>
                  </a:lnTo>
                  <a:lnTo>
                    <a:pt x="209693" y="8616"/>
                  </a:lnTo>
                  <a:lnTo>
                    <a:pt x="199218" y="11656"/>
                  </a:lnTo>
                  <a:lnTo>
                    <a:pt x="188227" y="14821"/>
                  </a:lnTo>
                  <a:lnTo>
                    <a:pt x="176583" y="18081"/>
                  </a:lnTo>
                  <a:lnTo>
                    <a:pt x="164330" y="21246"/>
                  </a:lnTo>
                  <a:lnTo>
                    <a:pt x="151576" y="23989"/>
                  </a:lnTo>
                  <a:lnTo>
                    <a:pt x="138440" y="26164"/>
                  </a:lnTo>
                  <a:lnTo>
                    <a:pt x="125026" y="27794"/>
                  </a:lnTo>
                  <a:lnTo>
                    <a:pt x="111416" y="28970"/>
                  </a:lnTo>
                  <a:lnTo>
                    <a:pt x="97673" y="29803"/>
                  </a:lnTo>
                  <a:lnTo>
                    <a:pt x="84005" y="30550"/>
                  </a:lnTo>
                  <a:lnTo>
                    <a:pt x="70747" y="31592"/>
                  </a:lnTo>
                  <a:lnTo>
                    <a:pt x="58061" y="33109"/>
                  </a:lnTo>
                  <a:lnTo>
                    <a:pt x="46184" y="34952"/>
                  </a:lnTo>
                  <a:lnTo>
                    <a:pt x="34256" y="36921"/>
                  </a:lnTo>
                  <a:lnTo>
                    <a:pt x="20113" y="3919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98216" y="442196"/>
              <a:ext cx="142757" cy="208807"/>
            </a:xfrm>
            <a:custGeom>
              <a:avLst/>
              <a:gdLst/>
              <a:ahLst/>
              <a:cxnLst/>
              <a:rect l="0" t="0" r="0" b="0"/>
              <a:pathLst>
                <a:path w="142757" h="208807">
                  <a:moveTo>
                    <a:pt x="7815" y="42114"/>
                  </a:moveTo>
                  <a:lnTo>
                    <a:pt x="4948" y="50983"/>
                  </a:lnTo>
                  <a:lnTo>
                    <a:pt x="2806" y="59970"/>
                  </a:lnTo>
                  <a:lnTo>
                    <a:pt x="1208" y="69965"/>
                  </a:lnTo>
                  <a:lnTo>
                    <a:pt x="200" y="80946"/>
                  </a:lnTo>
                  <a:lnTo>
                    <a:pt x="0" y="92757"/>
                  </a:lnTo>
                  <a:lnTo>
                    <a:pt x="655" y="105211"/>
                  </a:lnTo>
                  <a:lnTo>
                    <a:pt x="2067" y="117976"/>
                  </a:lnTo>
                  <a:lnTo>
                    <a:pt x="4079" y="130608"/>
                  </a:lnTo>
                  <a:lnTo>
                    <a:pt x="6546" y="142872"/>
                  </a:lnTo>
                  <a:lnTo>
                    <a:pt x="9506" y="154562"/>
                  </a:lnTo>
                  <a:lnTo>
                    <a:pt x="13171" y="165419"/>
                  </a:lnTo>
                  <a:lnTo>
                    <a:pt x="17608" y="175385"/>
                  </a:lnTo>
                  <a:lnTo>
                    <a:pt x="23063" y="184400"/>
                  </a:lnTo>
                  <a:lnTo>
                    <a:pt x="30013" y="192317"/>
                  </a:lnTo>
                  <a:lnTo>
                    <a:pt x="38579" y="199150"/>
                  </a:lnTo>
                  <a:lnTo>
                    <a:pt x="48416" y="204571"/>
                  </a:lnTo>
                  <a:lnTo>
                    <a:pt x="58930" y="207857"/>
                  </a:lnTo>
                  <a:lnTo>
                    <a:pt x="69697" y="208806"/>
                  </a:lnTo>
                  <a:lnTo>
                    <a:pt x="80347" y="207663"/>
                  </a:lnTo>
                  <a:lnTo>
                    <a:pt x="90491" y="204845"/>
                  </a:lnTo>
                  <a:lnTo>
                    <a:pt x="99971" y="200763"/>
                  </a:lnTo>
                  <a:lnTo>
                    <a:pt x="108657" y="195602"/>
                  </a:lnTo>
                  <a:lnTo>
                    <a:pt x="116353" y="189322"/>
                  </a:lnTo>
                  <a:lnTo>
                    <a:pt x="123047" y="181987"/>
                  </a:lnTo>
                  <a:lnTo>
                    <a:pt x="128713" y="173606"/>
                  </a:lnTo>
                  <a:lnTo>
                    <a:pt x="133229" y="164071"/>
                  </a:lnTo>
                  <a:lnTo>
                    <a:pt x="136640" y="153425"/>
                  </a:lnTo>
                  <a:lnTo>
                    <a:pt x="139119" y="141683"/>
                  </a:lnTo>
                  <a:lnTo>
                    <a:pt x="140874" y="128743"/>
                  </a:lnTo>
                  <a:lnTo>
                    <a:pt x="142091" y="114676"/>
                  </a:lnTo>
                  <a:lnTo>
                    <a:pt x="142756" y="99993"/>
                  </a:lnTo>
                  <a:lnTo>
                    <a:pt x="142680" y="85524"/>
                  </a:lnTo>
                  <a:lnTo>
                    <a:pt x="141814" y="71727"/>
                  </a:lnTo>
                  <a:lnTo>
                    <a:pt x="140212" y="58754"/>
                  </a:lnTo>
                  <a:lnTo>
                    <a:pt x="137689" y="45153"/>
                  </a:lnTo>
                  <a:lnTo>
                    <a:pt x="132903" y="27501"/>
                  </a:lnTo>
                  <a:lnTo>
                    <a:pt x="1236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18717" y="431668"/>
              <a:ext cx="146115" cy="214616"/>
            </a:xfrm>
            <a:custGeom>
              <a:avLst/>
              <a:gdLst/>
              <a:ahLst/>
              <a:cxnLst/>
              <a:rect l="0" t="0" r="0" b="0"/>
              <a:pathLst>
                <a:path w="146115" h="214616">
                  <a:moveTo>
                    <a:pt x="113697" y="0"/>
                  </a:moveTo>
                  <a:lnTo>
                    <a:pt x="99095" y="0"/>
                  </a:lnTo>
                  <a:lnTo>
                    <a:pt x="85824" y="0"/>
                  </a:lnTo>
                  <a:lnTo>
                    <a:pt x="72632" y="9"/>
                  </a:lnTo>
                  <a:lnTo>
                    <a:pt x="59636" y="355"/>
                  </a:lnTo>
                  <a:lnTo>
                    <a:pt x="47424" y="1651"/>
                  </a:lnTo>
                  <a:lnTo>
                    <a:pt x="36282" y="4162"/>
                  </a:lnTo>
                  <a:lnTo>
                    <a:pt x="26339" y="7986"/>
                  </a:lnTo>
                  <a:lnTo>
                    <a:pt x="17732" y="13228"/>
                  </a:lnTo>
                  <a:lnTo>
                    <a:pt x="10402" y="19788"/>
                  </a:lnTo>
                  <a:lnTo>
                    <a:pt x="4632" y="27278"/>
                  </a:lnTo>
                  <a:lnTo>
                    <a:pt x="1105" y="35135"/>
                  </a:lnTo>
                  <a:lnTo>
                    <a:pt x="0" y="42997"/>
                  </a:lnTo>
                  <a:lnTo>
                    <a:pt x="1376" y="50390"/>
                  </a:lnTo>
                  <a:lnTo>
                    <a:pt x="5415" y="56670"/>
                  </a:lnTo>
                  <a:lnTo>
                    <a:pt x="11948" y="61592"/>
                  </a:lnTo>
                  <a:lnTo>
                    <a:pt x="20553" y="65252"/>
                  </a:lnTo>
                  <a:lnTo>
                    <a:pt x="30755" y="67882"/>
                  </a:lnTo>
                  <a:lnTo>
                    <a:pt x="42124" y="69734"/>
                  </a:lnTo>
                  <a:lnTo>
                    <a:pt x="54160" y="71185"/>
                  </a:lnTo>
                  <a:lnTo>
                    <a:pt x="66304" y="72708"/>
                  </a:lnTo>
                  <a:lnTo>
                    <a:pt x="78242" y="74561"/>
                  </a:lnTo>
                  <a:lnTo>
                    <a:pt x="89713" y="76961"/>
                  </a:lnTo>
                  <a:lnTo>
                    <a:pt x="100424" y="80177"/>
                  </a:lnTo>
                  <a:lnTo>
                    <a:pt x="110292" y="84272"/>
                  </a:lnTo>
                  <a:lnTo>
                    <a:pt x="119242" y="89311"/>
                  </a:lnTo>
                  <a:lnTo>
                    <a:pt x="127116" y="95442"/>
                  </a:lnTo>
                  <a:lnTo>
                    <a:pt x="133925" y="102644"/>
                  </a:lnTo>
                  <a:lnTo>
                    <a:pt x="139499" y="110921"/>
                  </a:lnTo>
                  <a:lnTo>
                    <a:pt x="143421" y="120378"/>
                  </a:lnTo>
                  <a:lnTo>
                    <a:pt x="145610" y="130954"/>
                  </a:lnTo>
                  <a:lnTo>
                    <a:pt x="146114" y="142139"/>
                  </a:lnTo>
                  <a:lnTo>
                    <a:pt x="144941" y="153107"/>
                  </a:lnTo>
                  <a:lnTo>
                    <a:pt x="142254" y="163404"/>
                  </a:lnTo>
                  <a:lnTo>
                    <a:pt x="138011" y="172944"/>
                  </a:lnTo>
                  <a:lnTo>
                    <a:pt x="131890" y="181811"/>
                  </a:lnTo>
                  <a:lnTo>
                    <a:pt x="123879" y="190137"/>
                  </a:lnTo>
                  <a:lnTo>
                    <a:pt x="114077" y="197729"/>
                  </a:lnTo>
                  <a:lnTo>
                    <a:pt x="102524" y="204084"/>
                  </a:lnTo>
                  <a:lnTo>
                    <a:pt x="89436" y="209024"/>
                  </a:lnTo>
                  <a:lnTo>
                    <a:pt x="75685" y="212491"/>
                  </a:lnTo>
                  <a:lnTo>
                    <a:pt x="61250" y="214615"/>
                  </a:lnTo>
                  <a:lnTo>
                    <a:pt x="43748" y="214465"/>
                  </a:lnTo>
                  <a:lnTo>
                    <a:pt x="1894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15522" y="462781"/>
              <a:ext cx="148520" cy="159405"/>
            </a:xfrm>
            <a:custGeom>
              <a:avLst/>
              <a:gdLst/>
              <a:ahLst/>
              <a:cxnLst/>
              <a:rect l="0" t="0" r="0" b="0"/>
              <a:pathLst>
                <a:path w="148520" h="159405">
                  <a:moveTo>
                    <a:pt x="11649" y="84700"/>
                  </a:moveTo>
                  <a:lnTo>
                    <a:pt x="20450" y="81700"/>
                  </a:lnTo>
                  <a:lnTo>
                    <a:pt x="28797" y="78277"/>
                  </a:lnTo>
                  <a:lnTo>
                    <a:pt x="37496" y="74081"/>
                  </a:lnTo>
                  <a:lnTo>
                    <a:pt x="46616" y="69181"/>
                  </a:lnTo>
                  <a:lnTo>
                    <a:pt x="56112" y="63700"/>
                  </a:lnTo>
                  <a:lnTo>
                    <a:pt x="65885" y="57764"/>
                  </a:lnTo>
                  <a:lnTo>
                    <a:pt x="75208" y="51330"/>
                  </a:lnTo>
                  <a:lnTo>
                    <a:pt x="82788" y="44183"/>
                  </a:lnTo>
                  <a:lnTo>
                    <a:pt x="88048" y="36275"/>
                  </a:lnTo>
                  <a:lnTo>
                    <a:pt x="90592" y="28016"/>
                  </a:lnTo>
                  <a:lnTo>
                    <a:pt x="89879" y="20160"/>
                  </a:lnTo>
                  <a:lnTo>
                    <a:pt x="85953" y="13109"/>
                  </a:lnTo>
                  <a:lnTo>
                    <a:pt x="79454" y="7242"/>
                  </a:lnTo>
                  <a:lnTo>
                    <a:pt x="71290" y="3057"/>
                  </a:lnTo>
                  <a:lnTo>
                    <a:pt x="62150" y="660"/>
                  </a:lnTo>
                  <a:lnTo>
                    <a:pt x="52613" y="0"/>
                  </a:lnTo>
                  <a:lnTo>
                    <a:pt x="43228" y="1062"/>
                  </a:lnTo>
                  <a:lnTo>
                    <a:pt x="34260" y="3670"/>
                  </a:lnTo>
                  <a:lnTo>
                    <a:pt x="25919" y="7859"/>
                  </a:lnTo>
                  <a:lnTo>
                    <a:pt x="18455" y="13943"/>
                  </a:lnTo>
                  <a:lnTo>
                    <a:pt x="11921" y="21923"/>
                  </a:lnTo>
                  <a:lnTo>
                    <a:pt x="6532" y="31536"/>
                  </a:lnTo>
                  <a:lnTo>
                    <a:pt x="2733" y="42429"/>
                  </a:lnTo>
                  <a:lnTo>
                    <a:pt x="622" y="54269"/>
                  </a:lnTo>
                  <a:lnTo>
                    <a:pt x="0" y="66624"/>
                  </a:lnTo>
                  <a:lnTo>
                    <a:pt x="563" y="78984"/>
                  </a:lnTo>
                  <a:lnTo>
                    <a:pt x="2016" y="91066"/>
                  </a:lnTo>
                  <a:lnTo>
                    <a:pt x="4277" y="102634"/>
                  </a:lnTo>
                  <a:lnTo>
                    <a:pt x="7465" y="113411"/>
                  </a:lnTo>
                  <a:lnTo>
                    <a:pt x="11573" y="123322"/>
                  </a:lnTo>
                  <a:lnTo>
                    <a:pt x="16637" y="132301"/>
                  </a:lnTo>
                  <a:lnTo>
                    <a:pt x="22791" y="140194"/>
                  </a:lnTo>
                  <a:lnTo>
                    <a:pt x="30009" y="147016"/>
                  </a:lnTo>
                  <a:lnTo>
                    <a:pt x="38128" y="152599"/>
                  </a:lnTo>
                  <a:lnTo>
                    <a:pt x="46948" y="156527"/>
                  </a:lnTo>
                  <a:lnTo>
                    <a:pt x="56288" y="158724"/>
                  </a:lnTo>
                  <a:lnTo>
                    <a:pt x="65999" y="159404"/>
                  </a:lnTo>
                  <a:lnTo>
                    <a:pt x="75970" y="158880"/>
                  </a:lnTo>
                  <a:lnTo>
                    <a:pt x="86116" y="157457"/>
                  </a:lnTo>
                  <a:lnTo>
                    <a:pt x="96311" y="155347"/>
                  </a:lnTo>
                  <a:lnTo>
                    <a:pt x="107590" y="152361"/>
                  </a:lnTo>
                  <a:lnTo>
                    <a:pt x="123177" y="147125"/>
                  </a:lnTo>
                  <a:lnTo>
                    <a:pt x="148519" y="137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32538" y="263212"/>
              <a:ext cx="21059" cy="357970"/>
            </a:xfrm>
            <a:custGeom>
              <a:avLst/>
              <a:gdLst/>
              <a:ahLst/>
              <a:cxnLst/>
              <a:rect l="0" t="0" r="0" b="0"/>
              <a:pathLst>
                <a:path w="21059" h="3579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6"/>
                  </a:lnTo>
                  <a:lnTo>
                    <a:pt x="0" y="93912"/>
                  </a:lnTo>
                  <a:lnTo>
                    <a:pt x="0" y="109584"/>
                  </a:lnTo>
                  <a:lnTo>
                    <a:pt x="0" y="126381"/>
                  </a:lnTo>
                  <a:lnTo>
                    <a:pt x="0" y="144084"/>
                  </a:lnTo>
                  <a:lnTo>
                    <a:pt x="0" y="162198"/>
                  </a:lnTo>
                  <a:lnTo>
                    <a:pt x="5" y="180387"/>
                  </a:lnTo>
                  <a:lnTo>
                    <a:pt x="178" y="198499"/>
                  </a:lnTo>
                  <a:lnTo>
                    <a:pt x="826" y="216493"/>
                  </a:lnTo>
                  <a:lnTo>
                    <a:pt x="2074" y="234367"/>
                  </a:lnTo>
                  <a:lnTo>
                    <a:pt x="3727" y="251980"/>
                  </a:lnTo>
                  <a:lnTo>
                    <a:pt x="5376" y="269047"/>
                  </a:lnTo>
                  <a:lnTo>
                    <a:pt x="6783" y="285443"/>
                  </a:lnTo>
                  <a:lnTo>
                    <a:pt x="8080" y="300807"/>
                  </a:lnTo>
                  <a:lnTo>
                    <a:pt x="9910" y="316069"/>
                  </a:lnTo>
                  <a:lnTo>
                    <a:pt x="13547" y="333686"/>
                  </a:lnTo>
                  <a:lnTo>
                    <a:pt x="2105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43026" y="200041"/>
              <a:ext cx="400084" cy="84229"/>
            </a:xfrm>
            <a:custGeom>
              <a:avLst/>
              <a:gdLst/>
              <a:ahLst/>
              <a:cxnLst/>
              <a:rect l="0" t="0" r="0" b="0"/>
              <a:pathLst>
                <a:path w="400084" h="84229">
                  <a:moveTo>
                    <a:pt x="400083" y="0"/>
                  </a:moveTo>
                  <a:lnTo>
                    <a:pt x="391281" y="2934"/>
                  </a:lnTo>
                  <a:lnTo>
                    <a:pt x="382934" y="5716"/>
                  </a:lnTo>
                  <a:lnTo>
                    <a:pt x="374227" y="8616"/>
                  </a:lnTo>
                  <a:lnTo>
                    <a:pt x="364760" y="11656"/>
                  </a:lnTo>
                  <a:lnTo>
                    <a:pt x="353968" y="14821"/>
                  </a:lnTo>
                  <a:lnTo>
                    <a:pt x="341669" y="18085"/>
                  </a:lnTo>
                  <a:lnTo>
                    <a:pt x="328005" y="21423"/>
                  </a:lnTo>
                  <a:lnTo>
                    <a:pt x="313238" y="24814"/>
                  </a:lnTo>
                  <a:lnTo>
                    <a:pt x="297635" y="28238"/>
                  </a:lnTo>
                  <a:lnTo>
                    <a:pt x="281261" y="31520"/>
                  </a:lnTo>
                  <a:lnTo>
                    <a:pt x="263986" y="34344"/>
                  </a:lnTo>
                  <a:lnTo>
                    <a:pt x="245815" y="36580"/>
                  </a:lnTo>
                  <a:lnTo>
                    <a:pt x="227037" y="38421"/>
                  </a:lnTo>
                  <a:lnTo>
                    <a:pt x="208126" y="40271"/>
                  </a:lnTo>
                  <a:lnTo>
                    <a:pt x="189376" y="42370"/>
                  </a:lnTo>
                  <a:lnTo>
                    <a:pt x="171210" y="44782"/>
                  </a:lnTo>
                  <a:lnTo>
                    <a:pt x="154237" y="47480"/>
                  </a:lnTo>
                  <a:lnTo>
                    <a:pt x="138670" y="50409"/>
                  </a:lnTo>
                  <a:lnTo>
                    <a:pt x="124235" y="53512"/>
                  </a:lnTo>
                  <a:lnTo>
                    <a:pt x="110378" y="56741"/>
                  </a:lnTo>
                  <a:lnTo>
                    <a:pt x="96719" y="60059"/>
                  </a:lnTo>
                  <a:lnTo>
                    <a:pt x="83238" y="63438"/>
                  </a:lnTo>
                  <a:lnTo>
                    <a:pt x="70171" y="66860"/>
                  </a:lnTo>
                  <a:lnTo>
                    <a:pt x="57644" y="70305"/>
                  </a:lnTo>
                  <a:lnTo>
                    <a:pt x="45891" y="73614"/>
                  </a:lnTo>
                  <a:lnTo>
                    <a:pt x="34067" y="76808"/>
                  </a:lnTo>
                  <a:lnTo>
                    <a:pt x="20015" y="8016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58880" y="473782"/>
              <a:ext cx="115815" cy="155868"/>
            </a:xfrm>
            <a:custGeom>
              <a:avLst/>
              <a:gdLst/>
              <a:ahLst/>
              <a:cxnLst/>
              <a:rect l="0" t="0" r="0" b="0"/>
              <a:pathLst>
                <a:path w="115815" h="155868">
                  <a:moveTo>
                    <a:pt x="0" y="42114"/>
                  </a:moveTo>
                  <a:lnTo>
                    <a:pt x="67" y="53782"/>
                  </a:lnTo>
                  <a:lnTo>
                    <a:pt x="708" y="64271"/>
                  </a:lnTo>
                  <a:lnTo>
                    <a:pt x="2004" y="74577"/>
                  </a:lnTo>
                  <a:lnTo>
                    <a:pt x="3864" y="85051"/>
                  </a:lnTo>
                  <a:lnTo>
                    <a:pt x="6180" y="96043"/>
                  </a:lnTo>
                  <a:lnTo>
                    <a:pt x="8847" y="107681"/>
                  </a:lnTo>
                  <a:lnTo>
                    <a:pt x="11771" y="119762"/>
                  </a:lnTo>
                  <a:lnTo>
                    <a:pt x="14878" y="131869"/>
                  </a:lnTo>
                  <a:lnTo>
                    <a:pt x="18097" y="143683"/>
                  </a:lnTo>
                  <a:lnTo>
                    <a:pt x="20802" y="152721"/>
                  </a:lnTo>
                  <a:lnTo>
                    <a:pt x="22057" y="155867"/>
                  </a:lnTo>
                  <a:lnTo>
                    <a:pt x="21816" y="153996"/>
                  </a:lnTo>
                  <a:lnTo>
                    <a:pt x="20461" y="148815"/>
                  </a:lnTo>
                  <a:lnTo>
                    <a:pt x="18358" y="141597"/>
                  </a:lnTo>
                  <a:lnTo>
                    <a:pt x="15769" y="133140"/>
                  </a:lnTo>
                  <a:lnTo>
                    <a:pt x="12867" y="123919"/>
                  </a:lnTo>
                  <a:lnTo>
                    <a:pt x="9928" y="114057"/>
                  </a:lnTo>
                  <a:lnTo>
                    <a:pt x="7329" y="103423"/>
                  </a:lnTo>
                  <a:lnTo>
                    <a:pt x="5255" y="92000"/>
                  </a:lnTo>
                  <a:lnTo>
                    <a:pt x="4031" y="80050"/>
                  </a:lnTo>
                  <a:lnTo>
                    <a:pt x="4192" y="68026"/>
                  </a:lnTo>
                  <a:lnTo>
                    <a:pt x="5900" y="56204"/>
                  </a:lnTo>
                  <a:lnTo>
                    <a:pt x="9166" y="44995"/>
                  </a:lnTo>
                  <a:lnTo>
                    <a:pt x="14025" y="34999"/>
                  </a:lnTo>
                  <a:lnTo>
                    <a:pt x="20334" y="26433"/>
                  </a:lnTo>
                  <a:lnTo>
                    <a:pt x="27993" y="19343"/>
                  </a:lnTo>
                  <a:lnTo>
                    <a:pt x="37028" y="13789"/>
                  </a:lnTo>
                  <a:lnTo>
                    <a:pt x="47317" y="9643"/>
                  </a:lnTo>
                  <a:lnTo>
                    <a:pt x="58410" y="6647"/>
                  </a:lnTo>
                  <a:lnTo>
                    <a:pt x="70910" y="4211"/>
                  </a:lnTo>
                  <a:lnTo>
                    <a:pt x="88150" y="211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58922" y="53695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6" y="8868"/>
                  </a:lnTo>
                  <a:lnTo>
                    <a:pt x="5009" y="17855"/>
                  </a:lnTo>
                  <a:lnTo>
                    <a:pt x="6617" y="27850"/>
                  </a:lnTo>
                  <a:lnTo>
                    <a:pt x="7970" y="38831"/>
                  </a:lnTo>
                  <a:lnTo>
                    <a:pt x="9466" y="50643"/>
                  </a:lnTo>
                  <a:lnTo>
                    <a:pt x="11312" y="63087"/>
                  </a:lnTo>
                  <a:lnTo>
                    <a:pt x="13389" y="75582"/>
                  </a:lnTo>
                  <a:lnTo>
                    <a:pt x="15546" y="88505"/>
                  </a:lnTo>
                  <a:lnTo>
                    <a:pt x="17974" y="10410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58922" y="38955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66501" y="496838"/>
              <a:ext cx="176691" cy="162955"/>
            </a:xfrm>
            <a:custGeom>
              <a:avLst/>
              <a:gdLst/>
              <a:ahLst/>
              <a:cxnLst/>
              <a:rect l="0" t="0" r="0" b="0"/>
              <a:pathLst>
                <a:path w="176691" h="162955">
                  <a:moveTo>
                    <a:pt x="71405" y="50643"/>
                  </a:moveTo>
                  <a:lnTo>
                    <a:pt x="77005" y="44709"/>
                  </a:lnTo>
                  <a:lnTo>
                    <a:pt x="80009" y="38504"/>
                  </a:lnTo>
                  <a:lnTo>
                    <a:pt x="80617" y="31418"/>
                  </a:lnTo>
                  <a:lnTo>
                    <a:pt x="79086" y="23823"/>
                  </a:lnTo>
                  <a:lnTo>
                    <a:pt x="75501" y="16473"/>
                  </a:lnTo>
                  <a:lnTo>
                    <a:pt x="70111" y="9799"/>
                  </a:lnTo>
                  <a:lnTo>
                    <a:pt x="63266" y="4369"/>
                  </a:lnTo>
                  <a:lnTo>
                    <a:pt x="55324" y="1017"/>
                  </a:lnTo>
                  <a:lnTo>
                    <a:pt x="46593" y="0"/>
                  </a:lnTo>
                  <a:lnTo>
                    <a:pt x="37634" y="1253"/>
                  </a:lnTo>
                  <a:lnTo>
                    <a:pt x="29234" y="4670"/>
                  </a:lnTo>
                  <a:lnTo>
                    <a:pt x="21779" y="9974"/>
                  </a:lnTo>
                  <a:lnTo>
                    <a:pt x="15453" y="17108"/>
                  </a:lnTo>
                  <a:lnTo>
                    <a:pt x="10420" y="26315"/>
                  </a:lnTo>
                  <a:lnTo>
                    <a:pt x="6627" y="37537"/>
                  </a:lnTo>
                  <a:lnTo>
                    <a:pt x="3875" y="50308"/>
                  </a:lnTo>
                  <a:lnTo>
                    <a:pt x="1928" y="63942"/>
                  </a:lnTo>
                  <a:lnTo>
                    <a:pt x="584" y="77958"/>
                  </a:lnTo>
                  <a:lnTo>
                    <a:pt x="0" y="91943"/>
                  </a:lnTo>
                  <a:lnTo>
                    <a:pt x="664" y="105479"/>
                  </a:lnTo>
                  <a:lnTo>
                    <a:pt x="2746" y="118386"/>
                  </a:lnTo>
                  <a:lnTo>
                    <a:pt x="6280" y="130357"/>
                  </a:lnTo>
                  <a:lnTo>
                    <a:pt x="11327" y="140879"/>
                  </a:lnTo>
                  <a:lnTo>
                    <a:pt x="17758" y="149796"/>
                  </a:lnTo>
                  <a:lnTo>
                    <a:pt x="25159" y="156785"/>
                  </a:lnTo>
                  <a:lnTo>
                    <a:pt x="32958" y="161208"/>
                  </a:lnTo>
                  <a:lnTo>
                    <a:pt x="40786" y="162954"/>
                  </a:lnTo>
                  <a:lnTo>
                    <a:pt x="48326" y="162195"/>
                  </a:lnTo>
                  <a:lnTo>
                    <a:pt x="55237" y="159111"/>
                  </a:lnTo>
                  <a:lnTo>
                    <a:pt x="61400" y="154040"/>
                  </a:lnTo>
                  <a:lnTo>
                    <a:pt x="66877" y="147401"/>
                  </a:lnTo>
                  <a:lnTo>
                    <a:pt x="71799" y="139592"/>
                  </a:lnTo>
                  <a:lnTo>
                    <a:pt x="76299" y="130934"/>
                  </a:lnTo>
                  <a:lnTo>
                    <a:pt x="80493" y="121514"/>
                  </a:lnTo>
                  <a:lnTo>
                    <a:pt x="84471" y="111206"/>
                  </a:lnTo>
                  <a:lnTo>
                    <a:pt x="88313" y="100056"/>
                  </a:lnTo>
                  <a:lnTo>
                    <a:pt x="92540" y="89793"/>
                  </a:lnTo>
                  <a:lnTo>
                    <a:pt x="97296" y="83641"/>
                  </a:lnTo>
                  <a:lnTo>
                    <a:pt x="101773" y="82623"/>
                  </a:lnTo>
                  <a:lnTo>
                    <a:pt x="105853" y="85611"/>
                  </a:lnTo>
                  <a:lnTo>
                    <a:pt x="109679" y="91274"/>
                  </a:lnTo>
                  <a:lnTo>
                    <a:pt x="113695" y="98325"/>
                  </a:lnTo>
                  <a:lnTo>
                    <a:pt x="118585" y="105525"/>
                  </a:lnTo>
                  <a:lnTo>
                    <a:pt x="124640" y="112217"/>
                  </a:lnTo>
                  <a:lnTo>
                    <a:pt x="131739" y="118070"/>
                  </a:lnTo>
                  <a:lnTo>
                    <a:pt x="140435" y="123424"/>
                  </a:lnTo>
                  <a:lnTo>
                    <a:pt x="153733" y="128737"/>
                  </a:lnTo>
                  <a:lnTo>
                    <a:pt x="176690" y="134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53720" y="477689"/>
              <a:ext cx="147400" cy="164550"/>
            </a:xfrm>
            <a:custGeom>
              <a:avLst/>
              <a:gdLst/>
              <a:ahLst/>
              <a:cxnLst/>
              <a:rect l="0" t="0" r="0" b="0"/>
              <a:pathLst>
                <a:path w="147400" h="164550">
                  <a:moveTo>
                    <a:pt x="0" y="38207"/>
                  </a:moveTo>
                  <a:lnTo>
                    <a:pt x="67" y="49875"/>
                  </a:lnTo>
                  <a:lnTo>
                    <a:pt x="707" y="60364"/>
                  </a:lnTo>
                  <a:lnTo>
                    <a:pt x="1999" y="70670"/>
                  </a:lnTo>
                  <a:lnTo>
                    <a:pt x="3686" y="81144"/>
                  </a:lnTo>
                  <a:lnTo>
                    <a:pt x="5354" y="92136"/>
                  </a:lnTo>
                  <a:lnTo>
                    <a:pt x="6772" y="103774"/>
                  </a:lnTo>
                  <a:lnTo>
                    <a:pt x="8043" y="115855"/>
                  </a:lnTo>
                  <a:lnTo>
                    <a:pt x="9502" y="127962"/>
                  </a:lnTo>
                  <a:lnTo>
                    <a:pt x="11316" y="139754"/>
                  </a:lnTo>
                  <a:lnTo>
                    <a:pt x="12856" y="147987"/>
                  </a:lnTo>
                  <a:lnTo>
                    <a:pt x="13335" y="148815"/>
                  </a:lnTo>
                  <a:lnTo>
                    <a:pt x="13104" y="143603"/>
                  </a:lnTo>
                  <a:lnTo>
                    <a:pt x="12617" y="134256"/>
                  </a:lnTo>
                  <a:lnTo>
                    <a:pt x="12280" y="122154"/>
                  </a:lnTo>
                  <a:lnTo>
                    <a:pt x="12496" y="108224"/>
                  </a:lnTo>
                  <a:lnTo>
                    <a:pt x="13415" y="93090"/>
                  </a:lnTo>
                  <a:lnTo>
                    <a:pt x="14994" y="77488"/>
                  </a:lnTo>
                  <a:lnTo>
                    <a:pt x="17115" y="62301"/>
                  </a:lnTo>
                  <a:lnTo>
                    <a:pt x="19656" y="47978"/>
                  </a:lnTo>
                  <a:lnTo>
                    <a:pt x="22836" y="34899"/>
                  </a:lnTo>
                  <a:lnTo>
                    <a:pt x="27179" y="23556"/>
                  </a:lnTo>
                  <a:lnTo>
                    <a:pt x="32876" y="14050"/>
                  </a:lnTo>
                  <a:lnTo>
                    <a:pt x="39651" y="6649"/>
                  </a:lnTo>
                  <a:lnTo>
                    <a:pt x="46962" y="1941"/>
                  </a:lnTo>
                  <a:lnTo>
                    <a:pt x="54429" y="0"/>
                  </a:lnTo>
                  <a:lnTo>
                    <a:pt x="61713" y="627"/>
                  </a:lnTo>
                  <a:lnTo>
                    <a:pt x="68443" y="3622"/>
                  </a:lnTo>
                  <a:lnTo>
                    <a:pt x="74487" y="8632"/>
                  </a:lnTo>
                  <a:lnTo>
                    <a:pt x="80053" y="15230"/>
                  </a:lnTo>
                  <a:lnTo>
                    <a:pt x="85565" y="23012"/>
                  </a:lnTo>
                  <a:lnTo>
                    <a:pt x="91275" y="31647"/>
                  </a:lnTo>
                  <a:lnTo>
                    <a:pt x="97096" y="40883"/>
                  </a:lnTo>
                  <a:lnTo>
                    <a:pt x="102704" y="50534"/>
                  </a:lnTo>
                  <a:lnTo>
                    <a:pt x="107924" y="60475"/>
                  </a:lnTo>
                  <a:lnTo>
                    <a:pt x="112733" y="70777"/>
                  </a:lnTo>
                  <a:lnTo>
                    <a:pt x="117190" y="81687"/>
                  </a:lnTo>
                  <a:lnTo>
                    <a:pt x="121371" y="93280"/>
                  </a:lnTo>
                  <a:lnTo>
                    <a:pt x="125390" y="105271"/>
                  </a:lnTo>
                  <a:lnTo>
                    <a:pt x="129890" y="118483"/>
                  </a:lnTo>
                  <a:lnTo>
                    <a:pt x="136385" y="136311"/>
                  </a:lnTo>
                  <a:lnTo>
                    <a:pt x="147399" y="164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37948" y="486248"/>
              <a:ext cx="228298" cy="429732"/>
            </a:xfrm>
            <a:custGeom>
              <a:avLst/>
              <a:gdLst/>
              <a:ahLst/>
              <a:cxnLst/>
              <a:rect l="0" t="0" r="0" b="0"/>
              <a:pathLst>
                <a:path w="228298" h="429732">
                  <a:moveTo>
                    <a:pt x="178985" y="113876"/>
                  </a:moveTo>
                  <a:lnTo>
                    <a:pt x="184785" y="107941"/>
                  </a:lnTo>
                  <a:lnTo>
                    <a:pt x="189709" y="101737"/>
                  </a:lnTo>
                  <a:lnTo>
                    <a:pt x="194207" y="94636"/>
                  </a:lnTo>
                  <a:lnTo>
                    <a:pt x="198256" y="86523"/>
                  </a:lnTo>
                  <a:lnTo>
                    <a:pt x="201620" y="77228"/>
                  </a:lnTo>
                  <a:lnTo>
                    <a:pt x="204219" y="66790"/>
                  </a:lnTo>
                  <a:lnTo>
                    <a:pt x="205801" y="55710"/>
                  </a:lnTo>
                  <a:lnTo>
                    <a:pt x="205882" y="44821"/>
                  </a:lnTo>
                  <a:lnTo>
                    <a:pt x="204338" y="34583"/>
                  </a:lnTo>
                  <a:lnTo>
                    <a:pt x="201182" y="25255"/>
                  </a:lnTo>
                  <a:lnTo>
                    <a:pt x="196396" y="17062"/>
                  </a:lnTo>
                  <a:lnTo>
                    <a:pt x="190145" y="10013"/>
                  </a:lnTo>
                  <a:lnTo>
                    <a:pt x="182865" y="4431"/>
                  </a:lnTo>
                  <a:lnTo>
                    <a:pt x="175149" y="1029"/>
                  </a:lnTo>
                  <a:lnTo>
                    <a:pt x="167373" y="0"/>
                  </a:lnTo>
                  <a:lnTo>
                    <a:pt x="159697" y="1087"/>
                  </a:lnTo>
                  <a:lnTo>
                    <a:pt x="152163" y="3866"/>
                  </a:lnTo>
                  <a:lnTo>
                    <a:pt x="144763" y="7923"/>
                  </a:lnTo>
                  <a:lnTo>
                    <a:pt x="137471" y="13067"/>
                  </a:lnTo>
                  <a:lnTo>
                    <a:pt x="130261" y="19335"/>
                  </a:lnTo>
                  <a:lnTo>
                    <a:pt x="123119" y="26662"/>
                  </a:lnTo>
                  <a:lnTo>
                    <a:pt x="116355" y="35037"/>
                  </a:lnTo>
                  <a:lnTo>
                    <a:pt x="110572" y="44569"/>
                  </a:lnTo>
                  <a:lnTo>
                    <a:pt x="106022" y="55208"/>
                  </a:lnTo>
                  <a:lnTo>
                    <a:pt x="102799" y="66776"/>
                  </a:lnTo>
                  <a:lnTo>
                    <a:pt x="101003" y="79066"/>
                  </a:lnTo>
                  <a:lnTo>
                    <a:pt x="100541" y="91884"/>
                  </a:lnTo>
                  <a:lnTo>
                    <a:pt x="101349" y="104914"/>
                  </a:lnTo>
                  <a:lnTo>
                    <a:pt x="103478" y="117734"/>
                  </a:lnTo>
                  <a:lnTo>
                    <a:pt x="106837" y="130115"/>
                  </a:lnTo>
                  <a:lnTo>
                    <a:pt x="111379" y="141376"/>
                  </a:lnTo>
                  <a:lnTo>
                    <a:pt x="117176" y="150349"/>
                  </a:lnTo>
                  <a:lnTo>
                    <a:pt x="124145" y="156597"/>
                  </a:lnTo>
                  <a:lnTo>
                    <a:pt x="131925" y="160163"/>
                  </a:lnTo>
                  <a:lnTo>
                    <a:pt x="139985" y="161209"/>
                  </a:lnTo>
                  <a:lnTo>
                    <a:pt x="147997" y="160092"/>
                  </a:lnTo>
                  <a:lnTo>
                    <a:pt x="155832" y="156939"/>
                  </a:lnTo>
                  <a:lnTo>
                    <a:pt x="163473" y="151566"/>
                  </a:lnTo>
                  <a:lnTo>
                    <a:pt x="170936" y="144069"/>
                  </a:lnTo>
                  <a:lnTo>
                    <a:pt x="177931" y="134785"/>
                  </a:lnTo>
                  <a:lnTo>
                    <a:pt x="183877" y="124113"/>
                  </a:lnTo>
                  <a:lnTo>
                    <a:pt x="188559" y="112449"/>
                  </a:lnTo>
                  <a:lnTo>
                    <a:pt x="192623" y="101267"/>
                  </a:lnTo>
                  <a:lnTo>
                    <a:pt x="196982" y="94366"/>
                  </a:lnTo>
                  <a:lnTo>
                    <a:pt x="201156" y="93954"/>
                  </a:lnTo>
                  <a:lnTo>
                    <a:pt x="204306" y="98337"/>
                  </a:lnTo>
                  <a:lnTo>
                    <a:pt x="206617" y="105908"/>
                  </a:lnTo>
                  <a:lnTo>
                    <a:pt x="208677" y="115611"/>
                  </a:lnTo>
                  <a:lnTo>
                    <a:pt x="210856" y="126745"/>
                  </a:lnTo>
                  <a:lnTo>
                    <a:pt x="213289" y="138840"/>
                  </a:lnTo>
                  <a:lnTo>
                    <a:pt x="215986" y="151580"/>
                  </a:lnTo>
                  <a:lnTo>
                    <a:pt x="218901" y="164750"/>
                  </a:lnTo>
                  <a:lnTo>
                    <a:pt x="221822" y="178208"/>
                  </a:lnTo>
                  <a:lnTo>
                    <a:pt x="224394" y="191860"/>
                  </a:lnTo>
                  <a:lnTo>
                    <a:pt x="226447" y="205635"/>
                  </a:lnTo>
                  <a:lnTo>
                    <a:pt x="227823" y="219328"/>
                  </a:lnTo>
                  <a:lnTo>
                    <a:pt x="228297" y="232603"/>
                  </a:lnTo>
                  <a:lnTo>
                    <a:pt x="227831" y="245307"/>
                  </a:lnTo>
                  <a:lnTo>
                    <a:pt x="226382" y="257295"/>
                  </a:lnTo>
                  <a:lnTo>
                    <a:pt x="223815" y="268354"/>
                  </a:lnTo>
                  <a:lnTo>
                    <a:pt x="220158" y="278456"/>
                  </a:lnTo>
                  <a:lnTo>
                    <a:pt x="215415" y="287562"/>
                  </a:lnTo>
                  <a:lnTo>
                    <a:pt x="209483" y="295540"/>
                  </a:lnTo>
                  <a:lnTo>
                    <a:pt x="202409" y="302424"/>
                  </a:lnTo>
                  <a:lnTo>
                    <a:pt x="194049" y="308217"/>
                  </a:lnTo>
                  <a:lnTo>
                    <a:pt x="184002" y="312819"/>
                  </a:lnTo>
                  <a:lnTo>
                    <a:pt x="172209" y="316291"/>
                  </a:lnTo>
                  <a:lnTo>
                    <a:pt x="159052" y="318981"/>
                  </a:lnTo>
                  <a:lnTo>
                    <a:pt x="145158" y="321409"/>
                  </a:lnTo>
                  <a:lnTo>
                    <a:pt x="130967" y="323905"/>
                  </a:lnTo>
                  <a:lnTo>
                    <a:pt x="116864" y="326754"/>
                  </a:lnTo>
                  <a:lnTo>
                    <a:pt x="103249" y="330278"/>
                  </a:lnTo>
                  <a:lnTo>
                    <a:pt x="90285" y="334579"/>
                  </a:lnTo>
                  <a:lnTo>
                    <a:pt x="78107" y="339588"/>
                  </a:lnTo>
                  <a:lnTo>
                    <a:pt x="66913" y="345167"/>
                  </a:lnTo>
                  <a:lnTo>
                    <a:pt x="56718" y="351181"/>
                  </a:lnTo>
                  <a:lnTo>
                    <a:pt x="47547" y="357675"/>
                  </a:lnTo>
                  <a:lnTo>
                    <a:pt x="39524" y="364865"/>
                  </a:lnTo>
                  <a:lnTo>
                    <a:pt x="32607" y="372809"/>
                  </a:lnTo>
                  <a:lnTo>
                    <a:pt x="26574" y="381352"/>
                  </a:lnTo>
                  <a:lnTo>
                    <a:pt x="20422" y="391260"/>
                  </a:lnTo>
                  <a:lnTo>
                    <a:pt x="12488" y="405640"/>
                  </a:lnTo>
                  <a:lnTo>
                    <a:pt x="0" y="429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12091" y="210569"/>
              <a:ext cx="20656" cy="410613"/>
            </a:xfrm>
            <a:custGeom>
              <a:avLst/>
              <a:gdLst/>
              <a:ahLst/>
              <a:cxnLst/>
              <a:rect l="0" t="0" r="0" b="0"/>
              <a:pathLst>
                <a:path w="20656" h="410613">
                  <a:moveTo>
                    <a:pt x="10126" y="0"/>
                  </a:moveTo>
                  <a:lnTo>
                    <a:pt x="7259" y="11870"/>
                  </a:lnTo>
                  <a:lnTo>
                    <a:pt x="5118" y="24279"/>
                  </a:lnTo>
                  <a:lnTo>
                    <a:pt x="3515" y="38461"/>
                  </a:lnTo>
                  <a:lnTo>
                    <a:pt x="2334" y="53996"/>
                  </a:lnTo>
                  <a:lnTo>
                    <a:pt x="1485" y="69992"/>
                  </a:lnTo>
                  <a:lnTo>
                    <a:pt x="888" y="85884"/>
                  </a:lnTo>
                  <a:lnTo>
                    <a:pt x="474" y="101778"/>
                  </a:lnTo>
                  <a:lnTo>
                    <a:pt x="189" y="118261"/>
                  </a:lnTo>
                  <a:lnTo>
                    <a:pt x="0" y="135632"/>
                  </a:lnTo>
                  <a:lnTo>
                    <a:pt x="43" y="153568"/>
                  </a:lnTo>
                  <a:lnTo>
                    <a:pt x="602" y="171314"/>
                  </a:lnTo>
                  <a:lnTo>
                    <a:pt x="1792" y="188450"/>
                  </a:lnTo>
                  <a:lnTo>
                    <a:pt x="3405" y="205212"/>
                  </a:lnTo>
                  <a:lnTo>
                    <a:pt x="5027" y="222293"/>
                  </a:lnTo>
                  <a:lnTo>
                    <a:pt x="6412" y="240073"/>
                  </a:lnTo>
                  <a:lnTo>
                    <a:pt x="7492" y="258285"/>
                  </a:lnTo>
                  <a:lnTo>
                    <a:pt x="8293" y="276219"/>
                  </a:lnTo>
                  <a:lnTo>
                    <a:pt x="8870" y="293471"/>
                  </a:lnTo>
                  <a:lnTo>
                    <a:pt x="9444" y="309972"/>
                  </a:lnTo>
                  <a:lnTo>
                    <a:pt x="10370" y="325813"/>
                  </a:lnTo>
                  <a:lnTo>
                    <a:pt x="11808" y="341119"/>
                  </a:lnTo>
                  <a:lnTo>
                    <a:pt x="13598" y="355613"/>
                  </a:lnTo>
                  <a:lnTo>
                    <a:pt x="15526" y="370128"/>
                  </a:lnTo>
                  <a:lnTo>
                    <a:pt x="17763" y="387062"/>
                  </a:lnTo>
                  <a:lnTo>
                    <a:pt x="20655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74860" y="400753"/>
              <a:ext cx="168457" cy="253290"/>
            </a:xfrm>
            <a:custGeom>
              <a:avLst/>
              <a:gdLst/>
              <a:ahLst/>
              <a:cxnLst/>
              <a:rect l="0" t="0" r="0" b="0"/>
              <a:pathLst>
                <a:path w="168457" h="253290">
                  <a:moveTo>
                    <a:pt x="0" y="146728"/>
                  </a:moveTo>
                  <a:lnTo>
                    <a:pt x="5935" y="140928"/>
                  </a:lnTo>
                  <a:lnTo>
                    <a:pt x="12139" y="136004"/>
                  </a:lnTo>
                  <a:lnTo>
                    <a:pt x="19235" y="131501"/>
                  </a:lnTo>
                  <a:lnTo>
                    <a:pt x="27175" y="127280"/>
                  </a:lnTo>
                  <a:lnTo>
                    <a:pt x="35821" y="123267"/>
                  </a:lnTo>
                  <a:lnTo>
                    <a:pt x="45016" y="119405"/>
                  </a:lnTo>
                  <a:lnTo>
                    <a:pt x="54616" y="115653"/>
                  </a:lnTo>
                  <a:lnTo>
                    <a:pt x="64505" y="111977"/>
                  </a:lnTo>
                  <a:lnTo>
                    <a:pt x="74594" y="108351"/>
                  </a:lnTo>
                  <a:lnTo>
                    <a:pt x="84655" y="104592"/>
                  </a:lnTo>
                  <a:lnTo>
                    <a:pt x="94335" y="100383"/>
                  </a:lnTo>
                  <a:lnTo>
                    <a:pt x="103482" y="95581"/>
                  </a:lnTo>
                  <a:lnTo>
                    <a:pt x="112267" y="90051"/>
                  </a:lnTo>
                  <a:lnTo>
                    <a:pt x="121087" y="83581"/>
                  </a:lnTo>
                  <a:lnTo>
                    <a:pt x="130155" y="76147"/>
                  </a:lnTo>
                  <a:lnTo>
                    <a:pt x="138872" y="67714"/>
                  </a:lnTo>
                  <a:lnTo>
                    <a:pt x="145981" y="58151"/>
                  </a:lnTo>
                  <a:lnTo>
                    <a:pt x="150898" y="47508"/>
                  </a:lnTo>
                  <a:lnTo>
                    <a:pt x="153366" y="36448"/>
                  </a:lnTo>
                  <a:lnTo>
                    <a:pt x="153127" y="26097"/>
                  </a:lnTo>
                  <a:lnTo>
                    <a:pt x="150325" y="17040"/>
                  </a:lnTo>
                  <a:lnTo>
                    <a:pt x="145224" y="9658"/>
                  </a:lnTo>
                  <a:lnTo>
                    <a:pt x="138004" y="4374"/>
                  </a:lnTo>
                  <a:lnTo>
                    <a:pt x="128981" y="1200"/>
                  </a:lnTo>
                  <a:lnTo>
                    <a:pt x="118859" y="0"/>
                  </a:lnTo>
                  <a:lnTo>
                    <a:pt x="108616" y="691"/>
                  </a:lnTo>
                  <a:lnTo>
                    <a:pt x="98808" y="3043"/>
                  </a:lnTo>
                  <a:lnTo>
                    <a:pt x="89598" y="6888"/>
                  </a:lnTo>
                  <a:lnTo>
                    <a:pt x="80952" y="12208"/>
                  </a:lnTo>
                  <a:lnTo>
                    <a:pt x="72770" y="18858"/>
                  </a:lnTo>
                  <a:lnTo>
                    <a:pt x="65105" y="26593"/>
                  </a:lnTo>
                  <a:lnTo>
                    <a:pt x="58169" y="35155"/>
                  </a:lnTo>
                  <a:lnTo>
                    <a:pt x="52016" y="44320"/>
                  </a:lnTo>
                  <a:lnTo>
                    <a:pt x="46559" y="53915"/>
                  </a:lnTo>
                  <a:lnTo>
                    <a:pt x="41658" y="63808"/>
                  </a:lnTo>
                  <a:lnTo>
                    <a:pt x="37180" y="73911"/>
                  </a:lnTo>
                  <a:lnTo>
                    <a:pt x="33172" y="84323"/>
                  </a:lnTo>
                  <a:lnTo>
                    <a:pt x="29853" y="95305"/>
                  </a:lnTo>
                  <a:lnTo>
                    <a:pt x="27289" y="106952"/>
                  </a:lnTo>
                  <a:lnTo>
                    <a:pt x="25568" y="119046"/>
                  </a:lnTo>
                  <a:lnTo>
                    <a:pt x="24861" y="131164"/>
                  </a:lnTo>
                  <a:lnTo>
                    <a:pt x="25171" y="143061"/>
                  </a:lnTo>
                  <a:lnTo>
                    <a:pt x="26514" y="154829"/>
                  </a:lnTo>
                  <a:lnTo>
                    <a:pt x="29011" y="166796"/>
                  </a:lnTo>
                  <a:lnTo>
                    <a:pt x="32617" y="179135"/>
                  </a:lnTo>
                  <a:lnTo>
                    <a:pt x="37155" y="191541"/>
                  </a:lnTo>
                  <a:lnTo>
                    <a:pt x="42418" y="203344"/>
                  </a:lnTo>
                  <a:lnTo>
                    <a:pt x="48220" y="214205"/>
                  </a:lnTo>
                  <a:lnTo>
                    <a:pt x="54573" y="223955"/>
                  </a:lnTo>
                  <a:lnTo>
                    <a:pt x="61668" y="232433"/>
                  </a:lnTo>
                  <a:lnTo>
                    <a:pt x="69552" y="239679"/>
                  </a:lnTo>
                  <a:lnTo>
                    <a:pt x="78135" y="245562"/>
                  </a:lnTo>
                  <a:lnTo>
                    <a:pt x="87275" y="249698"/>
                  </a:lnTo>
                  <a:lnTo>
                    <a:pt x="96832" y="252043"/>
                  </a:lnTo>
                  <a:lnTo>
                    <a:pt x="106812" y="252990"/>
                  </a:lnTo>
                  <a:lnTo>
                    <a:pt x="118660" y="253289"/>
                  </a:lnTo>
                  <a:lnTo>
                    <a:pt x="136767" y="252966"/>
                  </a:lnTo>
                  <a:lnTo>
                    <a:pt x="168456" y="252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37450" y="715937"/>
              <a:ext cx="2958509" cy="21058"/>
            </a:xfrm>
            <a:custGeom>
              <a:avLst/>
              <a:gdLst/>
              <a:ahLst/>
              <a:cxnLst/>
              <a:rect l="0" t="0" r="0" b="0"/>
              <a:pathLst>
                <a:path w="2958509" h="21058">
                  <a:moveTo>
                    <a:pt x="2958508" y="21057"/>
                  </a:moveTo>
                  <a:lnTo>
                    <a:pt x="2946773" y="21057"/>
                  </a:lnTo>
                  <a:lnTo>
                    <a:pt x="2935644" y="21057"/>
                  </a:lnTo>
                  <a:lnTo>
                    <a:pt x="2924046" y="21057"/>
                  </a:lnTo>
                  <a:lnTo>
                    <a:pt x="2911885" y="21057"/>
                  </a:lnTo>
                  <a:lnTo>
                    <a:pt x="2899225" y="21057"/>
                  </a:lnTo>
                  <a:lnTo>
                    <a:pt x="2886169" y="21053"/>
                  </a:lnTo>
                  <a:lnTo>
                    <a:pt x="2872817" y="20880"/>
                  </a:lnTo>
                  <a:lnTo>
                    <a:pt x="2859252" y="20232"/>
                  </a:lnTo>
                  <a:lnTo>
                    <a:pt x="2845537" y="18983"/>
                  </a:lnTo>
                  <a:lnTo>
                    <a:pt x="2831718" y="17330"/>
                  </a:lnTo>
                  <a:lnTo>
                    <a:pt x="2817828" y="15682"/>
                  </a:lnTo>
                  <a:lnTo>
                    <a:pt x="2803884" y="14279"/>
                  </a:lnTo>
                  <a:lnTo>
                    <a:pt x="2789740" y="13186"/>
                  </a:lnTo>
                  <a:lnTo>
                    <a:pt x="2775098" y="12378"/>
                  </a:lnTo>
                  <a:lnTo>
                    <a:pt x="2759837" y="11800"/>
                  </a:lnTo>
                  <a:lnTo>
                    <a:pt x="2743994" y="11395"/>
                  </a:lnTo>
                  <a:lnTo>
                    <a:pt x="2727673" y="11116"/>
                  </a:lnTo>
                  <a:lnTo>
                    <a:pt x="2710992" y="10925"/>
                  </a:lnTo>
                  <a:lnTo>
                    <a:pt x="2694215" y="10795"/>
                  </a:lnTo>
                  <a:lnTo>
                    <a:pt x="2677724" y="10707"/>
                  </a:lnTo>
                  <a:lnTo>
                    <a:pt x="2661703" y="10648"/>
                  </a:lnTo>
                  <a:lnTo>
                    <a:pt x="2645997" y="10609"/>
                  </a:lnTo>
                  <a:lnTo>
                    <a:pt x="2630224" y="10582"/>
                  </a:lnTo>
                  <a:lnTo>
                    <a:pt x="2614165" y="10565"/>
                  </a:lnTo>
                  <a:lnTo>
                    <a:pt x="2597767" y="10553"/>
                  </a:lnTo>
                  <a:lnTo>
                    <a:pt x="2581065" y="10545"/>
                  </a:lnTo>
                  <a:lnTo>
                    <a:pt x="2564121" y="10539"/>
                  </a:lnTo>
                  <a:lnTo>
                    <a:pt x="2546996" y="10536"/>
                  </a:lnTo>
                  <a:lnTo>
                    <a:pt x="2529740" y="10534"/>
                  </a:lnTo>
                  <a:lnTo>
                    <a:pt x="2512390" y="10532"/>
                  </a:lnTo>
                  <a:lnTo>
                    <a:pt x="2494978" y="10531"/>
                  </a:lnTo>
                  <a:lnTo>
                    <a:pt x="2477522" y="10530"/>
                  </a:lnTo>
                  <a:lnTo>
                    <a:pt x="2460035" y="10530"/>
                  </a:lnTo>
                  <a:lnTo>
                    <a:pt x="2442529" y="10529"/>
                  </a:lnTo>
                  <a:lnTo>
                    <a:pt x="2425009" y="10529"/>
                  </a:lnTo>
                  <a:lnTo>
                    <a:pt x="2407475" y="10529"/>
                  </a:lnTo>
                  <a:lnTo>
                    <a:pt x="2389767" y="10529"/>
                  </a:lnTo>
                  <a:lnTo>
                    <a:pt x="2371579" y="10529"/>
                  </a:lnTo>
                  <a:lnTo>
                    <a:pt x="2352798" y="10524"/>
                  </a:lnTo>
                  <a:lnTo>
                    <a:pt x="2333947" y="10351"/>
                  </a:lnTo>
                  <a:lnTo>
                    <a:pt x="2316051" y="9703"/>
                  </a:lnTo>
                  <a:lnTo>
                    <a:pt x="2299600" y="8454"/>
                  </a:lnTo>
                  <a:lnTo>
                    <a:pt x="2284266" y="6802"/>
                  </a:lnTo>
                  <a:lnTo>
                    <a:pt x="2269207" y="5154"/>
                  </a:lnTo>
                  <a:lnTo>
                    <a:pt x="2253892" y="3751"/>
                  </a:lnTo>
                  <a:lnTo>
                    <a:pt x="2238299" y="2658"/>
                  </a:lnTo>
                  <a:lnTo>
                    <a:pt x="2222736" y="1850"/>
                  </a:lnTo>
                  <a:lnTo>
                    <a:pt x="2207403" y="1272"/>
                  </a:lnTo>
                  <a:lnTo>
                    <a:pt x="2192188" y="867"/>
                  </a:lnTo>
                  <a:lnTo>
                    <a:pt x="2176760" y="587"/>
                  </a:lnTo>
                  <a:lnTo>
                    <a:pt x="2160934" y="396"/>
                  </a:lnTo>
                  <a:lnTo>
                    <a:pt x="2144527" y="267"/>
                  </a:lnTo>
                  <a:lnTo>
                    <a:pt x="2127287" y="179"/>
                  </a:lnTo>
                  <a:lnTo>
                    <a:pt x="2109165" y="120"/>
                  </a:lnTo>
                  <a:lnTo>
                    <a:pt x="2090264" y="80"/>
                  </a:lnTo>
                  <a:lnTo>
                    <a:pt x="2070745" y="54"/>
                  </a:lnTo>
                  <a:lnTo>
                    <a:pt x="2050776" y="41"/>
                  </a:lnTo>
                  <a:lnTo>
                    <a:pt x="2030979" y="201"/>
                  </a:lnTo>
                  <a:lnTo>
                    <a:pt x="2012373" y="842"/>
                  </a:lnTo>
                  <a:lnTo>
                    <a:pt x="1995406" y="2085"/>
                  </a:lnTo>
                  <a:lnTo>
                    <a:pt x="1979539" y="3734"/>
                  </a:lnTo>
                  <a:lnTo>
                    <a:pt x="1963583" y="5380"/>
                  </a:lnTo>
                  <a:lnTo>
                    <a:pt x="1946834" y="6777"/>
                  </a:lnTo>
                  <a:lnTo>
                    <a:pt x="1928953" y="7696"/>
                  </a:lnTo>
                  <a:lnTo>
                    <a:pt x="1909718" y="7855"/>
                  </a:lnTo>
                  <a:lnTo>
                    <a:pt x="1889178" y="7184"/>
                  </a:lnTo>
                  <a:lnTo>
                    <a:pt x="1867704" y="5936"/>
                  </a:lnTo>
                  <a:lnTo>
                    <a:pt x="1845851" y="4567"/>
                  </a:lnTo>
                  <a:lnTo>
                    <a:pt x="1823974" y="3355"/>
                  </a:lnTo>
                  <a:lnTo>
                    <a:pt x="1802220" y="2392"/>
                  </a:lnTo>
                  <a:lnTo>
                    <a:pt x="1780623" y="1671"/>
                  </a:lnTo>
                  <a:lnTo>
                    <a:pt x="1759181" y="1157"/>
                  </a:lnTo>
                  <a:lnTo>
                    <a:pt x="1738358" y="964"/>
                  </a:lnTo>
                  <a:lnTo>
                    <a:pt x="1719047" y="1360"/>
                  </a:lnTo>
                  <a:lnTo>
                    <a:pt x="1701608" y="2435"/>
                  </a:lnTo>
                  <a:lnTo>
                    <a:pt x="1685762" y="3970"/>
                  </a:lnTo>
                  <a:lnTo>
                    <a:pt x="1670882" y="5538"/>
                  </a:lnTo>
                  <a:lnTo>
                    <a:pt x="1656488" y="6887"/>
                  </a:lnTo>
                  <a:lnTo>
                    <a:pt x="1641986" y="7944"/>
                  </a:lnTo>
                  <a:lnTo>
                    <a:pt x="1626629" y="8728"/>
                  </a:lnTo>
                  <a:lnTo>
                    <a:pt x="1610095" y="9290"/>
                  </a:lnTo>
                  <a:lnTo>
                    <a:pt x="1592257" y="9684"/>
                  </a:lnTo>
                  <a:lnTo>
                    <a:pt x="1573000" y="9956"/>
                  </a:lnTo>
                  <a:lnTo>
                    <a:pt x="1552434" y="10138"/>
                  </a:lnTo>
                  <a:lnTo>
                    <a:pt x="1531439" y="10092"/>
                  </a:lnTo>
                  <a:lnTo>
                    <a:pt x="1511499" y="9529"/>
                  </a:lnTo>
                  <a:lnTo>
                    <a:pt x="1493339" y="8338"/>
                  </a:lnTo>
                  <a:lnTo>
                    <a:pt x="1476352" y="6724"/>
                  </a:lnTo>
                  <a:lnTo>
                    <a:pt x="1459038" y="5101"/>
                  </a:lnTo>
                  <a:lnTo>
                    <a:pt x="1440533" y="3716"/>
                  </a:lnTo>
                  <a:lnTo>
                    <a:pt x="1420811" y="2635"/>
                  </a:lnTo>
                  <a:lnTo>
                    <a:pt x="1400327" y="1834"/>
                  </a:lnTo>
                  <a:lnTo>
                    <a:pt x="1379471" y="1262"/>
                  </a:lnTo>
                  <a:lnTo>
                    <a:pt x="1358786" y="860"/>
                  </a:lnTo>
                  <a:lnTo>
                    <a:pt x="1338992" y="583"/>
                  </a:lnTo>
                  <a:lnTo>
                    <a:pt x="1320384" y="393"/>
                  </a:lnTo>
                  <a:lnTo>
                    <a:pt x="1302587" y="265"/>
                  </a:lnTo>
                  <a:lnTo>
                    <a:pt x="1284791" y="178"/>
                  </a:lnTo>
                  <a:lnTo>
                    <a:pt x="1266507" y="119"/>
                  </a:lnTo>
                  <a:lnTo>
                    <a:pt x="1247443" y="80"/>
                  </a:lnTo>
                  <a:lnTo>
                    <a:pt x="1227339" y="53"/>
                  </a:lnTo>
                  <a:lnTo>
                    <a:pt x="1206180" y="36"/>
                  </a:lnTo>
                  <a:lnTo>
                    <a:pt x="1184274" y="24"/>
                  </a:lnTo>
                  <a:lnTo>
                    <a:pt x="1162124" y="16"/>
                  </a:lnTo>
                  <a:lnTo>
                    <a:pt x="1140038" y="11"/>
                  </a:lnTo>
                  <a:lnTo>
                    <a:pt x="1117973" y="7"/>
                  </a:lnTo>
                  <a:lnTo>
                    <a:pt x="1095634" y="5"/>
                  </a:lnTo>
                  <a:lnTo>
                    <a:pt x="1072862" y="3"/>
                  </a:lnTo>
                  <a:lnTo>
                    <a:pt x="1049653" y="2"/>
                  </a:lnTo>
                  <a:lnTo>
                    <a:pt x="1026073" y="2"/>
                  </a:lnTo>
                  <a:lnTo>
                    <a:pt x="1002209" y="1"/>
                  </a:lnTo>
                  <a:lnTo>
                    <a:pt x="978300" y="1"/>
                  </a:lnTo>
                  <a:lnTo>
                    <a:pt x="954715" y="1"/>
                  </a:lnTo>
                  <a:lnTo>
                    <a:pt x="931629" y="0"/>
                  </a:lnTo>
                  <a:lnTo>
                    <a:pt x="909042" y="0"/>
                  </a:lnTo>
                  <a:lnTo>
                    <a:pt x="886875" y="0"/>
                  </a:lnTo>
                  <a:lnTo>
                    <a:pt x="865043" y="0"/>
                  </a:lnTo>
                  <a:lnTo>
                    <a:pt x="843788" y="0"/>
                  </a:lnTo>
                  <a:lnTo>
                    <a:pt x="823653" y="0"/>
                  </a:lnTo>
                  <a:lnTo>
                    <a:pt x="804839" y="0"/>
                  </a:lnTo>
                  <a:lnTo>
                    <a:pt x="786915" y="0"/>
                  </a:lnTo>
                  <a:lnTo>
                    <a:pt x="769039" y="0"/>
                  </a:lnTo>
                  <a:lnTo>
                    <a:pt x="750710" y="0"/>
                  </a:lnTo>
                  <a:lnTo>
                    <a:pt x="731786" y="0"/>
                  </a:lnTo>
                  <a:lnTo>
                    <a:pt x="712309" y="0"/>
                  </a:lnTo>
                  <a:lnTo>
                    <a:pt x="692380" y="0"/>
                  </a:lnTo>
                  <a:lnTo>
                    <a:pt x="671944" y="0"/>
                  </a:lnTo>
                  <a:lnTo>
                    <a:pt x="650788" y="0"/>
                  </a:lnTo>
                  <a:lnTo>
                    <a:pt x="628858" y="0"/>
                  </a:lnTo>
                  <a:lnTo>
                    <a:pt x="606403" y="0"/>
                  </a:lnTo>
                  <a:lnTo>
                    <a:pt x="583869" y="0"/>
                  </a:lnTo>
                  <a:lnTo>
                    <a:pt x="561526" y="0"/>
                  </a:lnTo>
                  <a:lnTo>
                    <a:pt x="539454" y="0"/>
                  </a:lnTo>
                  <a:lnTo>
                    <a:pt x="517641" y="0"/>
                  </a:lnTo>
                  <a:lnTo>
                    <a:pt x="496036" y="0"/>
                  </a:lnTo>
                  <a:lnTo>
                    <a:pt x="474425" y="0"/>
                  </a:lnTo>
                  <a:lnTo>
                    <a:pt x="452456" y="0"/>
                  </a:lnTo>
                  <a:lnTo>
                    <a:pt x="429970" y="0"/>
                  </a:lnTo>
                  <a:lnTo>
                    <a:pt x="407137" y="0"/>
                  </a:lnTo>
                  <a:lnTo>
                    <a:pt x="384349" y="0"/>
                  </a:lnTo>
                  <a:lnTo>
                    <a:pt x="361833" y="0"/>
                  </a:lnTo>
                  <a:lnTo>
                    <a:pt x="339646" y="0"/>
                  </a:lnTo>
                  <a:lnTo>
                    <a:pt x="317756" y="0"/>
                  </a:lnTo>
                  <a:lnTo>
                    <a:pt x="296104" y="0"/>
                  </a:lnTo>
                  <a:lnTo>
                    <a:pt x="274631" y="0"/>
                  </a:lnTo>
                  <a:lnTo>
                    <a:pt x="253286" y="0"/>
                  </a:lnTo>
                  <a:lnTo>
                    <a:pt x="232047" y="5"/>
                  </a:lnTo>
                  <a:lnTo>
                    <a:pt x="211375" y="178"/>
                  </a:lnTo>
                  <a:lnTo>
                    <a:pt x="192173" y="826"/>
                  </a:lnTo>
                  <a:lnTo>
                    <a:pt x="174811" y="2075"/>
                  </a:lnTo>
                  <a:lnTo>
                    <a:pt x="159017" y="3727"/>
                  </a:lnTo>
                  <a:lnTo>
                    <a:pt x="144175" y="5376"/>
                  </a:lnTo>
                  <a:lnTo>
                    <a:pt x="129819" y="6774"/>
                  </a:lnTo>
                  <a:lnTo>
                    <a:pt x="115852" y="7694"/>
                  </a:lnTo>
                  <a:lnTo>
                    <a:pt x="102452" y="7853"/>
                  </a:lnTo>
                  <a:lnTo>
                    <a:pt x="89684" y="7187"/>
                  </a:lnTo>
                  <a:lnTo>
                    <a:pt x="77328" y="6112"/>
                  </a:lnTo>
                  <a:lnTo>
                    <a:pt x="64964" y="5392"/>
                  </a:lnTo>
                  <a:lnTo>
                    <a:pt x="52368" y="5429"/>
                  </a:lnTo>
                  <a:lnTo>
                    <a:pt x="40084" y="6125"/>
                  </a:lnTo>
                  <a:lnTo>
                    <a:pt x="28125" y="7126"/>
                  </a:lnTo>
                  <a:lnTo>
                    <a:pt x="15438" y="85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78984" y="1094963"/>
            <a:ext cx="2505783" cy="663297"/>
            <a:chOff x="178984" y="1094963"/>
            <a:chExt cx="2505783" cy="663297"/>
          </a:xfrm>
        </p:grpSpPr>
        <p:sp>
          <p:nvSpPr>
            <p:cNvPr id="21" name="Freeform 20"/>
            <p:cNvSpPr/>
            <p:nvPr/>
          </p:nvSpPr>
          <p:spPr>
            <a:xfrm>
              <a:off x="178984" y="1133365"/>
              <a:ext cx="210571" cy="456439"/>
            </a:xfrm>
            <a:custGeom>
              <a:avLst/>
              <a:gdLst/>
              <a:ahLst/>
              <a:cxnLst/>
              <a:rect l="0" t="0" r="0" b="0"/>
              <a:pathLst>
                <a:path w="210571" h="456439">
                  <a:moveTo>
                    <a:pt x="0" y="456438"/>
                  </a:moveTo>
                  <a:lnTo>
                    <a:pt x="67" y="444770"/>
                  </a:lnTo>
                  <a:lnTo>
                    <a:pt x="707" y="434281"/>
                  </a:lnTo>
                  <a:lnTo>
                    <a:pt x="1999" y="423975"/>
                  </a:lnTo>
                  <a:lnTo>
                    <a:pt x="3686" y="413500"/>
                  </a:lnTo>
                  <a:lnTo>
                    <a:pt x="5354" y="402508"/>
                  </a:lnTo>
                  <a:lnTo>
                    <a:pt x="6772" y="390870"/>
                  </a:lnTo>
                  <a:lnTo>
                    <a:pt x="8043" y="378789"/>
                  </a:lnTo>
                  <a:lnTo>
                    <a:pt x="9502" y="366683"/>
                  </a:lnTo>
                  <a:lnTo>
                    <a:pt x="11335" y="354791"/>
                  </a:lnTo>
                  <a:lnTo>
                    <a:pt x="13566" y="342858"/>
                  </a:lnTo>
                  <a:lnTo>
                    <a:pt x="16142" y="330247"/>
                  </a:lnTo>
                  <a:lnTo>
                    <a:pt x="18985" y="316645"/>
                  </a:lnTo>
                  <a:lnTo>
                    <a:pt x="21860" y="301898"/>
                  </a:lnTo>
                  <a:lnTo>
                    <a:pt x="24404" y="285856"/>
                  </a:lnTo>
                  <a:lnTo>
                    <a:pt x="26448" y="268589"/>
                  </a:lnTo>
                  <a:lnTo>
                    <a:pt x="28159" y="250790"/>
                  </a:lnTo>
                  <a:lnTo>
                    <a:pt x="29921" y="233616"/>
                  </a:lnTo>
                  <a:lnTo>
                    <a:pt x="31957" y="217651"/>
                  </a:lnTo>
                  <a:lnTo>
                    <a:pt x="34156" y="202477"/>
                  </a:lnTo>
                  <a:lnTo>
                    <a:pt x="36179" y="186995"/>
                  </a:lnTo>
                  <a:lnTo>
                    <a:pt x="37842" y="170578"/>
                  </a:lnTo>
                  <a:lnTo>
                    <a:pt x="39280" y="153259"/>
                  </a:lnTo>
                  <a:lnTo>
                    <a:pt x="40853" y="135468"/>
                  </a:lnTo>
                  <a:lnTo>
                    <a:pt x="42758" y="117533"/>
                  </a:lnTo>
                  <a:lnTo>
                    <a:pt x="44868" y="99776"/>
                  </a:lnTo>
                  <a:lnTo>
                    <a:pt x="46831" y="82560"/>
                  </a:lnTo>
                  <a:lnTo>
                    <a:pt x="48453" y="66029"/>
                  </a:lnTo>
                  <a:lnTo>
                    <a:pt x="49864" y="50304"/>
                  </a:lnTo>
                  <a:lnTo>
                    <a:pt x="51419" y="35577"/>
                  </a:lnTo>
                  <a:lnTo>
                    <a:pt x="53341" y="21881"/>
                  </a:lnTo>
                  <a:lnTo>
                    <a:pt x="56511" y="10146"/>
                  </a:lnTo>
                  <a:lnTo>
                    <a:pt x="61438" y="2505"/>
                  </a:lnTo>
                  <a:lnTo>
                    <a:pt x="66900" y="0"/>
                  </a:lnTo>
                  <a:lnTo>
                    <a:pt x="72206" y="2076"/>
                  </a:lnTo>
                  <a:lnTo>
                    <a:pt x="77154" y="7701"/>
                  </a:lnTo>
                  <a:lnTo>
                    <a:pt x="81738" y="15753"/>
                  </a:lnTo>
                  <a:lnTo>
                    <a:pt x="86022" y="25167"/>
                  </a:lnTo>
                  <a:lnTo>
                    <a:pt x="90076" y="35252"/>
                  </a:lnTo>
                  <a:lnTo>
                    <a:pt x="93963" y="45640"/>
                  </a:lnTo>
                  <a:lnTo>
                    <a:pt x="97730" y="56154"/>
                  </a:lnTo>
                  <a:lnTo>
                    <a:pt x="101415" y="66720"/>
                  </a:lnTo>
                  <a:lnTo>
                    <a:pt x="105043" y="77633"/>
                  </a:lnTo>
                  <a:lnTo>
                    <a:pt x="108632" y="89493"/>
                  </a:lnTo>
                  <a:lnTo>
                    <a:pt x="112196" y="102552"/>
                  </a:lnTo>
                  <a:lnTo>
                    <a:pt x="115741" y="116580"/>
                  </a:lnTo>
                  <a:lnTo>
                    <a:pt x="119275" y="131068"/>
                  </a:lnTo>
                  <a:lnTo>
                    <a:pt x="122800" y="145662"/>
                  </a:lnTo>
                  <a:lnTo>
                    <a:pt x="126320" y="160036"/>
                  </a:lnTo>
                  <a:lnTo>
                    <a:pt x="129837" y="173834"/>
                  </a:lnTo>
                  <a:lnTo>
                    <a:pt x="133351" y="186925"/>
                  </a:lnTo>
                  <a:lnTo>
                    <a:pt x="136864" y="199358"/>
                  </a:lnTo>
                  <a:lnTo>
                    <a:pt x="140376" y="211255"/>
                  </a:lnTo>
                  <a:lnTo>
                    <a:pt x="143887" y="222745"/>
                  </a:lnTo>
                  <a:lnTo>
                    <a:pt x="147397" y="233939"/>
                  </a:lnTo>
                  <a:lnTo>
                    <a:pt x="150907" y="244922"/>
                  </a:lnTo>
                  <a:lnTo>
                    <a:pt x="154417" y="255760"/>
                  </a:lnTo>
                  <a:lnTo>
                    <a:pt x="157927" y="266498"/>
                  </a:lnTo>
                  <a:lnTo>
                    <a:pt x="161437" y="277167"/>
                  </a:lnTo>
                  <a:lnTo>
                    <a:pt x="164946" y="287795"/>
                  </a:lnTo>
                  <a:lnTo>
                    <a:pt x="168456" y="298560"/>
                  </a:lnTo>
                  <a:lnTo>
                    <a:pt x="171965" y="309779"/>
                  </a:lnTo>
                  <a:lnTo>
                    <a:pt x="175475" y="321585"/>
                  </a:lnTo>
                  <a:lnTo>
                    <a:pt x="178984" y="333785"/>
                  </a:lnTo>
                  <a:lnTo>
                    <a:pt x="182494" y="345974"/>
                  </a:lnTo>
                  <a:lnTo>
                    <a:pt x="186003" y="357909"/>
                  </a:lnTo>
                  <a:lnTo>
                    <a:pt x="189554" y="369460"/>
                  </a:lnTo>
                  <a:lnTo>
                    <a:pt x="193680" y="381871"/>
                  </a:lnTo>
                  <a:lnTo>
                    <a:pt x="199863" y="398462"/>
                  </a:lnTo>
                  <a:lnTo>
                    <a:pt x="210570" y="4248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0569" y="1431875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4079" y="2934"/>
                  </a:lnTo>
                  <a:lnTo>
                    <a:pt x="92950" y="5716"/>
                  </a:lnTo>
                  <a:lnTo>
                    <a:pt x="81356" y="8616"/>
                  </a:lnTo>
                  <a:lnTo>
                    <a:pt x="69368" y="11656"/>
                  </a:lnTo>
                  <a:lnTo>
                    <a:pt x="57356" y="14821"/>
                  </a:lnTo>
                  <a:lnTo>
                    <a:pt x="45567" y="18081"/>
                  </a:lnTo>
                  <a:lnTo>
                    <a:pt x="34520" y="21258"/>
                  </a:lnTo>
                  <a:lnTo>
                    <a:pt x="23996" y="24345"/>
                  </a:lnTo>
                  <a:lnTo>
                    <a:pt x="13073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3823" y="1221305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5" y="8665"/>
                  </a:lnTo>
                  <a:lnTo>
                    <a:pt x="178" y="20667"/>
                  </a:lnTo>
                  <a:lnTo>
                    <a:pt x="826" y="33549"/>
                  </a:lnTo>
                  <a:lnTo>
                    <a:pt x="2075" y="46324"/>
                  </a:lnTo>
                  <a:lnTo>
                    <a:pt x="3727" y="59349"/>
                  </a:lnTo>
                  <a:lnTo>
                    <a:pt x="5376" y="73831"/>
                  </a:lnTo>
                  <a:lnTo>
                    <a:pt x="6783" y="90337"/>
                  </a:lnTo>
                  <a:lnTo>
                    <a:pt x="8049" y="108170"/>
                  </a:lnTo>
                  <a:lnTo>
                    <a:pt x="9505" y="125771"/>
                  </a:lnTo>
                  <a:lnTo>
                    <a:pt x="11336" y="142250"/>
                  </a:lnTo>
                  <a:lnTo>
                    <a:pt x="13567" y="157719"/>
                  </a:lnTo>
                  <a:lnTo>
                    <a:pt x="16143" y="172928"/>
                  </a:lnTo>
                  <a:lnTo>
                    <a:pt x="18985" y="188377"/>
                  </a:lnTo>
                  <a:lnTo>
                    <a:pt x="21860" y="204245"/>
                  </a:lnTo>
                  <a:lnTo>
                    <a:pt x="24404" y="220531"/>
                  </a:lnTo>
                  <a:lnTo>
                    <a:pt x="26444" y="237162"/>
                  </a:lnTo>
                  <a:lnTo>
                    <a:pt x="27981" y="253894"/>
                  </a:lnTo>
                  <a:lnTo>
                    <a:pt x="29096" y="270348"/>
                  </a:lnTo>
                  <a:lnTo>
                    <a:pt x="29882" y="286327"/>
                  </a:lnTo>
                  <a:lnTo>
                    <a:pt x="30430" y="301605"/>
                  </a:lnTo>
                  <a:lnTo>
                    <a:pt x="30865" y="317542"/>
                  </a:lnTo>
                  <a:lnTo>
                    <a:pt x="31229" y="337772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7481" y="1347647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88374" y="67"/>
                  </a:lnTo>
                  <a:lnTo>
                    <a:pt x="177885" y="708"/>
                  </a:lnTo>
                  <a:lnTo>
                    <a:pt x="167579" y="2004"/>
                  </a:lnTo>
                  <a:lnTo>
                    <a:pt x="157104" y="3864"/>
                  </a:lnTo>
                  <a:lnTo>
                    <a:pt x="146113" y="6180"/>
                  </a:lnTo>
                  <a:lnTo>
                    <a:pt x="134470" y="8847"/>
                  </a:lnTo>
                  <a:lnTo>
                    <a:pt x="122216" y="11770"/>
                  </a:lnTo>
                  <a:lnTo>
                    <a:pt x="109461" y="14877"/>
                  </a:lnTo>
                  <a:lnTo>
                    <a:pt x="96326" y="18113"/>
                  </a:lnTo>
                  <a:lnTo>
                    <a:pt x="82912" y="21437"/>
                  </a:lnTo>
                  <a:lnTo>
                    <a:pt x="69302" y="24821"/>
                  </a:lnTo>
                  <a:lnTo>
                    <a:pt x="55573" y="28242"/>
                  </a:lnTo>
                  <a:lnTo>
                    <a:pt x="42374" y="31534"/>
                  </a:lnTo>
                  <a:lnTo>
                    <a:pt x="29629" y="34715"/>
                  </a:lnTo>
                  <a:lnTo>
                    <a:pt x="16218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8580" y="1347647"/>
              <a:ext cx="126343" cy="177887"/>
            </a:xfrm>
            <a:custGeom>
              <a:avLst/>
              <a:gdLst/>
              <a:ahLst/>
              <a:cxnLst/>
              <a:rect l="0" t="0" r="0" b="0"/>
              <a:pathLst>
                <a:path w="126343" h="177887">
                  <a:moveTo>
                    <a:pt x="0" y="73700"/>
                  </a:moveTo>
                  <a:lnTo>
                    <a:pt x="2934" y="82568"/>
                  </a:lnTo>
                  <a:lnTo>
                    <a:pt x="5716" y="91555"/>
                  </a:lnTo>
                  <a:lnTo>
                    <a:pt x="8620" y="101546"/>
                  </a:lnTo>
                  <a:lnTo>
                    <a:pt x="11833" y="112353"/>
                  </a:lnTo>
                  <a:lnTo>
                    <a:pt x="15646" y="123517"/>
                  </a:lnTo>
                  <a:lnTo>
                    <a:pt x="20159" y="134722"/>
                  </a:lnTo>
                  <a:lnTo>
                    <a:pt x="25150" y="145834"/>
                  </a:lnTo>
                  <a:lnTo>
                    <a:pt x="30189" y="156818"/>
                  </a:lnTo>
                  <a:lnTo>
                    <a:pt x="34999" y="167611"/>
                  </a:lnTo>
                  <a:lnTo>
                    <a:pt x="38728" y="175666"/>
                  </a:lnTo>
                  <a:lnTo>
                    <a:pt x="40345" y="177886"/>
                  </a:lnTo>
                  <a:lnTo>
                    <a:pt x="40112" y="175438"/>
                  </a:lnTo>
                  <a:lnTo>
                    <a:pt x="38635" y="169975"/>
                  </a:lnTo>
                  <a:lnTo>
                    <a:pt x="36387" y="162641"/>
                  </a:lnTo>
                  <a:lnTo>
                    <a:pt x="33673" y="154142"/>
                  </a:lnTo>
                  <a:lnTo>
                    <a:pt x="30837" y="144748"/>
                  </a:lnTo>
                  <a:lnTo>
                    <a:pt x="28297" y="134419"/>
                  </a:lnTo>
                  <a:lnTo>
                    <a:pt x="26253" y="123191"/>
                  </a:lnTo>
                  <a:lnTo>
                    <a:pt x="24877" y="111200"/>
                  </a:lnTo>
                  <a:lnTo>
                    <a:pt x="24401" y="98614"/>
                  </a:lnTo>
                  <a:lnTo>
                    <a:pt x="24869" y="85597"/>
                  </a:lnTo>
                  <a:lnTo>
                    <a:pt x="26487" y="72600"/>
                  </a:lnTo>
                  <a:lnTo>
                    <a:pt x="29701" y="60334"/>
                  </a:lnTo>
                  <a:lnTo>
                    <a:pt x="34605" y="49128"/>
                  </a:lnTo>
                  <a:lnTo>
                    <a:pt x="40999" y="39131"/>
                  </a:lnTo>
                  <a:lnTo>
                    <a:pt x="48579" y="30480"/>
                  </a:lnTo>
                  <a:lnTo>
                    <a:pt x="57045" y="23110"/>
                  </a:lnTo>
                  <a:lnTo>
                    <a:pt x="66273" y="16954"/>
                  </a:lnTo>
                  <a:lnTo>
                    <a:pt x="77524" y="11442"/>
                  </a:lnTo>
                  <a:lnTo>
                    <a:pt x="95137" y="608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68621" y="143187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54"/>
                  </a:lnTo>
                  <a:lnTo>
                    <a:pt x="3695" y="46371"/>
                  </a:lnTo>
                  <a:lnTo>
                    <a:pt x="5546" y="59490"/>
                  </a:lnTo>
                  <a:lnTo>
                    <a:pt x="7713" y="7720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58093" y="127394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54852" y="1361760"/>
              <a:ext cx="134869" cy="158935"/>
            </a:xfrm>
            <a:custGeom>
              <a:avLst/>
              <a:gdLst/>
              <a:ahLst/>
              <a:cxnLst/>
              <a:rect l="0" t="0" r="0" b="0"/>
              <a:pathLst>
                <a:path w="134869" h="158935">
                  <a:moveTo>
                    <a:pt x="61168" y="91172"/>
                  </a:moveTo>
                  <a:lnTo>
                    <a:pt x="61168" y="79437"/>
                  </a:lnTo>
                  <a:lnTo>
                    <a:pt x="61168" y="68308"/>
                  </a:lnTo>
                  <a:lnTo>
                    <a:pt x="61159" y="56719"/>
                  </a:lnTo>
                  <a:lnTo>
                    <a:pt x="60813" y="44904"/>
                  </a:lnTo>
                  <a:lnTo>
                    <a:pt x="59517" y="33540"/>
                  </a:lnTo>
                  <a:lnTo>
                    <a:pt x="57006" y="23004"/>
                  </a:lnTo>
                  <a:lnTo>
                    <a:pt x="53182" y="13822"/>
                  </a:lnTo>
                  <a:lnTo>
                    <a:pt x="47941" y="6795"/>
                  </a:lnTo>
                  <a:lnTo>
                    <a:pt x="41384" y="2160"/>
                  </a:lnTo>
                  <a:lnTo>
                    <a:pt x="34068" y="0"/>
                  </a:lnTo>
                  <a:lnTo>
                    <a:pt x="26859" y="505"/>
                  </a:lnTo>
                  <a:lnTo>
                    <a:pt x="20246" y="3514"/>
                  </a:lnTo>
                  <a:lnTo>
                    <a:pt x="14505" y="8768"/>
                  </a:lnTo>
                  <a:lnTo>
                    <a:pt x="9874" y="16098"/>
                  </a:lnTo>
                  <a:lnTo>
                    <a:pt x="6354" y="25208"/>
                  </a:lnTo>
                  <a:lnTo>
                    <a:pt x="3787" y="35728"/>
                  </a:lnTo>
                  <a:lnTo>
                    <a:pt x="1966" y="47304"/>
                  </a:lnTo>
                  <a:lnTo>
                    <a:pt x="701" y="59638"/>
                  </a:lnTo>
                  <a:lnTo>
                    <a:pt x="0" y="72343"/>
                  </a:lnTo>
                  <a:lnTo>
                    <a:pt x="53" y="84944"/>
                  </a:lnTo>
                  <a:lnTo>
                    <a:pt x="903" y="97197"/>
                  </a:lnTo>
                  <a:lnTo>
                    <a:pt x="2456" y="109051"/>
                  </a:lnTo>
                  <a:lnTo>
                    <a:pt x="4569" y="120552"/>
                  </a:lnTo>
                  <a:lnTo>
                    <a:pt x="7111" y="131755"/>
                  </a:lnTo>
                  <a:lnTo>
                    <a:pt x="10293" y="142075"/>
                  </a:lnTo>
                  <a:lnTo>
                    <a:pt x="14639" y="150343"/>
                  </a:lnTo>
                  <a:lnTo>
                    <a:pt x="20334" y="156072"/>
                  </a:lnTo>
                  <a:lnTo>
                    <a:pt x="26938" y="158934"/>
                  </a:lnTo>
                  <a:lnTo>
                    <a:pt x="33602" y="158436"/>
                  </a:lnTo>
                  <a:lnTo>
                    <a:pt x="39817" y="154651"/>
                  </a:lnTo>
                  <a:lnTo>
                    <a:pt x="45276" y="148076"/>
                  </a:lnTo>
                  <a:lnTo>
                    <a:pt x="49710" y="139328"/>
                  </a:lnTo>
                  <a:lnTo>
                    <a:pt x="53094" y="128974"/>
                  </a:lnTo>
                  <a:lnTo>
                    <a:pt x="55569" y="117468"/>
                  </a:lnTo>
                  <a:lnTo>
                    <a:pt x="57328" y="105157"/>
                  </a:lnTo>
                  <a:lnTo>
                    <a:pt x="58561" y="92383"/>
                  </a:lnTo>
                  <a:lnTo>
                    <a:pt x="59636" y="82656"/>
                  </a:lnTo>
                  <a:lnTo>
                    <a:pt x="60968" y="79942"/>
                  </a:lnTo>
                  <a:lnTo>
                    <a:pt x="62662" y="82519"/>
                  </a:lnTo>
                  <a:lnTo>
                    <a:pt x="64912" y="88134"/>
                  </a:lnTo>
                  <a:lnTo>
                    <a:pt x="68000" y="95154"/>
                  </a:lnTo>
                  <a:lnTo>
                    <a:pt x="71989" y="102675"/>
                  </a:lnTo>
                  <a:lnTo>
                    <a:pt x="76779" y="110285"/>
                  </a:lnTo>
                  <a:lnTo>
                    <a:pt x="82207" y="117827"/>
                  </a:lnTo>
                  <a:lnTo>
                    <a:pt x="88113" y="125244"/>
                  </a:lnTo>
                  <a:lnTo>
                    <a:pt x="94445" y="132047"/>
                  </a:lnTo>
                  <a:lnTo>
                    <a:pt x="102089" y="137848"/>
                  </a:lnTo>
                  <a:lnTo>
                    <a:pt x="113949" y="142040"/>
                  </a:lnTo>
                  <a:lnTo>
                    <a:pt x="134868" y="143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200248" y="1377349"/>
              <a:ext cx="115815" cy="149284"/>
            </a:xfrm>
            <a:custGeom>
              <a:avLst/>
              <a:gdLst/>
              <a:ahLst/>
              <a:cxnLst/>
              <a:rect l="0" t="0" r="0" b="0"/>
              <a:pathLst>
                <a:path w="115815" h="149284">
                  <a:moveTo>
                    <a:pt x="0" y="43998"/>
                  </a:moveTo>
                  <a:lnTo>
                    <a:pt x="67" y="55733"/>
                  </a:lnTo>
                  <a:lnTo>
                    <a:pt x="707" y="66862"/>
                  </a:lnTo>
                  <a:lnTo>
                    <a:pt x="2004" y="78460"/>
                  </a:lnTo>
                  <a:lnTo>
                    <a:pt x="3864" y="90621"/>
                  </a:lnTo>
                  <a:lnTo>
                    <a:pt x="6180" y="103281"/>
                  </a:lnTo>
                  <a:lnTo>
                    <a:pt x="8821" y="116242"/>
                  </a:lnTo>
                  <a:lnTo>
                    <a:pt x="10793" y="126075"/>
                  </a:lnTo>
                  <a:lnTo>
                    <a:pt x="10987" y="128851"/>
                  </a:lnTo>
                  <a:lnTo>
                    <a:pt x="9831" y="126300"/>
                  </a:lnTo>
                  <a:lnTo>
                    <a:pt x="8153" y="120358"/>
                  </a:lnTo>
                  <a:lnTo>
                    <a:pt x="6890" y="112052"/>
                  </a:lnTo>
                  <a:lnTo>
                    <a:pt x="6496" y="102025"/>
                  </a:lnTo>
                  <a:lnTo>
                    <a:pt x="6863" y="90594"/>
                  </a:lnTo>
                  <a:lnTo>
                    <a:pt x="7559" y="77812"/>
                  </a:lnTo>
                  <a:lnTo>
                    <a:pt x="8289" y="63831"/>
                  </a:lnTo>
                  <a:lnTo>
                    <a:pt x="9250" y="49363"/>
                  </a:lnTo>
                  <a:lnTo>
                    <a:pt x="11024" y="35564"/>
                  </a:lnTo>
                  <a:lnTo>
                    <a:pt x="13892" y="23045"/>
                  </a:lnTo>
                  <a:lnTo>
                    <a:pt x="18141" y="12523"/>
                  </a:lnTo>
                  <a:lnTo>
                    <a:pt x="24206" y="5042"/>
                  </a:lnTo>
                  <a:lnTo>
                    <a:pt x="32137" y="879"/>
                  </a:lnTo>
                  <a:lnTo>
                    <a:pt x="41362" y="0"/>
                  </a:lnTo>
                  <a:lnTo>
                    <a:pt x="50924" y="2427"/>
                  </a:lnTo>
                  <a:lnTo>
                    <a:pt x="60235" y="7832"/>
                  </a:lnTo>
                  <a:lnTo>
                    <a:pt x="69093" y="15659"/>
                  </a:lnTo>
                  <a:lnTo>
                    <a:pt x="77494" y="25328"/>
                  </a:lnTo>
                  <a:lnTo>
                    <a:pt x="85503" y="36341"/>
                  </a:lnTo>
                  <a:lnTo>
                    <a:pt x="92881" y="48306"/>
                  </a:lnTo>
                  <a:lnTo>
                    <a:pt x="99092" y="60935"/>
                  </a:lnTo>
                  <a:lnTo>
                    <a:pt x="103940" y="74010"/>
                  </a:lnTo>
                  <a:lnTo>
                    <a:pt x="107543" y="87166"/>
                  </a:lnTo>
                  <a:lnTo>
                    <a:pt x="110519" y="101366"/>
                  </a:lnTo>
                  <a:lnTo>
                    <a:pt x="113126" y="120092"/>
                  </a:lnTo>
                  <a:lnTo>
                    <a:pt x="115814" y="149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16062" y="1386551"/>
              <a:ext cx="164923" cy="371709"/>
            </a:xfrm>
            <a:custGeom>
              <a:avLst/>
              <a:gdLst/>
              <a:ahLst/>
              <a:cxnLst/>
              <a:rect l="0" t="0" r="0" b="0"/>
              <a:pathLst>
                <a:path w="164923" h="371709">
                  <a:moveTo>
                    <a:pt x="84228" y="97967"/>
                  </a:moveTo>
                  <a:lnTo>
                    <a:pt x="92962" y="92032"/>
                  </a:lnTo>
                  <a:lnTo>
                    <a:pt x="100668" y="85827"/>
                  </a:lnTo>
                  <a:lnTo>
                    <a:pt x="108062" y="78727"/>
                  </a:lnTo>
                  <a:lnTo>
                    <a:pt x="114977" y="70614"/>
                  </a:lnTo>
                  <a:lnTo>
                    <a:pt x="120859" y="61319"/>
                  </a:lnTo>
                  <a:lnTo>
                    <a:pt x="125464" y="50885"/>
                  </a:lnTo>
                  <a:lnTo>
                    <a:pt x="128385" y="39979"/>
                  </a:lnTo>
                  <a:lnTo>
                    <a:pt x="128914" y="29737"/>
                  </a:lnTo>
                  <a:lnTo>
                    <a:pt x="126889" y="20753"/>
                  </a:lnTo>
                  <a:lnTo>
                    <a:pt x="122443" y="13250"/>
                  </a:lnTo>
                  <a:lnTo>
                    <a:pt x="115729" y="7354"/>
                  </a:lnTo>
                  <a:lnTo>
                    <a:pt x="107077" y="2960"/>
                  </a:lnTo>
                  <a:lnTo>
                    <a:pt x="97221" y="298"/>
                  </a:lnTo>
                  <a:lnTo>
                    <a:pt x="87163" y="0"/>
                  </a:lnTo>
                  <a:lnTo>
                    <a:pt x="77492" y="2209"/>
                  </a:lnTo>
                  <a:lnTo>
                    <a:pt x="68715" y="6792"/>
                  </a:lnTo>
                  <a:lnTo>
                    <a:pt x="61426" y="13604"/>
                  </a:lnTo>
                  <a:lnTo>
                    <a:pt x="55790" y="22330"/>
                  </a:lnTo>
                  <a:lnTo>
                    <a:pt x="51803" y="32407"/>
                  </a:lnTo>
                  <a:lnTo>
                    <a:pt x="49477" y="43146"/>
                  </a:lnTo>
                  <a:lnTo>
                    <a:pt x="48653" y="54102"/>
                  </a:lnTo>
                  <a:lnTo>
                    <a:pt x="49213" y="65065"/>
                  </a:lnTo>
                  <a:lnTo>
                    <a:pt x="51176" y="75958"/>
                  </a:lnTo>
                  <a:lnTo>
                    <a:pt x="54427" y="86749"/>
                  </a:lnTo>
                  <a:lnTo>
                    <a:pt x="59066" y="96792"/>
                  </a:lnTo>
                  <a:lnTo>
                    <a:pt x="65461" y="104873"/>
                  </a:lnTo>
                  <a:lnTo>
                    <a:pt x="73640" y="110482"/>
                  </a:lnTo>
                  <a:lnTo>
                    <a:pt x="82878" y="113433"/>
                  </a:lnTo>
                  <a:lnTo>
                    <a:pt x="91923" y="113526"/>
                  </a:lnTo>
                  <a:lnTo>
                    <a:pt x="100074" y="110957"/>
                  </a:lnTo>
                  <a:lnTo>
                    <a:pt x="107169" y="106183"/>
                  </a:lnTo>
                  <a:lnTo>
                    <a:pt x="113317" y="99715"/>
                  </a:lnTo>
                  <a:lnTo>
                    <a:pt x="118724" y="92051"/>
                  </a:lnTo>
                  <a:lnTo>
                    <a:pt x="124088" y="85182"/>
                  </a:lnTo>
                  <a:lnTo>
                    <a:pt x="129676" y="82111"/>
                  </a:lnTo>
                  <a:lnTo>
                    <a:pt x="134703" y="83369"/>
                  </a:lnTo>
                  <a:lnTo>
                    <a:pt x="139131" y="87891"/>
                  </a:lnTo>
                  <a:lnTo>
                    <a:pt x="143166" y="94575"/>
                  </a:lnTo>
                  <a:lnTo>
                    <a:pt x="146973" y="102801"/>
                  </a:lnTo>
                  <a:lnTo>
                    <a:pt x="150653" y="112376"/>
                  </a:lnTo>
                  <a:lnTo>
                    <a:pt x="154257" y="123115"/>
                  </a:lnTo>
                  <a:lnTo>
                    <a:pt x="157653" y="134786"/>
                  </a:lnTo>
                  <a:lnTo>
                    <a:pt x="160550" y="147162"/>
                  </a:lnTo>
                  <a:lnTo>
                    <a:pt x="162823" y="160046"/>
                  </a:lnTo>
                  <a:lnTo>
                    <a:pt x="164349" y="173124"/>
                  </a:lnTo>
                  <a:lnTo>
                    <a:pt x="164922" y="185978"/>
                  </a:lnTo>
                  <a:lnTo>
                    <a:pt x="164523" y="198397"/>
                  </a:lnTo>
                  <a:lnTo>
                    <a:pt x="163120" y="210193"/>
                  </a:lnTo>
                  <a:lnTo>
                    <a:pt x="160582" y="221122"/>
                  </a:lnTo>
                  <a:lnTo>
                    <a:pt x="156946" y="231137"/>
                  </a:lnTo>
                  <a:lnTo>
                    <a:pt x="152216" y="240184"/>
                  </a:lnTo>
                  <a:lnTo>
                    <a:pt x="146293" y="248124"/>
                  </a:lnTo>
                  <a:lnTo>
                    <a:pt x="139234" y="254986"/>
                  </a:lnTo>
                  <a:lnTo>
                    <a:pt x="131224" y="260935"/>
                  </a:lnTo>
                  <a:lnTo>
                    <a:pt x="122477" y="266173"/>
                  </a:lnTo>
                  <a:lnTo>
                    <a:pt x="113187" y="270891"/>
                  </a:lnTo>
                  <a:lnTo>
                    <a:pt x="103510" y="275401"/>
                  </a:lnTo>
                  <a:lnTo>
                    <a:pt x="93561" y="280123"/>
                  </a:lnTo>
                  <a:lnTo>
                    <a:pt x="83429" y="285267"/>
                  </a:lnTo>
                  <a:lnTo>
                    <a:pt x="73338" y="290860"/>
                  </a:lnTo>
                  <a:lnTo>
                    <a:pt x="63636" y="296839"/>
                  </a:lnTo>
                  <a:lnTo>
                    <a:pt x="54480" y="303126"/>
                  </a:lnTo>
                  <a:lnTo>
                    <a:pt x="45857" y="309804"/>
                  </a:lnTo>
                  <a:lnTo>
                    <a:pt x="37679" y="317119"/>
                  </a:lnTo>
                  <a:lnTo>
                    <a:pt x="29851" y="325141"/>
                  </a:lnTo>
                  <a:lnTo>
                    <a:pt x="22585" y="333539"/>
                  </a:lnTo>
                  <a:lnTo>
                    <a:pt x="15684" y="342589"/>
                  </a:lnTo>
                  <a:lnTo>
                    <a:pt x="8539" y="354205"/>
                  </a:lnTo>
                  <a:lnTo>
                    <a:pt x="0" y="371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63461" y="1094963"/>
              <a:ext cx="63172" cy="431670"/>
            </a:xfrm>
            <a:custGeom>
              <a:avLst/>
              <a:gdLst/>
              <a:ahLst/>
              <a:cxnLst/>
              <a:rect l="0" t="0" r="0" b="0"/>
              <a:pathLst>
                <a:path w="63172" h="431670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3" y="36471"/>
                  </a:lnTo>
                  <a:lnTo>
                    <a:pt x="3863" y="50665"/>
                  </a:lnTo>
                  <a:lnTo>
                    <a:pt x="6180" y="66290"/>
                  </a:lnTo>
                  <a:lnTo>
                    <a:pt x="8842" y="83256"/>
                  </a:lnTo>
                  <a:lnTo>
                    <a:pt x="11592" y="101012"/>
                  </a:lnTo>
                  <a:lnTo>
                    <a:pt x="14051" y="118684"/>
                  </a:lnTo>
                  <a:lnTo>
                    <a:pt x="16038" y="135779"/>
                  </a:lnTo>
                  <a:lnTo>
                    <a:pt x="17709" y="152017"/>
                  </a:lnTo>
                  <a:lnTo>
                    <a:pt x="19445" y="167154"/>
                  </a:lnTo>
                  <a:lnTo>
                    <a:pt x="21463" y="181201"/>
                  </a:lnTo>
                  <a:lnTo>
                    <a:pt x="23651" y="194805"/>
                  </a:lnTo>
                  <a:lnTo>
                    <a:pt x="25666" y="209093"/>
                  </a:lnTo>
                  <a:lnTo>
                    <a:pt x="27324" y="224632"/>
                  </a:lnTo>
                  <a:lnTo>
                    <a:pt x="28759" y="240989"/>
                  </a:lnTo>
                  <a:lnTo>
                    <a:pt x="30329" y="257056"/>
                  </a:lnTo>
                  <a:lnTo>
                    <a:pt x="32233" y="272204"/>
                  </a:lnTo>
                  <a:lnTo>
                    <a:pt x="34342" y="286628"/>
                  </a:lnTo>
                  <a:lnTo>
                    <a:pt x="36304" y="301060"/>
                  </a:lnTo>
                  <a:lnTo>
                    <a:pt x="37925" y="315942"/>
                  </a:lnTo>
                  <a:lnTo>
                    <a:pt x="39336" y="331073"/>
                  </a:lnTo>
                  <a:lnTo>
                    <a:pt x="40890" y="345791"/>
                  </a:lnTo>
                  <a:lnTo>
                    <a:pt x="42788" y="359731"/>
                  </a:lnTo>
                  <a:lnTo>
                    <a:pt x="45101" y="372786"/>
                  </a:lnTo>
                  <a:lnTo>
                    <a:pt x="48188" y="386444"/>
                  </a:lnTo>
                  <a:lnTo>
                    <a:pt x="53440" y="404137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45782" y="1357981"/>
              <a:ext cx="118247" cy="191067"/>
            </a:xfrm>
            <a:custGeom>
              <a:avLst/>
              <a:gdLst/>
              <a:ahLst/>
              <a:cxnLst/>
              <a:rect l="0" t="0" r="0" b="0"/>
              <a:pathLst>
                <a:path w="118247" h="191067">
                  <a:moveTo>
                    <a:pt x="1907" y="126537"/>
                  </a:moveTo>
                  <a:lnTo>
                    <a:pt x="7841" y="120736"/>
                  </a:lnTo>
                  <a:lnTo>
                    <a:pt x="14046" y="115812"/>
                  </a:lnTo>
                  <a:lnTo>
                    <a:pt x="21146" y="111309"/>
                  </a:lnTo>
                  <a:lnTo>
                    <a:pt x="29259" y="107088"/>
                  </a:lnTo>
                  <a:lnTo>
                    <a:pt x="38554" y="103075"/>
                  </a:lnTo>
                  <a:lnTo>
                    <a:pt x="48993" y="99209"/>
                  </a:lnTo>
                  <a:lnTo>
                    <a:pt x="60072" y="95284"/>
                  </a:lnTo>
                  <a:lnTo>
                    <a:pt x="70962" y="90960"/>
                  </a:lnTo>
                  <a:lnTo>
                    <a:pt x="81200" y="86080"/>
                  </a:lnTo>
                  <a:lnTo>
                    <a:pt x="90528" y="80496"/>
                  </a:lnTo>
                  <a:lnTo>
                    <a:pt x="98720" y="73990"/>
                  </a:lnTo>
                  <a:lnTo>
                    <a:pt x="105775" y="66537"/>
                  </a:lnTo>
                  <a:lnTo>
                    <a:pt x="111529" y="58261"/>
                  </a:lnTo>
                  <a:lnTo>
                    <a:pt x="115579" y="49335"/>
                  </a:lnTo>
                  <a:lnTo>
                    <a:pt x="117853" y="39934"/>
                  </a:lnTo>
                  <a:lnTo>
                    <a:pt x="118246" y="30522"/>
                  </a:lnTo>
                  <a:lnTo>
                    <a:pt x="116466" y="21816"/>
                  </a:lnTo>
                  <a:lnTo>
                    <a:pt x="112559" y="14160"/>
                  </a:lnTo>
                  <a:lnTo>
                    <a:pt x="106682" y="7868"/>
                  </a:lnTo>
                  <a:lnTo>
                    <a:pt x="98926" y="3392"/>
                  </a:lnTo>
                  <a:lnTo>
                    <a:pt x="89530" y="795"/>
                  </a:lnTo>
                  <a:lnTo>
                    <a:pt x="78987" y="0"/>
                  </a:lnTo>
                  <a:lnTo>
                    <a:pt x="67926" y="970"/>
                  </a:lnTo>
                  <a:lnTo>
                    <a:pt x="56761" y="3512"/>
                  </a:lnTo>
                  <a:lnTo>
                    <a:pt x="45995" y="7487"/>
                  </a:lnTo>
                  <a:lnTo>
                    <a:pt x="36299" y="12895"/>
                  </a:lnTo>
                  <a:lnTo>
                    <a:pt x="27929" y="19604"/>
                  </a:lnTo>
                  <a:lnTo>
                    <a:pt x="20800" y="27378"/>
                  </a:lnTo>
                  <a:lnTo>
                    <a:pt x="14689" y="35966"/>
                  </a:lnTo>
                  <a:lnTo>
                    <a:pt x="9359" y="45159"/>
                  </a:lnTo>
                  <a:lnTo>
                    <a:pt x="4929" y="55111"/>
                  </a:lnTo>
                  <a:lnTo>
                    <a:pt x="1849" y="66309"/>
                  </a:lnTo>
                  <a:lnTo>
                    <a:pt x="257" y="78910"/>
                  </a:lnTo>
                  <a:lnTo>
                    <a:pt x="0" y="92458"/>
                  </a:lnTo>
                  <a:lnTo>
                    <a:pt x="815" y="106091"/>
                  </a:lnTo>
                  <a:lnTo>
                    <a:pt x="2442" y="119291"/>
                  </a:lnTo>
                  <a:lnTo>
                    <a:pt x="4821" y="131746"/>
                  </a:lnTo>
                  <a:lnTo>
                    <a:pt x="8088" y="143185"/>
                  </a:lnTo>
                  <a:lnTo>
                    <a:pt x="12251" y="153573"/>
                  </a:lnTo>
                  <a:lnTo>
                    <a:pt x="17350" y="162887"/>
                  </a:lnTo>
                  <a:lnTo>
                    <a:pt x="23529" y="171013"/>
                  </a:lnTo>
                  <a:lnTo>
                    <a:pt x="30768" y="177994"/>
                  </a:lnTo>
                  <a:lnTo>
                    <a:pt x="39070" y="183684"/>
                  </a:lnTo>
                  <a:lnTo>
                    <a:pt x="48546" y="187685"/>
                  </a:lnTo>
                  <a:lnTo>
                    <a:pt x="59130" y="189936"/>
                  </a:lnTo>
                  <a:lnTo>
                    <a:pt x="70224" y="190819"/>
                  </a:lnTo>
                  <a:lnTo>
                    <a:pt x="81982" y="191066"/>
                  </a:lnTo>
                  <a:lnTo>
                    <a:pt x="96553" y="190701"/>
                  </a:lnTo>
                  <a:lnTo>
                    <a:pt x="117720" y="189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27945" y="1305533"/>
              <a:ext cx="217130" cy="174839"/>
            </a:xfrm>
            <a:custGeom>
              <a:avLst/>
              <a:gdLst/>
              <a:ahLst/>
              <a:cxnLst/>
              <a:rect l="0" t="0" r="0" b="0"/>
              <a:pathLst>
                <a:path w="217130" h="174839">
                  <a:moveTo>
                    <a:pt x="9298" y="10529"/>
                  </a:moveTo>
                  <a:lnTo>
                    <a:pt x="6431" y="19397"/>
                  </a:lnTo>
                  <a:lnTo>
                    <a:pt x="4289" y="28384"/>
                  </a:lnTo>
                  <a:lnTo>
                    <a:pt x="2686" y="38379"/>
                  </a:lnTo>
                  <a:lnTo>
                    <a:pt x="1506" y="49360"/>
                  </a:lnTo>
                  <a:lnTo>
                    <a:pt x="657" y="61171"/>
                  </a:lnTo>
                  <a:lnTo>
                    <a:pt x="69" y="73630"/>
                  </a:lnTo>
                  <a:lnTo>
                    <a:pt x="0" y="86567"/>
                  </a:lnTo>
                  <a:lnTo>
                    <a:pt x="1013" y="99848"/>
                  </a:lnTo>
                  <a:lnTo>
                    <a:pt x="3326" y="113361"/>
                  </a:lnTo>
                  <a:lnTo>
                    <a:pt x="6846" y="126703"/>
                  </a:lnTo>
                  <a:lnTo>
                    <a:pt x="11351" y="139209"/>
                  </a:lnTo>
                  <a:lnTo>
                    <a:pt x="16608" y="150568"/>
                  </a:lnTo>
                  <a:lnTo>
                    <a:pt x="22578" y="160330"/>
                  </a:lnTo>
                  <a:lnTo>
                    <a:pt x="29408" y="167759"/>
                  </a:lnTo>
                  <a:lnTo>
                    <a:pt x="37103" y="172663"/>
                  </a:lnTo>
                  <a:lnTo>
                    <a:pt x="45218" y="174838"/>
                  </a:lnTo>
                  <a:lnTo>
                    <a:pt x="52978" y="173811"/>
                  </a:lnTo>
                  <a:lnTo>
                    <a:pt x="59968" y="169639"/>
                  </a:lnTo>
                  <a:lnTo>
                    <a:pt x="65965" y="162789"/>
                  </a:lnTo>
                  <a:lnTo>
                    <a:pt x="70769" y="153850"/>
                  </a:lnTo>
                  <a:lnTo>
                    <a:pt x="74419" y="143396"/>
                  </a:lnTo>
                  <a:lnTo>
                    <a:pt x="77628" y="133065"/>
                  </a:lnTo>
                  <a:lnTo>
                    <a:pt x="81626" y="126449"/>
                  </a:lnTo>
                  <a:lnTo>
                    <a:pt x="86587" y="125169"/>
                  </a:lnTo>
                  <a:lnTo>
                    <a:pt x="91915" y="127309"/>
                  </a:lnTo>
                  <a:lnTo>
                    <a:pt x="97510" y="131385"/>
                  </a:lnTo>
                  <a:lnTo>
                    <a:pt x="103398" y="136587"/>
                  </a:lnTo>
                  <a:lnTo>
                    <a:pt x="109570" y="142460"/>
                  </a:lnTo>
                  <a:lnTo>
                    <a:pt x="116144" y="148579"/>
                  </a:lnTo>
                  <a:lnTo>
                    <a:pt x="123375" y="154481"/>
                  </a:lnTo>
                  <a:lnTo>
                    <a:pt x="131344" y="159934"/>
                  </a:lnTo>
                  <a:lnTo>
                    <a:pt x="139979" y="164583"/>
                  </a:lnTo>
                  <a:lnTo>
                    <a:pt x="149153" y="167878"/>
                  </a:lnTo>
                  <a:lnTo>
                    <a:pt x="158727" y="169644"/>
                  </a:lnTo>
                  <a:lnTo>
                    <a:pt x="168427" y="169864"/>
                  </a:lnTo>
                  <a:lnTo>
                    <a:pt x="177858" y="168499"/>
                  </a:lnTo>
                  <a:lnTo>
                    <a:pt x="186820" y="165685"/>
                  </a:lnTo>
                  <a:lnTo>
                    <a:pt x="194971" y="161356"/>
                  </a:lnTo>
                  <a:lnTo>
                    <a:pt x="201768" y="155178"/>
                  </a:lnTo>
                  <a:lnTo>
                    <a:pt x="207041" y="147129"/>
                  </a:lnTo>
                  <a:lnTo>
                    <a:pt x="210938" y="137301"/>
                  </a:lnTo>
                  <a:lnTo>
                    <a:pt x="213727" y="125732"/>
                  </a:lnTo>
                  <a:lnTo>
                    <a:pt x="215677" y="112619"/>
                  </a:lnTo>
                  <a:lnTo>
                    <a:pt x="216854" y="98425"/>
                  </a:lnTo>
                  <a:lnTo>
                    <a:pt x="217129" y="83761"/>
                  </a:lnTo>
                  <a:lnTo>
                    <a:pt x="216507" y="69026"/>
                  </a:lnTo>
                  <a:lnTo>
                    <a:pt x="215270" y="54802"/>
                  </a:lnTo>
                  <a:lnTo>
                    <a:pt x="213775" y="40439"/>
                  </a:lnTo>
                  <a:lnTo>
                    <a:pt x="211892" y="23563"/>
                  </a:lnTo>
                  <a:lnTo>
                    <a:pt x="2093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32041" y="137923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4" y="72321"/>
                  </a:lnTo>
                  <a:lnTo>
                    <a:pt x="3736" y="85029"/>
                  </a:lnTo>
                  <a:lnTo>
                    <a:pt x="5562" y="97380"/>
                  </a:lnTo>
                  <a:lnTo>
                    <a:pt x="7717" y="11045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42570" y="12213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00497" y="1168663"/>
              <a:ext cx="52643" cy="326384"/>
            </a:xfrm>
            <a:custGeom>
              <a:avLst/>
              <a:gdLst/>
              <a:ahLst/>
              <a:cxnLst/>
              <a:rect l="0" t="0" r="0" b="0"/>
              <a:pathLst>
                <a:path w="52643" h="326384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6" y="34458"/>
                  </a:lnTo>
                  <a:lnTo>
                    <a:pt x="7970" y="46446"/>
                  </a:lnTo>
                  <a:lnTo>
                    <a:pt x="9467" y="58458"/>
                  </a:lnTo>
                  <a:lnTo>
                    <a:pt x="11313" y="70270"/>
                  </a:lnTo>
                  <a:lnTo>
                    <a:pt x="13380" y="82142"/>
                  </a:lnTo>
                  <a:lnTo>
                    <a:pt x="15312" y="94707"/>
                  </a:lnTo>
                  <a:lnTo>
                    <a:pt x="16908" y="108273"/>
                  </a:lnTo>
                  <a:lnTo>
                    <a:pt x="18132" y="122824"/>
                  </a:lnTo>
                  <a:lnTo>
                    <a:pt x="19028" y="138203"/>
                  </a:lnTo>
                  <a:lnTo>
                    <a:pt x="19670" y="154219"/>
                  </a:lnTo>
                  <a:lnTo>
                    <a:pt x="20288" y="170704"/>
                  </a:lnTo>
                  <a:lnTo>
                    <a:pt x="21242" y="187522"/>
                  </a:lnTo>
                  <a:lnTo>
                    <a:pt x="22704" y="204564"/>
                  </a:lnTo>
                  <a:lnTo>
                    <a:pt x="24672" y="221430"/>
                  </a:lnTo>
                  <a:lnTo>
                    <a:pt x="27064" y="237454"/>
                  </a:lnTo>
                  <a:lnTo>
                    <a:pt x="29784" y="252339"/>
                  </a:lnTo>
                  <a:lnTo>
                    <a:pt x="32786" y="266062"/>
                  </a:lnTo>
                  <a:lnTo>
                    <a:pt x="36475" y="280256"/>
                  </a:lnTo>
                  <a:lnTo>
                    <a:pt x="42294" y="298401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16269" y="130553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67249" y="67"/>
                  </a:lnTo>
                  <a:lnTo>
                    <a:pt x="156120" y="707"/>
                  </a:lnTo>
                  <a:lnTo>
                    <a:pt x="144522" y="2004"/>
                  </a:lnTo>
                  <a:lnTo>
                    <a:pt x="132361" y="3864"/>
                  </a:lnTo>
                  <a:lnTo>
                    <a:pt x="119701" y="6180"/>
                  </a:lnTo>
                  <a:lnTo>
                    <a:pt x="106645" y="8847"/>
                  </a:lnTo>
                  <a:lnTo>
                    <a:pt x="93293" y="11770"/>
                  </a:lnTo>
                  <a:lnTo>
                    <a:pt x="79728" y="14877"/>
                  </a:lnTo>
                  <a:lnTo>
                    <a:pt x="66026" y="18108"/>
                  </a:lnTo>
                  <a:lnTo>
                    <a:pt x="52649" y="21271"/>
                  </a:lnTo>
                  <a:lnTo>
                    <a:pt x="39019" y="24351"/>
                  </a:lnTo>
                  <a:lnTo>
                    <a:pt x="22825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22231" y="1105492"/>
              <a:ext cx="162536" cy="344352"/>
            </a:xfrm>
            <a:custGeom>
              <a:avLst/>
              <a:gdLst/>
              <a:ahLst/>
              <a:cxnLst/>
              <a:rect l="0" t="0" r="0" b="0"/>
              <a:pathLst>
                <a:path w="162536" h="344352">
                  <a:moveTo>
                    <a:pt x="4608" y="0"/>
                  </a:moveTo>
                  <a:lnTo>
                    <a:pt x="1808" y="8935"/>
                  </a:lnTo>
                  <a:lnTo>
                    <a:pt x="307" y="18562"/>
                  </a:lnTo>
                  <a:lnTo>
                    <a:pt x="0" y="29845"/>
                  </a:lnTo>
                  <a:lnTo>
                    <a:pt x="679" y="42340"/>
                  </a:lnTo>
                  <a:lnTo>
                    <a:pt x="2147" y="55171"/>
                  </a:lnTo>
                  <a:lnTo>
                    <a:pt x="4216" y="67803"/>
                  </a:lnTo>
                  <a:lnTo>
                    <a:pt x="6725" y="80532"/>
                  </a:lnTo>
                  <a:lnTo>
                    <a:pt x="9548" y="94272"/>
                  </a:lnTo>
                  <a:lnTo>
                    <a:pt x="12590" y="109477"/>
                  </a:lnTo>
                  <a:lnTo>
                    <a:pt x="15783" y="126129"/>
                  </a:lnTo>
                  <a:lnTo>
                    <a:pt x="19080" y="143996"/>
                  </a:lnTo>
                  <a:lnTo>
                    <a:pt x="22441" y="162800"/>
                  </a:lnTo>
                  <a:lnTo>
                    <a:pt x="25681" y="182293"/>
                  </a:lnTo>
                  <a:lnTo>
                    <a:pt x="28478" y="202277"/>
                  </a:lnTo>
                  <a:lnTo>
                    <a:pt x="30696" y="222590"/>
                  </a:lnTo>
                  <a:lnTo>
                    <a:pt x="32524" y="242634"/>
                  </a:lnTo>
                  <a:lnTo>
                    <a:pt x="34366" y="261412"/>
                  </a:lnTo>
                  <a:lnTo>
                    <a:pt x="36456" y="278490"/>
                  </a:lnTo>
                  <a:lnTo>
                    <a:pt x="38691" y="294093"/>
                  </a:lnTo>
                  <a:lnTo>
                    <a:pt x="40738" y="308808"/>
                  </a:lnTo>
                  <a:lnTo>
                    <a:pt x="42402" y="323053"/>
                  </a:lnTo>
                  <a:lnTo>
                    <a:pt x="43274" y="335926"/>
                  </a:lnTo>
                  <a:lnTo>
                    <a:pt x="42769" y="343823"/>
                  </a:lnTo>
                  <a:lnTo>
                    <a:pt x="41310" y="344351"/>
                  </a:lnTo>
                  <a:lnTo>
                    <a:pt x="39873" y="339177"/>
                  </a:lnTo>
                  <a:lnTo>
                    <a:pt x="38926" y="330050"/>
                  </a:lnTo>
                  <a:lnTo>
                    <a:pt x="38768" y="318207"/>
                  </a:lnTo>
                  <a:lnTo>
                    <a:pt x="39464" y="304518"/>
                  </a:lnTo>
                  <a:lnTo>
                    <a:pt x="41077" y="289905"/>
                  </a:lnTo>
                  <a:lnTo>
                    <a:pt x="43760" y="275392"/>
                  </a:lnTo>
                  <a:lnTo>
                    <a:pt x="47496" y="261525"/>
                  </a:lnTo>
                  <a:lnTo>
                    <a:pt x="52293" y="248753"/>
                  </a:lnTo>
                  <a:lnTo>
                    <a:pt x="58262" y="237616"/>
                  </a:lnTo>
                  <a:lnTo>
                    <a:pt x="65347" y="228248"/>
                  </a:lnTo>
                  <a:lnTo>
                    <a:pt x="73206" y="220939"/>
                  </a:lnTo>
                  <a:lnTo>
                    <a:pt x="81318" y="216294"/>
                  </a:lnTo>
                  <a:lnTo>
                    <a:pt x="89364" y="214389"/>
                  </a:lnTo>
                  <a:lnTo>
                    <a:pt x="97223" y="214871"/>
                  </a:lnTo>
                  <a:lnTo>
                    <a:pt x="104879" y="217236"/>
                  </a:lnTo>
                  <a:lnTo>
                    <a:pt x="112362" y="221010"/>
                  </a:lnTo>
                  <a:lnTo>
                    <a:pt x="119709" y="225963"/>
                  </a:lnTo>
                  <a:lnTo>
                    <a:pt x="126956" y="232103"/>
                  </a:lnTo>
                  <a:lnTo>
                    <a:pt x="134123" y="239343"/>
                  </a:lnTo>
                  <a:lnTo>
                    <a:pt x="140903" y="247661"/>
                  </a:lnTo>
                  <a:lnTo>
                    <a:pt x="146698" y="257155"/>
                  </a:lnTo>
                  <a:lnTo>
                    <a:pt x="151259" y="267758"/>
                  </a:lnTo>
                  <a:lnTo>
                    <a:pt x="154667" y="279065"/>
                  </a:lnTo>
                  <a:lnTo>
                    <a:pt x="157489" y="291735"/>
                  </a:lnTo>
                  <a:lnTo>
                    <a:pt x="159970" y="309113"/>
                  </a:lnTo>
                  <a:lnTo>
                    <a:pt x="16253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0" name="Straight Connector 39"/>
          <p:cNvCxnSpPr/>
          <p:nvPr/>
        </p:nvCxnSpPr>
        <p:spPr>
          <a:xfrm flipH="1">
            <a:off x="2699766" y="2165350"/>
            <a:ext cx="1231899" cy="321525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2699766" y="3727450"/>
            <a:ext cx="1573784" cy="165315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H="1" flipV="1">
            <a:off x="3930650" y="2203450"/>
            <a:ext cx="335026" cy="152780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/>
          <p:cNvGrpSpPr/>
          <p:nvPr/>
        </p:nvGrpSpPr>
        <p:grpSpPr>
          <a:xfrm>
            <a:off x="2905865" y="1126549"/>
            <a:ext cx="3200664" cy="579068"/>
            <a:chOff x="2905865" y="1126549"/>
            <a:chExt cx="3200664" cy="579068"/>
          </a:xfrm>
        </p:grpSpPr>
        <p:sp>
          <p:nvSpPr>
            <p:cNvPr id="43" name="Freeform 42"/>
            <p:cNvSpPr/>
            <p:nvPr/>
          </p:nvSpPr>
          <p:spPr>
            <a:xfrm>
              <a:off x="2995894" y="1276064"/>
              <a:ext cx="188422" cy="186042"/>
            </a:xfrm>
            <a:custGeom>
              <a:avLst/>
              <a:gdLst/>
              <a:ahLst/>
              <a:cxnLst/>
              <a:rect l="0" t="0" r="0" b="0"/>
              <a:pathLst>
                <a:path w="188422" h="186042">
                  <a:moveTo>
                    <a:pt x="99484" y="8412"/>
                  </a:moveTo>
                  <a:lnTo>
                    <a:pt x="87883" y="8546"/>
                  </a:lnTo>
                  <a:lnTo>
                    <a:pt x="78034" y="9827"/>
                  </a:lnTo>
                  <a:lnTo>
                    <a:pt x="69029" y="12420"/>
                  </a:lnTo>
                  <a:lnTo>
                    <a:pt x="60588" y="16139"/>
                  </a:lnTo>
                  <a:lnTo>
                    <a:pt x="52560" y="20772"/>
                  </a:lnTo>
                  <a:lnTo>
                    <a:pt x="44837" y="26110"/>
                  </a:lnTo>
                  <a:lnTo>
                    <a:pt x="37333" y="32130"/>
                  </a:lnTo>
                  <a:lnTo>
                    <a:pt x="29982" y="38992"/>
                  </a:lnTo>
                  <a:lnTo>
                    <a:pt x="22746" y="46721"/>
                  </a:lnTo>
                  <a:lnTo>
                    <a:pt x="15921" y="55367"/>
                  </a:lnTo>
                  <a:lnTo>
                    <a:pt x="10096" y="65081"/>
                  </a:lnTo>
                  <a:lnTo>
                    <a:pt x="5519" y="75836"/>
                  </a:lnTo>
                  <a:lnTo>
                    <a:pt x="2278" y="87313"/>
                  </a:lnTo>
                  <a:lnTo>
                    <a:pt x="470" y="99009"/>
                  </a:lnTo>
                  <a:lnTo>
                    <a:pt x="0" y="110610"/>
                  </a:lnTo>
                  <a:lnTo>
                    <a:pt x="802" y="121839"/>
                  </a:lnTo>
                  <a:lnTo>
                    <a:pt x="2928" y="132379"/>
                  </a:lnTo>
                  <a:lnTo>
                    <a:pt x="6285" y="142133"/>
                  </a:lnTo>
                  <a:lnTo>
                    <a:pt x="10825" y="151174"/>
                  </a:lnTo>
                  <a:lnTo>
                    <a:pt x="16620" y="159641"/>
                  </a:lnTo>
                  <a:lnTo>
                    <a:pt x="23598" y="167661"/>
                  </a:lnTo>
                  <a:lnTo>
                    <a:pt x="31724" y="174863"/>
                  </a:lnTo>
                  <a:lnTo>
                    <a:pt x="41081" y="180416"/>
                  </a:lnTo>
                  <a:lnTo>
                    <a:pt x="51593" y="184001"/>
                  </a:lnTo>
                  <a:lnTo>
                    <a:pt x="62906" y="185763"/>
                  </a:lnTo>
                  <a:lnTo>
                    <a:pt x="74492" y="186041"/>
                  </a:lnTo>
                  <a:lnTo>
                    <a:pt x="86019" y="185187"/>
                  </a:lnTo>
                  <a:lnTo>
                    <a:pt x="97197" y="183345"/>
                  </a:lnTo>
                  <a:lnTo>
                    <a:pt x="107704" y="180446"/>
                  </a:lnTo>
                  <a:lnTo>
                    <a:pt x="117436" y="176539"/>
                  </a:lnTo>
                  <a:lnTo>
                    <a:pt x="126462" y="171783"/>
                  </a:lnTo>
                  <a:lnTo>
                    <a:pt x="134919" y="166367"/>
                  </a:lnTo>
                  <a:lnTo>
                    <a:pt x="142946" y="160459"/>
                  </a:lnTo>
                  <a:lnTo>
                    <a:pt x="150662" y="154033"/>
                  </a:lnTo>
                  <a:lnTo>
                    <a:pt x="158158" y="146888"/>
                  </a:lnTo>
                  <a:lnTo>
                    <a:pt x="165491" y="138966"/>
                  </a:lnTo>
                  <a:lnTo>
                    <a:pt x="172383" y="130187"/>
                  </a:lnTo>
                  <a:lnTo>
                    <a:pt x="178252" y="120384"/>
                  </a:lnTo>
                  <a:lnTo>
                    <a:pt x="182859" y="109563"/>
                  </a:lnTo>
                  <a:lnTo>
                    <a:pt x="186121" y="97872"/>
                  </a:lnTo>
                  <a:lnTo>
                    <a:pt x="187943" y="85500"/>
                  </a:lnTo>
                  <a:lnTo>
                    <a:pt x="188421" y="72633"/>
                  </a:lnTo>
                  <a:lnTo>
                    <a:pt x="187625" y="59739"/>
                  </a:lnTo>
                  <a:lnTo>
                    <a:pt x="185504" y="47543"/>
                  </a:lnTo>
                  <a:lnTo>
                    <a:pt x="182150" y="36385"/>
                  </a:lnTo>
                  <a:lnTo>
                    <a:pt x="177611" y="26420"/>
                  </a:lnTo>
                  <a:lnTo>
                    <a:pt x="171817" y="17791"/>
                  </a:lnTo>
                  <a:lnTo>
                    <a:pt x="164849" y="10444"/>
                  </a:lnTo>
                  <a:lnTo>
                    <a:pt x="157069" y="4662"/>
                  </a:lnTo>
                  <a:lnTo>
                    <a:pt x="149009" y="1125"/>
                  </a:lnTo>
                  <a:lnTo>
                    <a:pt x="141003" y="0"/>
                  </a:lnTo>
                  <a:lnTo>
                    <a:pt x="133286" y="894"/>
                  </a:lnTo>
                  <a:lnTo>
                    <a:pt x="125223" y="3307"/>
                  </a:lnTo>
                  <a:lnTo>
                    <a:pt x="114994" y="8567"/>
                  </a:lnTo>
                  <a:lnTo>
                    <a:pt x="99484" y="18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32248" y="1289501"/>
              <a:ext cx="379027" cy="210109"/>
            </a:xfrm>
            <a:custGeom>
              <a:avLst/>
              <a:gdLst/>
              <a:ahLst/>
              <a:cxnLst/>
              <a:rect l="0" t="0" r="0" b="0"/>
              <a:pathLst>
                <a:path w="379027" h="210109">
                  <a:moveTo>
                    <a:pt x="0" y="58146"/>
                  </a:moveTo>
                  <a:lnTo>
                    <a:pt x="2934" y="67082"/>
                  </a:lnTo>
                  <a:lnTo>
                    <a:pt x="5716" y="76709"/>
                  </a:lnTo>
                  <a:lnTo>
                    <a:pt x="8616" y="87996"/>
                  </a:lnTo>
                  <a:lnTo>
                    <a:pt x="11656" y="100664"/>
                  </a:lnTo>
                  <a:lnTo>
                    <a:pt x="14821" y="114143"/>
                  </a:lnTo>
                  <a:lnTo>
                    <a:pt x="18085" y="128010"/>
                  </a:lnTo>
                  <a:lnTo>
                    <a:pt x="21423" y="141873"/>
                  </a:lnTo>
                  <a:lnTo>
                    <a:pt x="24815" y="155316"/>
                  </a:lnTo>
                  <a:lnTo>
                    <a:pt x="28219" y="168095"/>
                  </a:lnTo>
                  <a:lnTo>
                    <a:pt x="30759" y="177772"/>
                  </a:lnTo>
                  <a:lnTo>
                    <a:pt x="31388" y="181314"/>
                  </a:lnTo>
                  <a:lnTo>
                    <a:pt x="30505" y="179724"/>
                  </a:lnTo>
                  <a:lnTo>
                    <a:pt x="28816" y="174426"/>
                  </a:lnTo>
                  <a:lnTo>
                    <a:pt x="26996" y="166085"/>
                  </a:lnTo>
                  <a:lnTo>
                    <a:pt x="25404" y="155250"/>
                  </a:lnTo>
                  <a:lnTo>
                    <a:pt x="24148" y="142474"/>
                  </a:lnTo>
                  <a:lnTo>
                    <a:pt x="23214" y="128256"/>
                  </a:lnTo>
                  <a:lnTo>
                    <a:pt x="22547" y="113012"/>
                  </a:lnTo>
                  <a:lnTo>
                    <a:pt x="22248" y="97376"/>
                  </a:lnTo>
                  <a:lnTo>
                    <a:pt x="22570" y="82187"/>
                  </a:lnTo>
                  <a:lnTo>
                    <a:pt x="23605" y="67863"/>
                  </a:lnTo>
                  <a:lnTo>
                    <a:pt x="25451" y="54449"/>
                  </a:lnTo>
                  <a:lnTo>
                    <a:pt x="28293" y="41818"/>
                  </a:lnTo>
                  <a:lnTo>
                    <a:pt x="32138" y="29818"/>
                  </a:lnTo>
                  <a:lnTo>
                    <a:pt x="37008" y="18944"/>
                  </a:lnTo>
                  <a:lnTo>
                    <a:pt x="43026" y="10296"/>
                  </a:lnTo>
                  <a:lnTo>
                    <a:pt x="50144" y="4299"/>
                  </a:lnTo>
                  <a:lnTo>
                    <a:pt x="58025" y="916"/>
                  </a:lnTo>
                  <a:lnTo>
                    <a:pt x="66152" y="0"/>
                  </a:lnTo>
                  <a:lnTo>
                    <a:pt x="74208" y="1203"/>
                  </a:lnTo>
                  <a:lnTo>
                    <a:pt x="82073" y="4246"/>
                  </a:lnTo>
                  <a:lnTo>
                    <a:pt x="89734" y="9014"/>
                  </a:lnTo>
                  <a:lnTo>
                    <a:pt x="97215" y="15286"/>
                  </a:lnTo>
                  <a:lnTo>
                    <a:pt x="104391" y="22764"/>
                  </a:lnTo>
                  <a:lnTo>
                    <a:pt x="110992" y="31153"/>
                  </a:lnTo>
                  <a:lnTo>
                    <a:pt x="116915" y="40207"/>
                  </a:lnTo>
                  <a:lnTo>
                    <a:pt x="122217" y="49896"/>
                  </a:lnTo>
                  <a:lnTo>
                    <a:pt x="127012" y="60385"/>
                  </a:lnTo>
                  <a:lnTo>
                    <a:pt x="131424" y="71702"/>
                  </a:lnTo>
                  <a:lnTo>
                    <a:pt x="135557" y="83743"/>
                  </a:lnTo>
                  <a:lnTo>
                    <a:pt x="139494" y="96358"/>
                  </a:lnTo>
                  <a:lnTo>
                    <a:pt x="143294" y="109369"/>
                  </a:lnTo>
                  <a:lnTo>
                    <a:pt x="147013" y="121499"/>
                  </a:lnTo>
                  <a:lnTo>
                    <a:pt x="151164" y="130052"/>
                  </a:lnTo>
                  <a:lnTo>
                    <a:pt x="156205" y="133787"/>
                  </a:lnTo>
                  <a:lnTo>
                    <a:pt x="161937" y="133683"/>
                  </a:lnTo>
                  <a:lnTo>
                    <a:pt x="168499" y="131037"/>
                  </a:lnTo>
                  <a:lnTo>
                    <a:pt x="175952" y="126958"/>
                  </a:lnTo>
                  <a:lnTo>
                    <a:pt x="184207" y="122355"/>
                  </a:lnTo>
                  <a:lnTo>
                    <a:pt x="193106" y="117728"/>
                  </a:lnTo>
                  <a:lnTo>
                    <a:pt x="202492" y="113273"/>
                  </a:lnTo>
                  <a:lnTo>
                    <a:pt x="212231" y="109034"/>
                  </a:lnTo>
                  <a:lnTo>
                    <a:pt x="222219" y="104988"/>
                  </a:lnTo>
                  <a:lnTo>
                    <a:pt x="232380" y="101096"/>
                  </a:lnTo>
                  <a:lnTo>
                    <a:pt x="242661" y="97320"/>
                  </a:lnTo>
                  <a:lnTo>
                    <a:pt x="253019" y="93622"/>
                  </a:lnTo>
                  <a:lnTo>
                    <a:pt x="263262" y="89814"/>
                  </a:lnTo>
                  <a:lnTo>
                    <a:pt x="273067" y="85571"/>
                  </a:lnTo>
                  <a:lnTo>
                    <a:pt x="282287" y="80746"/>
                  </a:lnTo>
                  <a:lnTo>
                    <a:pt x="290784" y="75200"/>
                  </a:lnTo>
                  <a:lnTo>
                    <a:pt x="298345" y="68719"/>
                  </a:lnTo>
                  <a:lnTo>
                    <a:pt x="304936" y="61288"/>
                  </a:lnTo>
                  <a:lnTo>
                    <a:pt x="310192" y="53196"/>
                  </a:lnTo>
                  <a:lnTo>
                    <a:pt x="313368" y="44926"/>
                  </a:lnTo>
                  <a:lnTo>
                    <a:pt x="314237" y="36779"/>
                  </a:lnTo>
                  <a:lnTo>
                    <a:pt x="312872" y="29023"/>
                  </a:lnTo>
                  <a:lnTo>
                    <a:pt x="309372" y="21967"/>
                  </a:lnTo>
                  <a:lnTo>
                    <a:pt x="304019" y="15715"/>
                  </a:lnTo>
                  <a:lnTo>
                    <a:pt x="297189" y="10518"/>
                  </a:lnTo>
                  <a:lnTo>
                    <a:pt x="289251" y="6850"/>
                  </a:lnTo>
                  <a:lnTo>
                    <a:pt x="280512" y="4831"/>
                  </a:lnTo>
                  <a:lnTo>
                    <a:pt x="271206" y="4441"/>
                  </a:lnTo>
                  <a:lnTo>
                    <a:pt x="261508" y="5692"/>
                  </a:lnTo>
                  <a:lnTo>
                    <a:pt x="251550" y="8425"/>
                  </a:lnTo>
                  <a:lnTo>
                    <a:pt x="241745" y="12530"/>
                  </a:lnTo>
                  <a:lnTo>
                    <a:pt x="232766" y="18025"/>
                  </a:lnTo>
                  <a:lnTo>
                    <a:pt x="224919" y="24798"/>
                  </a:lnTo>
                  <a:lnTo>
                    <a:pt x="218328" y="32785"/>
                  </a:lnTo>
                  <a:lnTo>
                    <a:pt x="213117" y="42048"/>
                  </a:lnTo>
                  <a:lnTo>
                    <a:pt x="209209" y="52502"/>
                  </a:lnTo>
                  <a:lnTo>
                    <a:pt x="206549" y="63946"/>
                  </a:lnTo>
                  <a:lnTo>
                    <a:pt x="205197" y="76151"/>
                  </a:lnTo>
                  <a:lnTo>
                    <a:pt x="205066" y="88912"/>
                  </a:lnTo>
                  <a:lnTo>
                    <a:pt x="206110" y="101903"/>
                  </a:lnTo>
                  <a:lnTo>
                    <a:pt x="208406" y="114698"/>
                  </a:lnTo>
                  <a:lnTo>
                    <a:pt x="211881" y="127076"/>
                  </a:lnTo>
                  <a:lnTo>
                    <a:pt x="216501" y="138844"/>
                  </a:lnTo>
                  <a:lnTo>
                    <a:pt x="222351" y="149755"/>
                  </a:lnTo>
                  <a:lnTo>
                    <a:pt x="229361" y="159761"/>
                  </a:lnTo>
                  <a:lnTo>
                    <a:pt x="237339" y="168973"/>
                  </a:lnTo>
                  <a:lnTo>
                    <a:pt x="246064" y="177556"/>
                  </a:lnTo>
                  <a:lnTo>
                    <a:pt x="255344" y="185658"/>
                  </a:lnTo>
                  <a:lnTo>
                    <a:pt x="265185" y="193084"/>
                  </a:lnTo>
                  <a:lnTo>
                    <a:pt x="275775" y="199320"/>
                  </a:lnTo>
                  <a:lnTo>
                    <a:pt x="287155" y="204177"/>
                  </a:lnTo>
                  <a:lnTo>
                    <a:pt x="299069" y="207608"/>
                  </a:lnTo>
                  <a:lnTo>
                    <a:pt x="311066" y="209544"/>
                  </a:lnTo>
                  <a:lnTo>
                    <a:pt x="322867" y="210108"/>
                  </a:lnTo>
                  <a:lnTo>
                    <a:pt x="334130" y="209703"/>
                  </a:lnTo>
                  <a:lnTo>
                    <a:pt x="345572" y="208872"/>
                  </a:lnTo>
                  <a:lnTo>
                    <a:pt x="359311" y="207546"/>
                  </a:lnTo>
                  <a:lnTo>
                    <a:pt x="379026" y="205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33716" y="1318775"/>
              <a:ext cx="189187" cy="175400"/>
            </a:xfrm>
            <a:custGeom>
              <a:avLst/>
              <a:gdLst/>
              <a:ahLst/>
              <a:cxnLst/>
              <a:rect l="0" t="0" r="0" b="0"/>
              <a:pathLst>
                <a:path w="189187" h="175400">
                  <a:moveTo>
                    <a:pt x="135527" y="7815"/>
                  </a:moveTo>
                  <a:lnTo>
                    <a:pt x="126658" y="4948"/>
                  </a:lnTo>
                  <a:lnTo>
                    <a:pt x="117672" y="2806"/>
                  </a:lnTo>
                  <a:lnTo>
                    <a:pt x="107681" y="1208"/>
                  </a:lnTo>
                  <a:lnTo>
                    <a:pt x="96873" y="200"/>
                  </a:lnTo>
                  <a:lnTo>
                    <a:pt x="85710" y="0"/>
                  </a:lnTo>
                  <a:lnTo>
                    <a:pt x="74510" y="660"/>
                  </a:lnTo>
                  <a:lnTo>
                    <a:pt x="63570" y="2244"/>
                  </a:lnTo>
                  <a:lnTo>
                    <a:pt x="53234" y="4905"/>
                  </a:lnTo>
                  <a:lnTo>
                    <a:pt x="43621" y="8625"/>
                  </a:lnTo>
                  <a:lnTo>
                    <a:pt x="34677" y="13411"/>
                  </a:lnTo>
                  <a:lnTo>
                    <a:pt x="26276" y="19372"/>
                  </a:lnTo>
                  <a:lnTo>
                    <a:pt x="18301" y="26456"/>
                  </a:lnTo>
                  <a:lnTo>
                    <a:pt x="11129" y="34484"/>
                  </a:lnTo>
                  <a:lnTo>
                    <a:pt x="5596" y="43242"/>
                  </a:lnTo>
                  <a:lnTo>
                    <a:pt x="2025" y="52540"/>
                  </a:lnTo>
                  <a:lnTo>
                    <a:pt x="272" y="62223"/>
                  </a:lnTo>
                  <a:lnTo>
                    <a:pt x="0" y="72175"/>
                  </a:lnTo>
                  <a:lnTo>
                    <a:pt x="858" y="82313"/>
                  </a:lnTo>
                  <a:lnTo>
                    <a:pt x="2704" y="92578"/>
                  </a:lnTo>
                  <a:lnTo>
                    <a:pt x="5603" y="102930"/>
                  </a:lnTo>
                  <a:lnTo>
                    <a:pt x="9516" y="113330"/>
                  </a:lnTo>
                  <a:lnTo>
                    <a:pt x="14446" y="123434"/>
                  </a:lnTo>
                  <a:lnTo>
                    <a:pt x="20512" y="132613"/>
                  </a:lnTo>
                  <a:lnTo>
                    <a:pt x="27669" y="140604"/>
                  </a:lnTo>
                  <a:lnTo>
                    <a:pt x="35747" y="147630"/>
                  </a:lnTo>
                  <a:lnTo>
                    <a:pt x="44540" y="154198"/>
                  </a:lnTo>
                  <a:lnTo>
                    <a:pt x="53866" y="160644"/>
                  </a:lnTo>
                  <a:lnTo>
                    <a:pt x="63737" y="166635"/>
                  </a:lnTo>
                  <a:lnTo>
                    <a:pt x="74349" y="171302"/>
                  </a:lnTo>
                  <a:lnTo>
                    <a:pt x="85743" y="174251"/>
                  </a:lnTo>
                  <a:lnTo>
                    <a:pt x="97666" y="175399"/>
                  </a:lnTo>
                  <a:lnTo>
                    <a:pt x="109669" y="174725"/>
                  </a:lnTo>
                  <a:lnTo>
                    <a:pt x="121479" y="172411"/>
                  </a:lnTo>
                  <a:lnTo>
                    <a:pt x="132850" y="168602"/>
                  </a:lnTo>
                  <a:lnTo>
                    <a:pt x="143485" y="163313"/>
                  </a:lnTo>
                  <a:lnTo>
                    <a:pt x="153299" y="156686"/>
                  </a:lnTo>
                  <a:lnTo>
                    <a:pt x="162211" y="148969"/>
                  </a:lnTo>
                  <a:lnTo>
                    <a:pt x="170058" y="140419"/>
                  </a:lnTo>
                  <a:lnTo>
                    <a:pt x="176849" y="131262"/>
                  </a:lnTo>
                  <a:lnTo>
                    <a:pt x="182411" y="121674"/>
                  </a:lnTo>
                  <a:lnTo>
                    <a:pt x="186325" y="111785"/>
                  </a:lnTo>
                  <a:lnTo>
                    <a:pt x="188512" y="101689"/>
                  </a:lnTo>
                  <a:lnTo>
                    <a:pt x="189186" y="91452"/>
                  </a:lnTo>
                  <a:lnTo>
                    <a:pt x="188658" y="81119"/>
                  </a:lnTo>
                  <a:lnTo>
                    <a:pt x="187223" y="70731"/>
                  </a:lnTo>
                  <a:lnTo>
                    <a:pt x="184804" y="60636"/>
                  </a:lnTo>
                  <a:lnTo>
                    <a:pt x="180980" y="51463"/>
                  </a:lnTo>
                  <a:lnTo>
                    <a:pt x="175629" y="43480"/>
                  </a:lnTo>
                  <a:lnTo>
                    <a:pt x="168917" y="36629"/>
                  </a:lnTo>
                  <a:lnTo>
                    <a:pt x="161117" y="30711"/>
                  </a:lnTo>
                  <a:lnTo>
                    <a:pt x="152494" y="25515"/>
                  </a:lnTo>
                  <a:lnTo>
                    <a:pt x="143111" y="21177"/>
                  </a:lnTo>
                  <a:lnTo>
                    <a:pt x="132835" y="18159"/>
                  </a:lnTo>
                  <a:lnTo>
                    <a:pt x="121683" y="16604"/>
                  </a:lnTo>
                  <a:lnTo>
                    <a:pt x="110389" y="16207"/>
                  </a:lnTo>
                  <a:lnTo>
                    <a:pt x="99211" y="16345"/>
                  </a:lnTo>
                  <a:lnTo>
                    <a:pt x="87168" y="17032"/>
                  </a:lnTo>
                  <a:lnTo>
                    <a:pt x="72356" y="18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74528" y="1126549"/>
              <a:ext cx="174381" cy="362070"/>
            </a:xfrm>
            <a:custGeom>
              <a:avLst/>
              <a:gdLst/>
              <a:ahLst/>
              <a:cxnLst/>
              <a:rect l="0" t="0" r="0" b="0"/>
              <a:pathLst>
                <a:path w="174381" h="362070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9" y="36461"/>
                  </a:lnTo>
                  <a:lnTo>
                    <a:pt x="3687" y="50309"/>
                  </a:lnTo>
                  <a:lnTo>
                    <a:pt x="5354" y="64637"/>
                  </a:lnTo>
                  <a:lnTo>
                    <a:pt x="6768" y="79111"/>
                  </a:lnTo>
                  <a:lnTo>
                    <a:pt x="7866" y="93734"/>
                  </a:lnTo>
                  <a:lnTo>
                    <a:pt x="8677" y="108758"/>
                  </a:lnTo>
                  <a:lnTo>
                    <a:pt x="9260" y="124302"/>
                  </a:lnTo>
                  <a:lnTo>
                    <a:pt x="9839" y="140179"/>
                  </a:lnTo>
                  <a:lnTo>
                    <a:pt x="10767" y="155997"/>
                  </a:lnTo>
                  <a:lnTo>
                    <a:pt x="12207" y="171530"/>
                  </a:lnTo>
                  <a:lnTo>
                    <a:pt x="13990" y="186724"/>
                  </a:lnTo>
                  <a:lnTo>
                    <a:pt x="15725" y="201613"/>
                  </a:lnTo>
                  <a:lnTo>
                    <a:pt x="17187" y="216258"/>
                  </a:lnTo>
                  <a:lnTo>
                    <a:pt x="18320" y="230720"/>
                  </a:lnTo>
                  <a:lnTo>
                    <a:pt x="19154" y="245051"/>
                  </a:lnTo>
                  <a:lnTo>
                    <a:pt x="19755" y="259186"/>
                  </a:lnTo>
                  <a:lnTo>
                    <a:pt x="20374" y="269552"/>
                  </a:lnTo>
                  <a:lnTo>
                    <a:pt x="21365" y="271702"/>
                  </a:lnTo>
                  <a:lnTo>
                    <a:pt x="22842" y="267092"/>
                  </a:lnTo>
                  <a:lnTo>
                    <a:pt x="24967" y="258440"/>
                  </a:lnTo>
                  <a:lnTo>
                    <a:pt x="27985" y="248274"/>
                  </a:lnTo>
                  <a:lnTo>
                    <a:pt x="31939" y="238037"/>
                  </a:lnTo>
                  <a:lnTo>
                    <a:pt x="36879" y="228462"/>
                  </a:lnTo>
                  <a:lnTo>
                    <a:pt x="42942" y="219981"/>
                  </a:lnTo>
                  <a:lnTo>
                    <a:pt x="50093" y="212673"/>
                  </a:lnTo>
                  <a:lnTo>
                    <a:pt x="58165" y="206720"/>
                  </a:lnTo>
                  <a:lnTo>
                    <a:pt x="66954" y="202522"/>
                  </a:lnTo>
                  <a:lnTo>
                    <a:pt x="76271" y="200137"/>
                  </a:lnTo>
                  <a:lnTo>
                    <a:pt x="85967" y="199497"/>
                  </a:lnTo>
                  <a:lnTo>
                    <a:pt x="95928" y="200578"/>
                  </a:lnTo>
                  <a:lnTo>
                    <a:pt x="106067" y="203192"/>
                  </a:lnTo>
                  <a:lnTo>
                    <a:pt x="116163" y="207046"/>
                  </a:lnTo>
                  <a:lnTo>
                    <a:pt x="125869" y="211842"/>
                  </a:lnTo>
                  <a:lnTo>
                    <a:pt x="135023" y="217326"/>
                  </a:lnTo>
                  <a:lnTo>
                    <a:pt x="143475" y="223464"/>
                  </a:lnTo>
                  <a:lnTo>
                    <a:pt x="151006" y="230416"/>
                  </a:lnTo>
                  <a:lnTo>
                    <a:pt x="157586" y="238208"/>
                  </a:lnTo>
                  <a:lnTo>
                    <a:pt x="163174" y="246899"/>
                  </a:lnTo>
                  <a:lnTo>
                    <a:pt x="167638" y="256644"/>
                  </a:lnTo>
                  <a:lnTo>
                    <a:pt x="171008" y="267421"/>
                  </a:lnTo>
                  <a:lnTo>
                    <a:pt x="173290" y="278912"/>
                  </a:lnTo>
                  <a:lnTo>
                    <a:pt x="174380" y="290618"/>
                  </a:lnTo>
                  <a:lnTo>
                    <a:pt x="174328" y="302226"/>
                  </a:lnTo>
                  <a:lnTo>
                    <a:pt x="172989" y="313459"/>
                  </a:lnTo>
                  <a:lnTo>
                    <a:pt x="169962" y="324002"/>
                  </a:lnTo>
                  <a:lnTo>
                    <a:pt x="165179" y="333749"/>
                  </a:lnTo>
                  <a:lnTo>
                    <a:pt x="158696" y="342446"/>
                  </a:lnTo>
                  <a:lnTo>
                    <a:pt x="150525" y="349617"/>
                  </a:lnTo>
                  <a:lnTo>
                    <a:pt x="140847" y="355140"/>
                  </a:lnTo>
                  <a:lnTo>
                    <a:pt x="130113" y="359037"/>
                  </a:lnTo>
                  <a:lnTo>
                    <a:pt x="118923" y="361294"/>
                  </a:lnTo>
                  <a:lnTo>
                    <a:pt x="107667" y="362069"/>
                  </a:lnTo>
                  <a:lnTo>
                    <a:pt x="96671" y="361473"/>
                  </a:lnTo>
                  <a:lnTo>
                    <a:pt x="86287" y="359486"/>
                  </a:lnTo>
                  <a:lnTo>
                    <a:pt x="76647" y="356237"/>
                  </a:lnTo>
                  <a:lnTo>
                    <a:pt x="67993" y="352258"/>
                  </a:lnTo>
                  <a:lnTo>
                    <a:pt x="59928" y="348021"/>
                  </a:lnTo>
                  <a:lnTo>
                    <a:pt x="51743" y="343155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48269" y="1137077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82"/>
                  </a:lnTo>
                  <a:lnTo>
                    <a:pt x="177" y="62143"/>
                  </a:lnTo>
                  <a:lnTo>
                    <a:pt x="826" y="80285"/>
                  </a:lnTo>
                  <a:lnTo>
                    <a:pt x="2074" y="99271"/>
                  </a:lnTo>
                  <a:lnTo>
                    <a:pt x="3727" y="118885"/>
                  </a:lnTo>
                  <a:lnTo>
                    <a:pt x="5375" y="138948"/>
                  </a:lnTo>
                  <a:lnTo>
                    <a:pt x="6783" y="159319"/>
                  </a:lnTo>
                  <a:lnTo>
                    <a:pt x="8048" y="179571"/>
                  </a:lnTo>
                  <a:lnTo>
                    <a:pt x="9504" y="199021"/>
                  </a:lnTo>
                  <a:lnTo>
                    <a:pt x="11331" y="217363"/>
                  </a:lnTo>
                  <a:lnTo>
                    <a:pt x="13389" y="234629"/>
                  </a:lnTo>
                  <a:lnTo>
                    <a:pt x="15316" y="250999"/>
                  </a:lnTo>
                  <a:lnTo>
                    <a:pt x="16915" y="266668"/>
                  </a:lnTo>
                  <a:lnTo>
                    <a:pt x="18342" y="281408"/>
                  </a:lnTo>
                  <a:lnTo>
                    <a:pt x="20274" y="296116"/>
                  </a:lnTo>
                  <a:lnTo>
                    <a:pt x="23994" y="31320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42984" y="1252891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91106" y="5800"/>
                  </a:lnTo>
                  <a:lnTo>
                    <a:pt x="181479" y="10725"/>
                  </a:lnTo>
                  <a:lnTo>
                    <a:pt x="170191" y="15223"/>
                  </a:lnTo>
                  <a:lnTo>
                    <a:pt x="157524" y="19271"/>
                  </a:lnTo>
                  <a:lnTo>
                    <a:pt x="144045" y="22636"/>
                  </a:lnTo>
                  <a:lnTo>
                    <a:pt x="130168" y="25244"/>
                  </a:lnTo>
                  <a:lnTo>
                    <a:pt x="115960" y="27171"/>
                  </a:lnTo>
                  <a:lnTo>
                    <a:pt x="101220" y="28550"/>
                  </a:lnTo>
                  <a:lnTo>
                    <a:pt x="85879" y="29521"/>
                  </a:lnTo>
                  <a:lnTo>
                    <a:pt x="70363" y="30391"/>
                  </a:lnTo>
                  <a:lnTo>
                    <a:pt x="53784" y="31822"/>
                  </a:lnTo>
                  <a:lnTo>
                    <a:pt x="32448" y="3506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53554" y="1316062"/>
              <a:ext cx="117966" cy="164928"/>
            </a:xfrm>
            <a:custGeom>
              <a:avLst/>
              <a:gdLst/>
              <a:ahLst/>
              <a:cxnLst/>
              <a:rect l="0" t="0" r="0" b="0"/>
              <a:pathLst>
                <a:path w="117966" h="164928">
                  <a:moveTo>
                    <a:pt x="0" y="21057"/>
                  </a:moveTo>
                  <a:lnTo>
                    <a:pt x="0" y="35659"/>
                  </a:lnTo>
                  <a:lnTo>
                    <a:pt x="0" y="48930"/>
                  </a:lnTo>
                  <a:lnTo>
                    <a:pt x="9" y="62131"/>
                  </a:lnTo>
                  <a:lnTo>
                    <a:pt x="355" y="75473"/>
                  </a:lnTo>
                  <a:lnTo>
                    <a:pt x="1651" y="88981"/>
                  </a:lnTo>
                  <a:lnTo>
                    <a:pt x="4158" y="102626"/>
                  </a:lnTo>
                  <a:lnTo>
                    <a:pt x="7809" y="116046"/>
                  </a:lnTo>
                  <a:lnTo>
                    <a:pt x="12402" y="128599"/>
                  </a:lnTo>
                  <a:lnTo>
                    <a:pt x="17723" y="139987"/>
                  </a:lnTo>
                  <a:lnTo>
                    <a:pt x="23906" y="149768"/>
                  </a:lnTo>
                  <a:lnTo>
                    <a:pt x="31411" y="157208"/>
                  </a:lnTo>
                  <a:lnTo>
                    <a:pt x="40377" y="162129"/>
                  </a:lnTo>
                  <a:lnTo>
                    <a:pt x="50329" y="164654"/>
                  </a:lnTo>
                  <a:lnTo>
                    <a:pt x="60393" y="164927"/>
                  </a:lnTo>
                  <a:lnTo>
                    <a:pt x="70045" y="163254"/>
                  </a:lnTo>
                  <a:lnTo>
                    <a:pt x="78963" y="159712"/>
                  </a:lnTo>
                  <a:lnTo>
                    <a:pt x="86874" y="154070"/>
                  </a:lnTo>
                  <a:lnTo>
                    <a:pt x="93746" y="146389"/>
                  </a:lnTo>
                  <a:lnTo>
                    <a:pt x="99715" y="136979"/>
                  </a:lnTo>
                  <a:lnTo>
                    <a:pt x="104974" y="126223"/>
                  </a:lnTo>
                  <a:lnTo>
                    <a:pt x="109695" y="114469"/>
                  </a:lnTo>
                  <a:lnTo>
                    <a:pt x="113700" y="102003"/>
                  </a:lnTo>
                  <a:lnTo>
                    <a:pt x="116486" y="89036"/>
                  </a:lnTo>
                  <a:lnTo>
                    <a:pt x="117878" y="75733"/>
                  </a:lnTo>
                  <a:lnTo>
                    <a:pt x="117965" y="62424"/>
                  </a:lnTo>
                  <a:lnTo>
                    <a:pt x="116841" y="48105"/>
                  </a:lnTo>
                  <a:lnTo>
                    <a:pt x="113286" y="2928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14468" y="1295005"/>
              <a:ext cx="164969" cy="214816"/>
            </a:xfrm>
            <a:custGeom>
              <a:avLst/>
              <a:gdLst/>
              <a:ahLst/>
              <a:cxnLst/>
              <a:rect l="0" t="0" r="0" b="0"/>
              <a:pathLst>
                <a:path w="164969" h="214816">
                  <a:moveTo>
                    <a:pt x="112827" y="0"/>
                  </a:moveTo>
                  <a:lnTo>
                    <a:pt x="98292" y="67"/>
                  </a:lnTo>
                  <a:lnTo>
                    <a:pt x="85661" y="707"/>
                  </a:lnTo>
                  <a:lnTo>
                    <a:pt x="73757" y="2008"/>
                  </a:lnTo>
                  <a:lnTo>
                    <a:pt x="62275" y="4041"/>
                  </a:lnTo>
                  <a:lnTo>
                    <a:pt x="51083" y="7005"/>
                  </a:lnTo>
                  <a:lnTo>
                    <a:pt x="40105" y="10930"/>
                  </a:lnTo>
                  <a:lnTo>
                    <a:pt x="29607" y="15852"/>
                  </a:lnTo>
                  <a:lnTo>
                    <a:pt x="20162" y="21904"/>
                  </a:lnTo>
                  <a:lnTo>
                    <a:pt x="12009" y="29044"/>
                  </a:lnTo>
                  <a:lnTo>
                    <a:pt x="5553" y="36939"/>
                  </a:lnTo>
                  <a:lnTo>
                    <a:pt x="1496" y="45076"/>
                  </a:lnTo>
                  <a:lnTo>
                    <a:pt x="0" y="53133"/>
                  </a:lnTo>
                  <a:lnTo>
                    <a:pt x="928" y="60830"/>
                  </a:lnTo>
                  <a:lnTo>
                    <a:pt x="4127" y="67845"/>
                  </a:lnTo>
                  <a:lnTo>
                    <a:pt x="9280" y="74075"/>
                  </a:lnTo>
                  <a:lnTo>
                    <a:pt x="16142" y="79427"/>
                  </a:lnTo>
                  <a:lnTo>
                    <a:pt x="24634" y="83732"/>
                  </a:lnTo>
                  <a:lnTo>
                    <a:pt x="34564" y="87000"/>
                  </a:lnTo>
                  <a:lnTo>
                    <a:pt x="45652" y="89383"/>
                  </a:lnTo>
                  <a:lnTo>
                    <a:pt x="57618" y="91073"/>
                  </a:lnTo>
                  <a:lnTo>
                    <a:pt x="70218" y="92256"/>
                  </a:lnTo>
                  <a:lnTo>
                    <a:pt x="83102" y="93239"/>
                  </a:lnTo>
                  <a:lnTo>
                    <a:pt x="95825" y="94441"/>
                  </a:lnTo>
                  <a:lnTo>
                    <a:pt x="108150" y="96078"/>
                  </a:lnTo>
                  <a:lnTo>
                    <a:pt x="119713" y="98501"/>
                  </a:lnTo>
                  <a:lnTo>
                    <a:pt x="129954" y="102264"/>
                  </a:lnTo>
                  <a:lnTo>
                    <a:pt x="138692" y="107541"/>
                  </a:lnTo>
                  <a:lnTo>
                    <a:pt x="146070" y="114187"/>
                  </a:lnTo>
                  <a:lnTo>
                    <a:pt x="152348" y="121935"/>
                  </a:lnTo>
                  <a:lnTo>
                    <a:pt x="157786" y="130516"/>
                  </a:lnTo>
                  <a:lnTo>
                    <a:pt x="162118" y="139698"/>
                  </a:lnTo>
                  <a:lnTo>
                    <a:pt x="164600" y="149306"/>
                  </a:lnTo>
                  <a:lnTo>
                    <a:pt x="164968" y="159205"/>
                  </a:lnTo>
                  <a:lnTo>
                    <a:pt x="163249" y="169139"/>
                  </a:lnTo>
                  <a:lnTo>
                    <a:pt x="159504" y="178735"/>
                  </a:lnTo>
                  <a:lnTo>
                    <a:pt x="153978" y="187810"/>
                  </a:lnTo>
                  <a:lnTo>
                    <a:pt x="146862" y="196040"/>
                  </a:lnTo>
                  <a:lnTo>
                    <a:pt x="138198" y="202889"/>
                  </a:lnTo>
                  <a:lnTo>
                    <a:pt x="128153" y="208193"/>
                  </a:lnTo>
                  <a:lnTo>
                    <a:pt x="116987" y="211942"/>
                  </a:lnTo>
                  <a:lnTo>
                    <a:pt x="104969" y="214099"/>
                  </a:lnTo>
                  <a:lnTo>
                    <a:pt x="92339" y="214815"/>
                  </a:lnTo>
                  <a:lnTo>
                    <a:pt x="79500" y="214514"/>
                  </a:lnTo>
                  <a:lnTo>
                    <a:pt x="65554" y="213764"/>
                  </a:lnTo>
                  <a:lnTo>
                    <a:pt x="47045" y="212505"/>
                  </a:lnTo>
                  <a:lnTo>
                    <a:pt x="1807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31274" y="1321909"/>
              <a:ext cx="169763" cy="184418"/>
            </a:xfrm>
            <a:custGeom>
              <a:avLst/>
              <a:gdLst/>
              <a:ahLst/>
              <a:cxnLst/>
              <a:rect l="0" t="0" r="0" b="0"/>
              <a:pathLst>
                <a:path w="169763" h="184418">
                  <a:moveTo>
                    <a:pt x="11835" y="67852"/>
                  </a:moveTo>
                  <a:lnTo>
                    <a:pt x="20703" y="70719"/>
                  </a:lnTo>
                  <a:lnTo>
                    <a:pt x="29690" y="72861"/>
                  </a:lnTo>
                  <a:lnTo>
                    <a:pt x="39681" y="74459"/>
                  </a:lnTo>
                  <a:lnTo>
                    <a:pt x="50488" y="75467"/>
                  </a:lnTo>
                  <a:lnTo>
                    <a:pt x="61652" y="75667"/>
                  </a:lnTo>
                  <a:lnTo>
                    <a:pt x="72848" y="75003"/>
                  </a:lnTo>
                  <a:lnTo>
                    <a:pt x="83615" y="73246"/>
                  </a:lnTo>
                  <a:lnTo>
                    <a:pt x="93302" y="69937"/>
                  </a:lnTo>
                  <a:lnTo>
                    <a:pt x="101652" y="64967"/>
                  </a:lnTo>
                  <a:lnTo>
                    <a:pt x="108425" y="58529"/>
                  </a:lnTo>
                  <a:lnTo>
                    <a:pt x="113233" y="50920"/>
                  </a:lnTo>
                  <a:lnTo>
                    <a:pt x="116051" y="42442"/>
                  </a:lnTo>
                  <a:lnTo>
                    <a:pt x="116825" y="33667"/>
                  </a:lnTo>
                  <a:lnTo>
                    <a:pt x="115309" y="25398"/>
                  </a:lnTo>
                  <a:lnTo>
                    <a:pt x="111583" y="18033"/>
                  </a:lnTo>
                  <a:lnTo>
                    <a:pt x="105830" y="11769"/>
                  </a:lnTo>
                  <a:lnTo>
                    <a:pt x="98156" y="6779"/>
                  </a:lnTo>
                  <a:lnTo>
                    <a:pt x="88821" y="3024"/>
                  </a:lnTo>
                  <a:lnTo>
                    <a:pt x="78487" y="637"/>
                  </a:lnTo>
                  <a:lnTo>
                    <a:pt x="68101" y="0"/>
                  </a:lnTo>
                  <a:lnTo>
                    <a:pt x="58196" y="1166"/>
                  </a:lnTo>
                  <a:lnTo>
                    <a:pt x="48921" y="4066"/>
                  </a:lnTo>
                  <a:lnTo>
                    <a:pt x="40232" y="8678"/>
                  </a:lnTo>
                  <a:lnTo>
                    <a:pt x="32021" y="14817"/>
                  </a:lnTo>
                  <a:lnTo>
                    <a:pt x="24337" y="22192"/>
                  </a:lnTo>
                  <a:lnTo>
                    <a:pt x="17387" y="30504"/>
                  </a:lnTo>
                  <a:lnTo>
                    <a:pt x="11234" y="39504"/>
                  </a:lnTo>
                  <a:lnTo>
                    <a:pt x="6118" y="49154"/>
                  </a:lnTo>
                  <a:lnTo>
                    <a:pt x="2510" y="59617"/>
                  </a:lnTo>
                  <a:lnTo>
                    <a:pt x="531" y="70916"/>
                  </a:lnTo>
                  <a:lnTo>
                    <a:pt x="0" y="82945"/>
                  </a:lnTo>
                  <a:lnTo>
                    <a:pt x="623" y="95552"/>
                  </a:lnTo>
                  <a:lnTo>
                    <a:pt x="2122" y="108581"/>
                  </a:lnTo>
                  <a:lnTo>
                    <a:pt x="4584" y="121584"/>
                  </a:lnTo>
                  <a:lnTo>
                    <a:pt x="8439" y="133855"/>
                  </a:lnTo>
                  <a:lnTo>
                    <a:pt x="13808" y="145063"/>
                  </a:lnTo>
                  <a:lnTo>
                    <a:pt x="20532" y="155061"/>
                  </a:lnTo>
                  <a:lnTo>
                    <a:pt x="28342" y="163713"/>
                  </a:lnTo>
                  <a:lnTo>
                    <a:pt x="36970" y="171079"/>
                  </a:lnTo>
                  <a:lnTo>
                    <a:pt x="46357" y="177044"/>
                  </a:lnTo>
                  <a:lnTo>
                    <a:pt x="56636" y="181236"/>
                  </a:lnTo>
                  <a:lnTo>
                    <a:pt x="67803" y="183614"/>
                  </a:lnTo>
                  <a:lnTo>
                    <a:pt x="79572" y="184417"/>
                  </a:lnTo>
                  <a:lnTo>
                    <a:pt x="91472" y="183976"/>
                  </a:lnTo>
                  <a:lnTo>
                    <a:pt x="103212" y="182609"/>
                  </a:lnTo>
                  <a:lnTo>
                    <a:pt x="114632" y="180537"/>
                  </a:lnTo>
                  <a:lnTo>
                    <a:pt x="126941" y="177580"/>
                  </a:lnTo>
                  <a:lnTo>
                    <a:pt x="143450" y="172368"/>
                  </a:lnTo>
                  <a:lnTo>
                    <a:pt x="169762" y="162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16264" y="1334241"/>
              <a:ext cx="226970" cy="161654"/>
            </a:xfrm>
            <a:custGeom>
              <a:avLst/>
              <a:gdLst/>
              <a:ahLst/>
              <a:cxnLst/>
              <a:rect l="0" t="0" r="0" b="0"/>
              <a:pathLst>
                <a:path w="226970" h="161654">
                  <a:moveTo>
                    <a:pt x="163798" y="76577"/>
                  </a:moveTo>
                  <a:lnTo>
                    <a:pt x="160797" y="67776"/>
                  </a:lnTo>
                  <a:lnTo>
                    <a:pt x="157375" y="59429"/>
                  </a:lnTo>
                  <a:lnTo>
                    <a:pt x="153174" y="50735"/>
                  </a:lnTo>
                  <a:lnTo>
                    <a:pt x="148101" y="41787"/>
                  </a:lnTo>
                  <a:lnTo>
                    <a:pt x="141971" y="32940"/>
                  </a:lnTo>
                  <a:lnTo>
                    <a:pt x="134783" y="24411"/>
                  </a:lnTo>
                  <a:lnTo>
                    <a:pt x="126523" y="16568"/>
                  </a:lnTo>
                  <a:lnTo>
                    <a:pt x="117080" y="9987"/>
                  </a:lnTo>
                  <a:lnTo>
                    <a:pt x="106511" y="4872"/>
                  </a:lnTo>
                  <a:lnTo>
                    <a:pt x="95161" y="1423"/>
                  </a:lnTo>
                  <a:lnTo>
                    <a:pt x="83552" y="0"/>
                  </a:lnTo>
                  <a:lnTo>
                    <a:pt x="72010" y="598"/>
                  </a:lnTo>
                  <a:lnTo>
                    <a:pt x="60821" y="2931"/>
                  </a:lnTo>
                  <a:lnTo>
                    <a:pt x="50307" y="6622"/>
                  </a:lnTo>
                  <a:lnTo>
                    <a:pt x="40575" y="11326"/>
                  </a:lnTo>
                  <a:lnTo>
                    <a:pt x="31718" y="16921"/>
                  </a:lnTo>
                  <a:lnTo>
                    <a:pt x="23907" y="23500"/>
                  </a:lnTo>
                  <a:lnTo>
                    <a:pt x="17136" y="31039"/>
                  </a:lnTo>
                  <a:lnTo>
                    <a:pt x="11418" y="39558"/>
                  </a:lnTo>
                  <a:lnTo>
                    <a:pt x="6867" y="49187"/>
                  </a:lnTo>
                  <a:lnTo>
                    <a:pt x="3438" y="59886"/>
                  </a:lnTo>
                  <a:lnTo>
                    <a:pt x="1117" y="71326"/>
                  </a:lnTo>
                  <a:lnTo>
                    <a:pt x="0" y="82997"/>
                  </a:lnTo>
                  <a:lnTo>
                    <a:pt x="30" y="94581"/>
                  </a:lnTo>
                  <a:lnTo>
                    <a:pt x="1184" y="105798"/>
                  </a:lnTo>
                  <a:lnTo>
                    <a:pt x="3554" y="116331"/>
                  </a:lnTo>
                  <a:lnTo>
                    <a:pt x="7079" y="126075"/>
                  </a:lnTo>
                  <a:lnTo>
                    <a:pt x="11733" y="134940"/>
                  </a:lnTo>
                  <a:lnTo>
                    <a:pt x="17606" y="142757"/>
                  </a:lnTo>
                  <a:lnTo>
                    <a:pt x="24631" y="149527"/>
                  </a:lnTo>
                  <a:lnTo>
                    <a:pt x="32619" y="155075"/>
                  </a:lnTo>
                  <a:lnTo>
                    <a:pt x="41351" y="158979"/>
                  </a:lnTo>
                  <a:lnTo>
                    <a:pt x="50626" y="161156"/>
                  </a:lnTo>
                  <a:lnTo>
                    <a:pt x="60124" y="161653"/>
                  </a:lnTo>
                  <a:lnTo>
                    <a:pt x="69420" y="160474"/>
                  </a:lnTo>
                  <a:lnTo>
                    <a:pt x="78295" y="157784"/>
                  </a:lnTo>
                  <a:lnTo>
                    <a:pt x="86558" y="153538"/>
                  </a:lnTo>
                  <a:lnTo>
                    <a:pt x="93963" y="147415"/>
                  </a:lnTo>
                  <a:lnTo>
                    <a:pt x="100462" y="139413"/>
                  </a:lnTo>
                  <a:lnTo>
                    <a:pt x="106166" y="129956"/>
                  </a:lnTo>
                  <a:lnTo>
                    <a:pt x="111240" y="119699"/>
                  </a:lnTo>
                  <a:lnTo>
                    <a:pt x="115842" y="109099"/>
                  </a:lnTo>
                  <a:lnTo>
                    <a:pt x="120105" y="98391"/>
                  </a:lnTo>
                  <a:lnTo>
                    <a:pt x="124129" y="87676"/>
                  </a:lnTo>
                  <a:lnTo>
                    <a:pt x="127993" y="77060"/>
                  </a:lnTo>
                  <a:lnTo>
                    <a:pt x="131946" y="69026"/>
                  </a:lnTo>
                  <a:lnTo>
                    <a:pt x="135844" y="66699"/>
                  </a:lnTo>
                  <a:lnTo>
                    <a:pt x="139152" y="69122"/>
                  </a:lnTo>
                  <a:lnTo>
                    <a:pt x="142089" y="74635"/>
                  </a:lnTo>
                  <a:lnTo>
                    <a:pt x="145116" y="81882"/>
                  </a:lnTo>
                  <a:lnTo>
                    <a:pt x="148691" y="89811"/>
                  </a:lnTo>
                  <a:lnTo>
                    <a:pt x="152994" y="97844"/>
                  </a:lnTo>
                  <a:lnTo>
                    <a:pt x="158154" y="105579"/>
                  </a:lnTo>
                  <a:lnTo>
                    <a:pt x="164359" y="112648"/>
                  </a:lnTo>
                  <a:lnTo>
                    <a:pt x="171598" y="118928"/>
                  </a:lnTo>
                  <a:lnTo>
                    <a:pt x="179646" y="124336"/>
                  </a:lnTo>
                  <a:lnTo>
                    <a:pt x="189159" y="129260"/>
                  </a:lnTo>
                  <a:lnTo>
                    <a:pt x="203207" y="134132"/>
                  </a:lnTo>
                  <a:lnTo>
                    <a:pt x="226969" y="139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35417" y="1321020"/>
              <a:ext cx="155216" cy="174027"/>
            </a:xfrm>
            <a:custGeom>
              <a:avLst/>
              <a:gdLst/>
              <a:ahLst/>
              <a:cxnLst/>
              <a:rect l="0" t="0" r="0" b="0"/>
              <a:pathLst>
                <a:path w="155216" h="174027">
                  <a:moveTo>
                    <a:pt x="7816" y="5570"/>
                  </a:moveTo>
                  <a:lnTo>
                    <a:pt x="4949" y="14439"/>
                  </a:lnTo>
                  <a:lnTo>
                    <a:pt x="2807" y="23425"/>
                  </a:lnTo>
                  <a:lnTo>
                    <a:pt x="1208" y="33421"/>
                  </a:lnTo>
                  <a:lnTo>
                    <a:pt x="200" y="44401"/>
                  </a:lnTo>
                  <a:lnTo>
                    <a:pt x="0" y="56213"/>
                  </a:lnTo>
                  <a:lnTo>
                    <a:pt x="656" y="68667"/>
                  </a:lnTo>
                  <a:lnTo>
                    <a:pt x="2067" y="81432"/>
                  </a:lnTo>
                  <a:lnTo>
                    <a:pt x="4080" y="94064"/>
                  </a:lnTo>
                  <a:lnTo>
                    <a:pt x="6542" y="106333"/>
                  </a:lnTo>
                  <a:lnTo>
                    <a:pt x="9330" y="118196"/>
                  </a:lnTo>
                  <a:lnTo>
                    <a:pt x="12346" y="129701"/>
                  </a:lnTo>
                  <a:lnTo>
                    <a:pt x="15505" y="140854"/>
                  </a:lnTo>
                  <a:lnTo>
                    <a:pt x="18172" y="149266"/>
                  </a:lnTo>
                  <a:lnTo>
                    <a:pt x="19569" y="151699"/>
                  </a:lnTo>
                  <a:lnTo>
                    <a:pt x="19958" y="148807"/>
                  </a:lnTo>
                  <a:lnTo>
                    <a:pt x="19844" y="142137"/>
                  </a:lnTo>
                  <a:lnTo>
                    <a:pt x="19560" y="132782"/>
                  </a:lnTo>
                  <a:lnTo>
                    <a:pt x="19263" y="121296"/>
                  </a:lnTo>
                  <a:lnTo>
                    <a:pt x="19015" y="108127"/>
                  </a:lnTo>
                  <a:lnTo>
                    <a:pt x="18992" y="94009"/>
                  </a:lnTo>
                  <a:lnTo>
                    <a:pt x="19496" y="79898"/>
                  </a:lnTo>
                  <a:lnTo>
                    <a:pt x="20652" y="66327"/>
                  </a:lnTo>
                  <a:lnTo>
                    <a:pt x="22578" y="53431"/>
                  </a:lnTo>
                  <a:lnTo>
                    <a:pt x="25474" y="41154"/>
                  </a:lnTo>
                  <a:lnTo>
                    <a:pt x="29359" y="29393"/>
                  </a:lnTo>
                  <a:lnTo>
                    <a:pt x="34426" y="18681"/>
                  </a:lnTo>
                  <a:lnTo>
                    <a:pt x="41108" y="10141"/>
                  </a:lnTo>
                  <a:lnTo>
                    <a:pt x="49485" y="4218"/>
                  </a:lnTo>
                  <a:lnTo>
                    <a:pt x="59025" y="884"/>
                  </a:lnTo>
                  <a:lnTo>
                    <a:pt x="68805" y="0"/>
                  </a:lnTo>
                  <a:lnTo>
                    <a:pt x="78262" y="1226"/>
                  </a:lnTo>
                  <a:lnTo>
                    <a:pt x="87050" y="4284"/>
                  </a:lnTo>
                  <a:lnTo>
                    <a:pt x="94871" y="9061"/>
                  </a:lnTo>
                  <a:lnTo>
                    <a:pt x="101682" y="15340"/>
                  </a:lnTo>
                  <a:lnTo>
                    <a:pt x="107612" y="22822"/>
                  </a:lnTo>
                  <a:lnTo>
                    <a:pt x="112844" y="31214"/>
                  </a:lnTo>
                  <a:lnTo>
                    <a:pt x="117557" y="40269"/>
                  </a:lnTo>
                  <a:lnTo>
                    <a:pt x="121894" y="49960"/>
                  </a:lnTo>
                  <a:lnTo>
                    <a:pt x="125969" y="60450"/>
                  </a:lnTo>
                  <a:lnTo>
                    <a:pt x="129858" y="71767"/>
                  </a:lnTo>
                  <a:lnTo>
                    <a:pt x="133453" y="83808"/>
                  </a:lnTo>
                  <a:lnTo>
                    <a:pt x="136489" y="96424"/>
                  </a:lnTo>
                  <a:lnTo>
                    <a:pt x="138867" y="109454"/>
                  </a:lnTo>
                  <a:lnTo>
                    <a:pt x="140835" y="122364"/>
                  </a:lnTo>
                  <a:lnTo>
                    <a:pt x="143195" y="135622"/>
                  </a:lnTo>
                  <a:lnTo>
                    <a:pt x="147273" y="151506"/>
                  </a:lnTo>
                  <a:lnTo>
                    <a:pt x="155215" y="174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90632" y="1353802"/>
              <a:ext cx="186634" cy="351815"/>
            </a:xfrm>
            <a:custGeom>
              <a:avLst/>
              <a:gdLst/>
              <a:ahLst/>
              <a:cxnLst/>
              <a:rect l="0" t="0" r="0" b="0"/>
              <a:pathLst>
                <a:path w="186634" h="351815">
                  <a:moveTo>
                    <a:pt x="126342" y="88602"/>
                  </a:moveTo>
                  <a:lnTo>
                    <a:pt x="132142" y="82667"/>
                  </a:lnTo>
                  <a:lnTo>
                    <a:pt x="137067" y="76463"/>
                  </a:lnTo>
                  <a:lnTo>
                    <a:pt x="141560" y="69367"/>
                  </a:lnTo>
                  <a:lnTo>
                    <a:pt x="145435" y="61427"/>
                  </a:lnTo>
                  <a:lnTo>
                    <a:pt x="148152" y="52780"/>
                  </a:lnTo>
                  <a:lnTo>
                    <a:pt x="149502" y="43590"/>
                  </a:lnTo>
                  <a:lnTo>
                    <a:pt x="149431" y="34163"/>
                  </a:lnTo>
                  <a:lnTo>
                    <a:pt x="147865" y="24922"/>
                  </a:lnTo>
                  <a:lnTo>
                    <a:pt x="144917" y="16100"/>
                  </a:lnTo>
                  <a:lnTo>
                    <a:pt x="140668" y="8384"/>
                  </a:lnTo>
                  <a:lnTo>
                    <a:pt x="135075" y="2944"/>
                  </a:lnTo>
                  <a:lnTo>
                    <a:pt x="128246" y="218"/>
                  </a:lnTo>
                  <a:lnTo>
                    <a:pt x="120561" y="0"/>
                  </a:lnTo>
                  <a:lnTo>
                    <a:pt x="112566" y="1822"/>
                  </a:lnTo>
                  <a:lnTo>
                    <a:pt x="104598" y="5197"/>
                  </a:lnTo>
                  <a:lnTo>
                    <a:pt x="96792" y="9865"/>
                  </a:lnTo>
                  <a:lnTo>
                    <a:pt x="89171" y="15804"/>
                  </a:lnTo>
                  <a:lnTo>
                    <a:pt x="81721" y="22912"/>
                  </a:lnTo>
                  <a:lnTo>
                    <a:pt x="74735" y="31308"/>
                  </a:lnTo>
                  <a:lnTo>
                    <a:pt x="68795" y="41386"/>
                  </a:lnTo>
                  <a:lnTo>
                    <a:pt x="64137" y="53200"/>
                  </a:lnTo>
                  <a:lnTo>
                    <a:pt x="60840" y="66202"/>
                  </a:lnTo>
                  <a:lnTo>
                    <a:pt x="58993" y="79461"/>
                  </a:lnTo>
                  <a:lnTo>
                    <a:pt x="58502" y="92403"/>
                  </a:lnTo>
                  <a:lnTo>
                    <a:pt x="59459" y="104513"/>
                  </a:lnTo>
                  <a:lnTo>
                    <a:pt x="62221" y="115187"/>
                  </a:lnTo>
                  <a:lnTo>
                    <a:pt x="66819" y="124240"/>
                  </a:lnTo>
                  <a:lnTo>
                    <a:pt x="73006" y="131504"/>
                  </a:lnTo>
                  <a:lnTo>
                    <a:pt x="80447" y="136650"/>
                  </a:lnTo>
                  <a:lnTo>
                    <a:pt x="88815" y="139702"/>
                  </a:lnTo>
                  <a:lnTo>
                    <a:pt x="97687" y="140807"/>
                  </a:lnTo>
                  <a:lnTo>
                    <a:pt x="106553" y="140045"/>
                  </a:lnTo>
                  <a:lnTo>
                    <a:pt x="115137" y="137638"/>
                  </a:lnTo>
                  <a:lnTo>
                    <a:pt x="123204" y="133585"/>
                  </a:lnTo>
                  <a:lnTo>
                    <a:pt x="130476" y="127591"/>
                  </a:lnTo>
                  <a:lnTo>
                    <a:pt x="136885" y="119671"/>
                  </a:lnTo>
                  <a:lnTo>
                    <a:pt x="142530" y="110100"/>
                  </a:lnTo>
                  <a:lnTo>
                    <a:pt x="147563" y="99234"/>
                  </a:lnTo>
                  <a:lnTo>
                    <a:pt x="152146" y="87474"/>
                  </a:lnTo>
                  <a:lnTo>
                    <a:pt x="156626" y="77486"/>
                  </a:lnTo>
                  <a:lnTo>
                    <a:pt x="160919" y="73428"/>
                  </a:lnTo>
                  <a:lnTo>
                    <a:pt x="164483" y="76089"/>
                  </a:lnTo>
                  <a:lnTo>
                    <a:pt x="167566" y="84247"/>
                  </a:lnTo>
                  <a:lnTo>
                    <a:pt x="170337" y="96104"/>
                  </a:lnTo>
                  <a:lnTo>
                    <a:pt x="172668" y="109844"/>
                  </a:lnTo>
                  <a:lnTo>
                    <a:pt x="174497" y="124325"/>
                  </a:lnTo>
                  <a:lnTo>
                    <a:pt x="176027" y="138991"/>
                  </a:lnTo>
                  <a:lnTo>
                    <a:pt x="177650" y="153616"/>
                  </a:lnTo>
                  <a:lnTo>
                    <a:pt x="179585" y="168128"/>
                  </a:lnTo>
                  <a:lnTo>
                    <a:pt x="181712" y="182523"/>
                  </a:lnTo>
                  <a:lnTo>
                    <a:pt x="183685" y="196820"/>
                  </a:lnTo>
                  <a:lnTo>
                    <a:pt x="185304" y="211036"/>
                  </a:lnTo>
                  <a:lnTo>
                    <a:pt x="186373" y="225028"/>
                  </a:lnTo>
                  <a:lnTo>
                    <a:pt x="186633" y="238504"/>
                  </a:lnTo>
                  <a:lnTo>
                    <a:pt x="186021" y="251348"/>
                  </a:lnTo>
                  <a:lnTo>
                    <a:pt x="184473" y="263600"/>
                  </a:lnTo>
                  <a:lnTo>
                    <a:pt x="181838" y="275368"/>
                  </a:lnTo>
                  <a:lnTo>
                    <a:pt x="178136" y="286759"/>
                  </a:lnTo>
                  <a:lnTo>
                    <a:pt x="173363" y="297546"/>
                  </a:lnTo>
                  <a:lnTo>
                    <a:pt x="167410" y="307190"/>
                  </a:lnTo>
                  <a:lnTo>
                    <a:pt x="160327" y="315489"/>
                  </a:lnTo>
                  <a:lnTo>
                    <a:pt x="152131" y="322383"/>
                  </a:lnTo>
                  <a:lnTo>
                    <a:pt x="142726" y="327798"/>
                  </a:lnTo>
                  <a:lnTo>
                    <a:pt x="132173" y="331847"/>
                  </a:lnTo>
                  <a:lnTo>
                    <a:pt x="120493" y="334771"/>
                  </a:lnTo>
                  <a:lnTo>
                    <a:pt x="107596" y="336833"/>
                  </a:lnTo>
                  <a:lnTo>
                    <a:pt x="93558" y="338268"/>
                  </a:lnTo>
                  <a:lnTo>
                    <a:pt x="78895" y="339421"/>
                  </a:lnTo>
                  <a:lnTo>
                    <a:pt x="64439" y="340737"/>
                  </a:lnTo>
                  <a:lnTo>
                    <a:pt x="50660" y="342438"/>
                  </a:lnTo>
                  <a:lnTo>
                    <a:pt x="38097" y="344404"/>
                  </a:lnTo>
                  <a:lnTo>
                    <a:pt x="26304" y="346468"/>
                  </a:lnTo>
                  <a:lnTo>
                    <a:pt x="14252" y="348817"/>
                  </a:lnTo>
                  <a:lnTo>
                    <a:pt x="0" y="351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832787" y="1158134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5" y="54607"/>
                  </a:lnTo>
                  <a:lnTo>
                    <a:pt x="178" y="73725"/>
                  </a:lnTo>
                  <a:lnTo>
                    <a:pt x="826" y="92855"/>
                  </a:lnTo>
                  <a:lnTo>
                    <a:pt x="2075" y="111231"/>
                  </a:lnTo>
                  <a:lnTo>
                    <a:pt x="3727" y="128649"/>
                  </a:lnTo>
                  <a:lnTo>
                    <a:pt x="5376" y="145187"/>
                  </a:lnTo>
                  <a:lnTo>
                    <a:pt x="6782" y="161013"/>
                  </a:lnTo>
                  <a:lnTo>
                    <a:pt x="8049" y="176304"/>
                  </a:lnTo>
                  <a:lnTo>
                    <a:pt x="9505" y="191206"/>
                  </a:lnTo>
                  <a:lnTo>
                    <a:pt x="11336" y="205845"/>
                  </a:lnTo>
                  <a:lnTo>
                    <a:pt x="13567" y="220630"/>
                  </a:lnTo>
                  <a:lnTo>
                    <a:pt x="16143" y="236236"/>
                  </a:lnTo>
                  <a:lnTo>
                    <a:pt x="18986" y="252958"/>
                  </a:lnTo>
                  <a:lnTo>
                    <a:pt x="21861" y="270597"/>
                  </a:lnTo>
                  <a:lnTo>
                    <a:pt x="24404" y="288661"/>
                  </a:lnTo>
                  <a:lnTo>
                    <a:pt x="26448" y="306804"/>
                  </a:lnTo>
                  <a:lnTo>
                    <a:pt x="28158" y="324544"/>
                  </a:lnTo>
                  <a:lnTo>
                    <a:pt x="29921" y="341223"/>
                  </a:lnTo>
                  <a:lnTo>
                    <a:pt x="31957" y="356574"/>
                  </a:lnTo>
                  <a:lnTo>
                    <a:pt x="34166" y="370427"/>
                  </a:lnTo>
                  <a:lnTo>
                    <a:pt x="36428" y="383986"/>
                  </a:lnTo>
                  <a:lnTo>
                    <a:pt x="38945" y="399558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95958" y="1357058"/>
              <a:ext cx="210571" cy="224735"/>
            </a:xfrm>
            <a:custGeom>
              <a:avLst/>
              <a:gdLst/>
              <a:ahLst/>
              <a:cxnLst/>
              <a:rect l="0" t="0" r="0" b="0"/>
              <a:pathLst>
                <a:path w="210571" h="224735">
                  <a:moveTo>
                    <a:pt x="0" y="127460"/>
                  </a:moveTo>
                  <a:lnTo>
                    <a:pt x="8802" y="124526"/>
                  </a:lnTo>
                  <a:lnTo>
                    <a:pt x="17148" y="121744"/>
                  </a:lnTo>
                  <a:lnTo>
                    <a:pt x="25852" y="118839"/>
                  </a:lnTo>
                  <a:lnTo>
                    <a:pt x="35145" y="115626"/>
                  </a:lnTo>
                  <a:lnTo>
                    <a:pt x="45289" y="111813"/>
                  </a:lnTo>
                  <a:lnTo>
                    <a:pt x="56329" y="107300"/>
                  </a:lnTo>
                  <a:lnTo>
                    <a:pt x="67996" y="102310"/>
                  </a:lnTo>
                  <a:lnTo>
                    <a:pt x="79819" y="97270"/>
                  </a:lnTo>
                  <a:lnTo>
                    <a:pt x="91507" y="92434"/>
                  </a:lnTo>
                  <a:lnTo>
                    <a:pt x="102964" y="87714"/>
                  </a:lnTo>
                  <a:lnTo>
                    <a:pt x="114190" y="82785"/>
                  </a:lnTo>
                  <a:lnTo>
                    <a:pt x="125204" y="77464"/>
                  </a:lnTo>
                  <a:lnTo>
                    <a:pt x="135396" y="71568"/>
                  </a:lnTo>
                  <a:lnTo>
                    <a:pt x="143577" y="64846"/>
                  </a:lnTo>
                  <a:lnTo>
                    <a:pt x="149257" y="57243"/>
                  </a:lnTo>
                  <a:lnTo>
                    <a:pt x="152425" y="48865"/>
                  </a:lnTo>
                  <a:lnTo>
                    <a:pt x="153197" y="39870"/>
                  </a:lnTo>
                  <a:lnTo>
                    <a:pt x="151887" y="30428"/>
                  </a:lnTo>
                  <a:lnTo>
                    <a:pt x="148433" y="21157"/>
                  </a:lnTo>
                  <a:lnTo>
                    <a:pt x="142326" y="13078"/>
                  </a:lnTo>
                  <a:lnTo>
                    <a:pt x="133527" y="6661"/>
                  </a:lnTo>
                  <a:lnTo>
                    <a:pt x="122724" y="2186"/>
                  </a:lnTo>
                  <a:lnTo>
                    <a:pt x="111026" y="0"/>
                  </a:lnTo>
                  <a:lnTo>
                    <a:pt x="99167" y="50"/>
                  </a:lnTo>
                  <a:lnTo>
                    <a:pt x="87632" y="1998"/>
                  </a:lnTo>
                  <a:lnTo>
                    <a:pt x="76820" y="5423"/>
                  </a:lnTo>
                  <a:lnTo>
                    <a:pt x="66855" y="9944"/>
                  </a:lnTo>
                  <a:lnTo>
                    <a:pt x="57826" y="15416"/>
                  </a:lnTo>
                  <a:lnTo>
                    <a:pt x="49893" y="21911"/>
                  </a:lnTo>
                  <a:lnTo>
                    <a:pt x="43032" y="29393"/>
                  </a:lnTo>
                  <a:lnTo>
                    <a:pt x="37081" y="37875"/>
                  </a:lnTo>
                  <a:lnTo>
                    <a:pt x="31841" y="47478"/>
                  </a:lnTo>
                  <a:lnTo>
                    <a:pt x="27136" y="58160"/>
                  </a:lnTo>
                  <a:lnTo>
                    <a:pt x="23143" y="69589"/>
                  </a:lnTo>
                  <a:lnTo>
                    <a:pt x="20366" y="81252"/>
                  </a:lnTo>
                  <a:lnTo>
                    <a:pt x="18979" y="92836"/>
                  </a:lnTo>
                  <a:lnTo>
                    <a:pt x="18863" y="104222"/>
                  </a:lnTo>
                  <a:lnTo>
                    <a:pt x="19773" y="115401"/>
                  </a:lnTo>
                  <a:lnTo>
                    <a:pt x="21464" y="126402"/>
                  </a:lnTo>
                  <a:lnTo>
                    <a:pt x="23886" y="137264"/>
                  </a:lnTo>
                  <a:lnTo>
                    <a:pt x="27181" y="148025"/>
                  </a:lnTo>
                  <a:lnTo>
                    <a:pt x="31362" y="158704"/>
                  </a:lnTo>
                  <a:lnTo>
                    <a:pt x="36474" y="168995"/>
                  </a:lnTo>
                  <a:lnTo>
                    <a:pt x="42662" y="178300"/>
                  </a:lnTo>
                  <a:lnTo>
                    <a:pt x="49902" y="186372"/>
                  </a:lnTo>
                  <a:lnTo>
                    <a:pt x="58035" y="193283"/>
                  </a:lnTo>
                  <a:lnTo>
                    <a:pt x="66866" y="199241"/>
                  </a:lnTo>
                  <a:lnTo>
                    <a:pt x="76212" y="204472"/>
                  </a:lnTo>
                  <a:lnTo>
                    <a:pt x="85928" y="209174"/>
                  </a:lnTo>
                  <a:lnTo>
                    <a:pt x="95902" y="213500"/>
                  </a:lnTo>
                  <a:lnTo>
                    <a:pt x="106054" y="217556"/>
                  </a:lnTo>
                  <a:lnTo>
                    <a:pt x="116330" y="221095"/>
                  </a:lnTo>
                  <a:lnTo>
                    <a:pt x="126687" y="223561"/>
                  </a:lnTo>
                  <a:lnTo>
                    <a:pt x="137101" y="224734"/>
                  </a:lnTo>
                  <a:lnTo>
                    <a:pt x="147553" y="224706"/>
                  </a:lnTo>
                  <a:lnTo>
                    <a:pt x="158030" y="223699"/>
                  </a:lnTo>
                  <a:lnTo>
                    <a:pt x="168511" y="221952"/>
                  </a:lnTo>
                  <a:lnTo>
                    <a:pt x="178535" y="219822"/>
                  </a:lnTo>
                  <a:lnTo>
                    <a:pt x="188192" y="217563"/>
                  </a:lnTo>
                  <a:lnTo>
                    <a:pt x="198330" y="214984"/>
                  </a:lnTo>
                  <a:lnTo>
                    <a:pt x="210570" y="211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05865" y="1547689"/>
              <a:ext cx="746405" cy="61745"/>
            </a:xfrm>
            <a:custGeom>
              <a:avLst/>
              <a:gdLst/>
              <a:ahLst/>
              <a:cxnLst/>
              <a:rect l="0" t="0" r="0" b="0"/>
              <a:pathLst>
                <a:path w="746405" h="61745">
                  <a:moveTo>
                    <a:pt x="705409" y="0"/>
                  </a:moveTo>
                  <a:lnTo>
                    <a:pt x="693741" y="2799"/>
                  </a:lnTo>
                  <a:lnTo>
                    <a:pt x="683253" y="4301"/>
                  </a:lnTo>
                  <a:lnTo>
                    <a:pt x="672933" y="4617"/>
                  </a:lnTo>
                  <a:lnTo>
                    <a:pt x="661940" y="4283"/>
                  </a:lnTo>
                  <a:lnTo>
                    <a:pt x="649003" y="4112"/>
                  </a:lnTo>
                  <a:lnTo>
                    <a:pt x="633615" y="4545"/>
                  </a:lnTo>
                  <a:lnTo>
                    <a:pt x="616402" y="5514"/>
                  </a:lnTo>
                  <a:lnTo>
                    <a:pt x="598704" y="6636"/>
                  </a:lnTo>
                  <a:lnTo>
                    <a:pt x="581359" y="7652"/>
                  </a:lnTo>
                  <a:lnTo>
                    <a:pt x="564667" y="8470"/>
                  </a:lnTo>
                  <a:lnTo>
                    <a:pt x="548633" y="9087"/>
                  </a:lnTo>
                  <a:lnTo>
                    <a:pt x="533147" y="9533"/>
                  </a:lnTo>
                  <a:lnTo>
                    <a:pt x="517918" y="9848"/>
                  </a:lnTo>
                  <a:lnTo>
                    <a:pt x="502525" y="10066"/>
                  </a:lnTo>
                  <a:lnTo>
                    <a:pt x="486754" y="10216"/>
                  </a:lnTo>
                  <a:lnTo>
                    <a:pt x="470734" y="10318"/>
                  </a:lnTo>
                  <a:lnTo>
                    <a:pt x="454825" y="10387"/>
                  </a:lnTo>
                  <a:lnTo>
                    <a:pt x="439234" y="10434"/>
                  </a:lnTo>
                  <a:lnTo>
                    <a:pt x="424002" y="10465"/>
                  </a:lnTo>
                  <a:lnTo>
                    <a:pt x="409088" y="10486"/>
                  </a:lnTo>
                  <a:lnTo>
                    <a:pt x="394427" y="10500"/>
                  </a:lnTo>
                  <a:lnTo>
                    <a:pt x="379953" y="10509"/>
                  </a:lnTo>
                  <a:lnTo>
                    <a:pt x="365615" y="10516"/>
                  </a:lnTo>
                  <a:lnTo>
                    <a:pt x="351373" y="10520"/>
                  </a:lnTo>
                  <a:lnTo>
                    <a:pt x="337196" y="10523"/>
                  </a:lnTo>
                  <a:lnTo>
                    <a:pt x="323064" y="10524"/>
                  </a:lnTo>
                  <a:lnTo>
                    <a:pt x="308968" y="10530"/>
                  </a:lnTo>
                  <a:lnTo>
                    <a:pt x="295061" y="10704"/>
                  </a:lnTo>
                  <a:lnTo>
                    <a:pt x="281642" y="11353"/>
                  </a:lnTo>
                  <a:lnTo>
                    <a:pt x="268830" y="12602"/>
                  </a:lnTo>
                  <a:lnTo>
                    <a:pt x="256259" y="14255"/>
                  </a:lnTo>
                  <a:lnTo>
                    <a:pt x="243212" y="15903"/>
                  </a:lnTo>
                  <a:lnTo>
                    <a:pt x="229355" y="17302"/>
                  </a:lnTo>
                  <a:lnTo>
                    <a:pt x="216008" y="18207"/>
                  </a:lnTo>
                  <a:lnTo>
                    <a:pt x="207340" y="17841"/>
                  </a:lnTo>
                  <a:lnTo>
                    <a:pt x="206322" y="16184"/>
                  </a:lnTo>
                  <a:lnTo>
                    <a:pt x="211865" y="14517"/>
                  </a:lnTo>
                  <a:lnTo>
                    <a:pt x="221735" y="13080"/>
                  </a:lnTo>
                  <a:lnTo>
                    <a:pt x="233582" y="11545"/>
                  </a:lnTo>
                  <a:lnTo>
                    <a:pt x="245972" y="9691"/>
                  </a:lnTo>
                  <a:lnTo>
                    <a:pt x="258584" y="7630"/>
                  </a:lnTo>
                  <a:lnTo>
                    <a:pt x="271821" y="5707"/>
                  </a:lnTo>
                  <a:lnTo>
                    <a:pt x="285919" y="4121"/>
                  </a:lnTo>
                  <a:lnTo>
                    <a:pt x="300700" y="2905"/>
                  </a:lnTo>
                  <a:lnTo>
                    <a:pt x="315720" y="2015"/>
                  </a:lnTo>
                  <a:lnTo>
                    <a:pt x="330687" y="1382"/>
                  </a:lnTo>
                  <a:lnTo>
                    <a:pt x="345487" y="940"/>
                  </a:lnTo>
                  <a:lnTo>
                    <a:pt x="360105" y="636"/>
                  </a:lnTo>
                  <a:lnTo>
                    <a:pt x="374566" y="433"/>
                  </a:lnTo>
                  <a:lnTo>
                    <a:pt x="388904" y="465"/>
                  </a:lnTo>
                  <a:lnTo>
                    <a:pt x="403150" y="1018"/>
                  </a:lnTo>
                  <a:lnTo>
                    <a:pt x="417336" y="2203"/>
                  </a:lnTo>
                  <a:lnTo>
                    <a:pt x="431644" y="3813"/>
                  </a:lnTo>
                  <a:lnTo>
                    <a:pt x="446397" y="5433"/>
                  </a:lnTo>
                  <a:lnTo>
                    <a:pt x="461728" y="6821"/>
                  </a:lnTo>
                  <a:lnTo>
                    <a:pt x="477449" y="8074"/>
                  </a:lnTo>
                  <a:lnTo>
                    <a:pt x="493155" y="9521"/>
                  </a:lnTo>
                  <a:lnTo>
                    <a:pt x="508609" y="11343"/>
                  </a:lnTo>
                  <a:lnTo>
                    <a:pt x="523749" y="13396"/>
                  </a:lnTo>
                  <a:lnTo>
                    <a:pt x="538601" y="15322"/>
                  </a:lnTo>
                  <a:lnTo>
                    <a:pt x="553216" y="16918"/>
                  </a:lnTo>
                  <a:lnTo>
                    <a:pt x="567490" y="18312"/>
                  </a:lnTo>
                  <a:lnTo>
                    <a:pt x="581160" y="19856"/>
                  </a:lnTo>
                  <a:lnTo>
                    <a:pt x="594137" y="21745"/>
                  </a:lnTo>
                  <a:lnTo>
                    <a:pt x="606480" y="24015"/>
                  </a:lnTo>
                  <a:lnTo>
                    <a:pt x="618310" y="26618"/>
                  </a:lnTo>
                  <a:lnTo>
                    <a:pt x="629760" y="29482"/>
                  </a:lnTo>
                  <a:lnTo>
                    <a:pt x="641266" y="32542"/>
                  </a:lnTo>
                  <a:lnTo>
                    <a:pt x="653522" y="35742"/>
                  </a:lnTo>
                  <a:lnTo>
                    <a:pt x="666758" y="39044"/>
                  </a:lnTo>
                  <a:lnTo>
                    <a:pt x="677692" y="42516"/>
                  </a:lnTo>
                  <a:lnTo>
                    <a:pt x="681976" y="45480"/>
                  </a:lnTo>
                  <a:lnTo>
                    <a:pt x="680583" y="46779"/>
                  </a:lnTo>
                  <a:lnTo>
                    <a:pt x="675372" y="46677"/>
                  </a:lnTo>
                  <a:lnTo>
                    <a:pt x="667503" y="45933"/>
                  </a:lnTo>
                  <a:lnTo>
                    <a:pt x="657736" y="45057"/>
                  </a:lnTo>
                  <a:lnTo>
                    <a:pt x="646461" y="44274"/>
                  </a:lnTo>
                  <a:lnTo>
                    <a:pt x="633775" y="43652"/>
                  </a:lnTo>
                  <a:lnTo>
                    <a:pt x="619843" y="43188"/>
                  </a:lnTo>
                  <a:lnTo>
                    <a:pt x="605066" y="42854"/>
                  </a:lnTo>
                  <a:lnTo>
                    <a:pt x="589995" y="42619"/>
                  </a:lnTo>
                  <a:lnTo>
                    <a:pt x="574962" y="42456"/>
                  </a:lnTo>
                  <a:lnTo>
                    <a:pt x="559935" y="42345"/>
                  </a:lnTo>
                  <a:lnTo>
                    <a:pt x="544625" y="42269"/>
                  </a:lnTo>
                  <a:lnTo>
                    <a:pt x="528879" y="42218"/>
                  </a:lnTo>
                  <a:lnTo>
                    <a:pt x="512693" y="42184"/>
                  </a:lnTo>
                  <a:lnTo>
                    <a:pt x="496134" y="42160"/>
                  </a:lnTo>
                  <a:lnTo>
                    <a:pt x="479286" y="42145"/>
                  </a:lnTo>
                  <a:lnTo>
                    <a:pt x="462224" y="42135"/>
                  </a:lnTo>
                  <a:lnTo>
                    <a:pt x="445011" y="42128"/>
                  </a:lnTo>
                  <a:lnTo>
                    <a:pt x="427690" y="42123"/>
                  </a:lnTo>
                  <a:lnTo>
                    <a:pt x="410297" y="42120"/>
                  </a:lnTo>
                  <a:lnTo>
                    <a:pt x="392853" y="42118"/>
                  </a:lnTo>
                  <a:lnTo>
                    <a:pt x="375375" y="42121"/>
                  </a:lnTo>
                  <a:lnTo>
                    <a:pt x="357874" y="42293"/>
                  </a:lnTo>
                  <a:lnTo>
                    <a:pt x="340358" y="42941"/>
                  </a:lnTo>
                  <a:lnTo>
                    <a:pt x="322837" y="44189"/>
                  </a:lnTo>
                  <a:lnTo>
                    <a:pt x="305476" y="45841"/>
                  </a:lnTo>
                  <a:lnTo>
                    <a:pt x="288586" y="47489"/>
                  </a:lnTo>
                  <a:lnTo>
                    <a:pt x="272289" y="48892"/>
                  </a:lnTo>
                  <a:lnTo>
                    <a:pt x="256225" y="49985"/>
                  </a:lnTo>
                  <a:lnTo>
                    <a:pt x="239680" y="50793"/>
                  </a:lnTo>
                  <a:lnTo>
                    <a:pt x="222293" y="51371"/>
                  </a:lnTo>
                  <a:lnTo>
                    <a:pt x="204360" y="51776"/>
                  </a:lnTo>
                  <a:lnTo>
                    <a:pt x="186622" y="52055"/>
                  </a:lnTo>
                  <a:lnTo>
                    <a:pt x="169605" y="52218"/>
                  </a:lnTo>
                  <a:lnTo>
                    <a:pt x="156981" y="51330"/>
                  </a:lnTo>
                  <a:lnTo>
                    <a:pt x="153463" y="49028"/>
                  </a:lnTo>
                  <a:lnTo>
                    <a:pt x="157997" y="46863"/>
                  </a:lnTo>
                  <a:lnTo>
                    <a:pt x="167862" y="45115"/>
                  </a:lnTo>
                  <a:lnTo>
                    <a:pt x="180524" y="43397"/>
                  </a:lnTo>
                  <a:lnTo>
                    <a:pt x="194424" y="41438"/>
                  </a:lnTo>
                  <a:lnTo>
                    <a:pt x="208941" y="39314"/>
                  </a:lnTo>
                  <a:lnTo>
                    <a:pt x="224032" y="37354"/>
                  </a:lnTo>
                  <a:lnTo>
                    <a:pt x="239688" y="35745"/>
                  </a:lnTo>
                  <a:lnTo>
                    <a:pt x="255675" y="34515"/>
                  </a:lnTo>
                  <a:lnTo>
                    <a:pt x="271583" y="33616"/>
                  </a:lnTo>
                  <a:lnTo>
                    <a:pt x="287188" y="32977"/>
                  </a:lnTo>
                  <a:lnTo>
                    <a:pt x="302604" y="32532"/>
                  </a:lnTo>
                  <a:lnTo>
                    <a:pt x="318176" y="32226"/>
                  </a:lnTo>
                  <a:lnTo>
                    <a:pt x="334103" y="32021"/>
                  </a:lnTo>
                  <a:lnTo>
                    <a:pt x="350580" y="32053"/>
                  </a:lnTo>
                  <a:lnTo>
                    <a:pt x="367868" y="32605"/>
                  </a:lnTo>
                  <a:lnTo>
                    <a:pt x="386018" y="33790"/>
                  </a:lnTo>
                  <a:lnTo>
                    <a:pt x="404768" y="35399"/>
                  </a:lnTo>
                  <a:lnTo>
                    <a:pt x="423654" y="37019"/>
                  </a:lnTo>
                  <a:lnTo>
                    <a:pt x="442393" y="38402"/>
                  </a:lnTo>
                  <a:lnTo>
                    <a:pt x="460889" y="39482"/>
                  </a:lnTo>
                  <a:lnTo>
                    <a:pt x="479148" y="40281"/>
                  </a:lnTo>
                  <a:lnTo>
                    <a:pt x="497209" y="40858"/>
                  </a:lnTo>
                  <a:lnTo>
                    <a:pt x="515118" y="41432"/>
                  </a:lnTo>
                  <a:lnTo>
                    <a:pt x="532915" y="42358"/>
                  </a:lnTo>
                  <a:lnTo>
                    <a:pt x="550630" y="43796"/>
                  </a:lnTo>
                  <a:lnTo>
                    <a:pt x="568121" y="45577"/>
                  </a:lnTo>
                  <a:lnTo>
                    <a:pt x="585099" y="47312"/>
                  </a:lnTo>
                  <a:lnTo>
                    <a:pt x="601447" y="48778"/>
                  </a:lnTo>
                  <a:lnTo>
                    <a:pt x="617204" y="50082"/>
                  </a:lnTo>
                  <a:lnTo>
                    <a:pt x="632480" y="51565"/>
                  </a:lnTo>
                  <a:lnTo>
                    <a:pt x="647387" y="53409"/>
                  </a:lnTo>
                  <a:lnTo>
                    <a:pt x="662027" y="55479"/>
                  </a:lnTo>
                  <a:lnTo>
                    <a:pt x="676477" y="57415"/>
                  </a:lnTo>
                  <a:lnTo>
                    <a:pt x="690796" y="59014"/>
                  </a:lnTo>
                  <a:lnTo>
                    <a:pt x="705023" y="60240"/>
                  </a:lnTo>
                  <a:lnTo>
                    <a:pt x="719188" y="61138"/>
                  </a:lnTo>
                  <a:lnTo>
                    <a:pt x="733214" y="61744"/>
                  </a:lnTo>
                  <a:lnTo>
                    <a:pt x="743669" y="61022"/>
                  </a:lnTo>
                  <a:lnTo>
                    <a:pt x="746404" y="58334"/>
                  </a:lnTo>
                  <a:lnTo>
                    <a:pt x="742994" y="55092"/>
                  </a:lnTo>
                  <a:lnTo>
                    <a:pt x="735625" y="51962"/>
                  </a:lnTo>
                  <a:lnTo>
                    <a:pt x="725798" y="49300"/>
                  </a:lnTo>
                  <a:lnTo>
                    <a:pt x="714441" y="47213"/>
                  </a:lnTo>
                  <a:lnTo>
                    <a:pt x="701958" y="45494"/>
                  </a:lnTo>
                  <a:lnTo>
                    <a:pt x="688393" y="43737"/>
                  </a:lnTo>
                  <a:lnTo>
                    <a:pt x="673829" y="41710"/>
                  </a:lnTo>
                  <a:lnTo>
                    <a:pt x="658274" y="39519"/>
                  </a:lnTo>
                  <a:lnTo>
                    <a:pt x="641608" y="37502"/>
                  </a:lnTo>
                  <a:lnTo>
                    <a:pt x="623870" y="35845"/>
                  </a:lnTo>
                  <a:lnTo>
                    <a:pt x="605227" y="34410"/>
                  </a:lnTo>
                  <a:lnTo>
                    <a:pt x="585880" y="32840"/>
                  </a:lnTo>
                  <a:lnTo>
                    <a:pt x="566013" y="30937"/>
                  </a:lnTo>
                  <a:lnTo>
                    <a:pt x="545774" y="28828"/>
                  </a:lnTo>
                  <a:lnTo>
                    <a:pt x="525274" y="26866"/>
                  </a:lnTo>
                  <a:lnTo>
                    <a:pt x="504595" y="25249"/>
                  </a:lnTo>
                  <a:lnTo>
                    <a:pt x="483793" y="24011"/>
                  </a:lnTo>
                  <a:lnTo>
                    <a:pt x="462907" y="23106"/>
                  </a:lnTo>
                  <a:lnTo>
                    <a:pt x="441960" y="22462"/>
                  </a:lnTo>
                  <a:lnTo>
                    <a:pt x="420808" y="22013"/>
                  </a:lnTo>
                  <a:lnTo>
                    <a:pt x="399154" y="21704"/>
                  </a:lnTo>
                  <a:lnTo>
                    <a:pt x="376883" y="21493"/>
                  </a:lnTo>
                  <a:lnTo>
                    <a:pt x="354196" y="21350"/>
                  </a:lnTo>
                  <a:lnTo>
                    <a:pt x="331506" y="21253"/>
                  </a:lnTo>
                  <a:lnTo>
                    <a:pt x="309056" y="21188"/>
                  </a:lnTo>
                  <a:lnTo>
                    <a:pt x="286914" y="21145"/>
                  </a:lnTo>
                  <a:lnTo>
                    <a:pt x="265053" y="21115"/>
                  </a:lnTo>
                  <a:lnTo>
                    <a:pt x="243425" y="21096"/>
                  </a:lnTo>
                  <a:lnTo>
                    <a:pt x="222138" y="21083"/>
                  </a:lnTo>
                  <a:lnTo>
                    <a:pt x="201452" y="21074"/>
                  </a:lnTo>
                  <a:lnTo>
                    <a:pt x="181462" y="21068"/>
                  </a:lnTo>
                  <a:lnTo>
                    <a:pt x="162275" y="21065"/>
                  </a:lnTo>
                  <a:lnTo>
                    <a:pt x="144075" y="21062"/>
                  </a:lnTo>
                  <a:lnTo>
                    <a:pt x="126864" y="21060"/>
                  </a:lnTo>
                  <a:lnTo>
                    <a:pt x="110338" y="21059"/>
                  </a:lnTo>
                  <a:lnTo>
                    <a:pt x="94008" y="21058"/>
                  </a:lnTo>
                  <a:lnTo>
                    <a:pt x="77588" y="21058"/>
                  </a:lnTo>
                  <a:lnTo>
                    <a:pt x="61539" y="21057"/>
                  </a:lnTo>
                  <a:lnTo>
                    <a:pt x="45286" y="21057"/>
                  </a:lnTo>
                  <a:lnTo>
                    <a:pt x="26278" y="210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3934974" y="3346859"/>
            <a:ext cx="599231" cy="705007"/>
          </a:xfrm>
          <a:custGeom>
            <a:avLst/>
            <a:gdLst/>
            <a:ahLst/>
            <a:cxnLst/>
            <a:rect l="0" t="0" r="0" b="0"/>
            <a:pathLst>
              <a:path w="599231" h="705007">
                <a:moveTo>
                  <a:pt x="339596" y="32788"/>
                </a:moveTo>
                <a:lnTo>
                  <a:pt x="327927" y="38656"/>
                </a:lnTo>
                <a:lnTo>
                  <a:pt x="317439" y="44220"/>
                </a:lnTo>
                <a:lnTo>
                  <a:pt x="307142" y="50020"/>
                </a:lnTo>
                <a:lnTo>
                  <a:pt x="297013" y="56100"/>
                </a:lnTo>
                <a:lnTo>
                  <a:pt x="287318" y="62430"/>
                </a:lnTo>
                <a:lnTo>
                  <a:pt x="278177" y="68958"/>
                </a:lnTo>
                <a:lnTo>
                  <a:pt x="269401" y="75634"/>
                </a:lnTo>
                <a:lnTo>
                  <a:pt x="260591" y="82416"/>
                </a:lnTo>
                <a:lnTo>
                  <a:pt x="251519" y="89274"/>
                </a:lnTo>
                <a:lnTo>
                  <a:pt x="242290" y="96184"/>
                </a:lnTo>
                <a:lnTo>
                  <a:pt x="233240" y="103129"/>
                </a:lnTo>
                <a:lnTo>
                  <a:pt x="224554" y="110103"/>
                </a:lnTo>
                <a:lnTo>
                  <a:pt x="216093" y="117261"/>
                </a:lnTo>
                <a:lnTo>
                  <a:pt x="207499" y="124906"/>
                </a:lnTo>
                <a:lnTo>
                  <a:pt x="198574" y="133163"/>
                </a:lnTo>
                <a:lnTo>
                  <a:pt x="189444" y="141998"/>
                </a:lnTo>
                <a:lnTo>
                  <a:pt x="180462" y="151306"/>
                </a:lnTo>
                <a:lnTo>
                  <a:pt x="171825" y="160977"/>
                </a:lnTo>
                <a:lnTo>
                  <a:pt x="163567" y="170911"/>
                </a:lnTo>
                <a:lnTo>
                  <a:pt x="155642" y="181033"/>
                </a:lnTo>
                <a:lnTo>
                  <a:pt x="147974" y="191290"/>
                </a:lnTo>
                <a:lnTo>
                  <a:pt x="140333" y="201804"/>
                </a:lnTo>
                <a:lnTo>
                  <a:pt x="132356" y="212854"/>
                </a:lnTo>
                <a:lnTo>
                  <a:pt x="123878" y="224547"/>
                </a:lnTo>
                <a:lnTo>
                  <a:pt x="115063" y="236671"/>
                </a:lnTo>
                <a:lnTo>
                  <a:pt x="106299" y="248810"/>
                </a:lnTo>
                <a:lnTo>
                  <a:pt x="97813" y="260721"/>
                </a:lnTo>
                <a:lnTo>
                  <a:pt x="89657" y="272498"/>
                </a:lnTo>
                <a:lnTo>
                  <a:pt x="81801" y="284471"/>
                </a:lnTo>
                <a:lnTo>
                  <a:pt x="74185" y="296824"/>
                </a:lnTo>
                <a:lnTo>
                  <a:pt x="66748" y="309577"/>
                </a:lnTo>
                <a:lnTo>
                  <a:pt x="59440" y="322678"/>
                </a:lnTo>
                <a:lnTo>
                  <a:pt x="52229" y="336047"/>
                </a:lnTo>
                <a:lnTo>
                  <a:pt x="45249" y="349449"/>
                </a:lnTo>
                <a:lnTo>
                  <a:pt x="38788" y="362521"/>
                </a:lnTo>
                <a:lnTo>
                  <a:pt x="32962" y="375093"/>
                </a:lnTo>
                <a:lnTo>
                  <a:pt x="27727" y="387332"/>
                </a:lnTo>
                <a:lnTo>
                  <a:pt x="22978" y="399622"/>
                </a:lnTo>
                <a:lnTo>
                  <a:pt x="18596" y="412199"/>
                </a:lnTo>
                <a:lnTo>
                  <a:pt x="14483" y="425445"/>
                </a:lnTo>
                <a:lnTo>
                  <a:pt x="10561" y="439942"/>
                </a:lnTo>
                <a:lnTo>
                  <a:pt x="6780" y="455889"/>
                </a:lnTo>
                <a:lnTo>
                  <a:pt x="3426" y="473159"/>
                </a:lnTo>
                <a:lnTo>
                  <a:pt x="1085" y="491502"/>
                </a:lnTo>
                <a:lnTo>
                  <a:pt x="0" y="510645"/>
                </a:lnTo>
                <a:lnTo>
                  <a:pt x="257" y="530041"/>
                </a:lnTo>
                <a:lnTo>
                  <a:pt x="1951" y="548900"/>
                </a:lnTo>
                <a:lnTo>
                  <a:pt x="4981" y="566839"/>
                </a:lnTo>
                <a:lnTo>
                  <a:pt x="9117" y="583832"/>
                </a:lnTo>
                <a:lnTo>
                  <a:pt x="14101" y="600018"/>
                </a:lnTo>
                <a:lnTo>
                  <a:pt x="19717" y="615567"/>
                </a:lnTo>
                <a:lnTo>
                  <a:pt x="26113" y="630317"/>
                </a:lnTo>
                <a:lnTo>
                  <a:pt x="33769" y="643784"/>
                </a:lnTo>
                <a:lnTo>
                  <a:pt x="42853" y="655811"/>
                </a:lnTo>
                <a:lnTo>
                  <a:pt x="53395" y="666533"/>
                </a:lnTo>
                <a:lnTo>
                  <a:pt x="65454" y="676203"/>
                </a:lnTo>
                <a:lnTo>
                  <a:pt x="78893" y="685068"/>
                </a:lnTo>
                <a:lnTo>
                  <a:pt x="93138" y="692852"/>
                </a:lnTo>
                <a:lnTo>
                  <a:pt x="107304" y="698805"/>
                </a:lnTo>
                <a:lnTo>
                  <a:pt x="120910" y="702660"/>
                </a:lnTo>
                <a:lnTo>
                  <a:pt x="134161" y="704606"/>
                </a:lnTo>
                <a:lnTo>
                  <a:pt x="147739" y="705006"/>
                </a:lnTo>
                <a:lnTo>
                  <a:pt x="162015" y="704239"/>
                </a:lnTo>
                <a:lnTo>
                  <a:pt x="176724" y="702625"/>
                </a:lnTo>
                <a:lnTo>
                  <a:pt x="191153" y="700413"/>
                </a:lnTo>
                <a:lnTo>
                  <a:pt x="204899" y="697779"/>
                </a:lnTo>
                <a:lnTo>
                  <a:pt x="217893" y="694693"/>
                </a:lnTo>
                <a:lnTo>
                  <a:pt x="230227" y="690935"/>
                </a:lnTo>
                <a:lnTo>
                  <a:pt x="242038" y="686446"/>
                </a:lnTo>
                <a:lnTo>
                  <a:pt x="253462" y="681464"/>
                </a:lnTo>
                <a:lnTo>
                  <a:pt x="264607" y="676427"/>
                </a:lnTo>
                <a:lnTo>
                  <a:pt x="275556" y="671591"/>
                </a:lnTo>
                <a:lnTo>
                  <a:pt x="286370" y="666870"/>
                </a:lnTo>
                <a:lnTo>
                  <a:pt x="297090" y="661940"/>
                </a:lnTo>
                <a:lnTo>
                  <a:pt x="307757" y="656614"/>
                </a:lnTo>
                <a:lnTo>
                  <a:pt x="318719" y="650545"/>
                </a:lnTo>
                <a:lnTo>
                  <a:pt x="330602" y="643173"/>
                </a:lnTo>
                <a:lnTo>
                  <a:pt x="343662" y="634327"/>
                </a:lnTo>
                <a:lnTo>
                  <a:pt x="357349" y="624468"/>
                </a:lnTo>
                <a:lnTo>
                  <a:pt x="370543" y="614474"/>
                </a:lnTo>
                <a:lnTo>
                  <a:pt x="382640" y="604863"/>
                </a:lnTo>
                <a:lnTo>
                  <a:pt x="393709" y="595634"/>
                </a:lnTo>
                <a:lnTo>
                  <a:pt x="404210" y="586450"/>
                </a:lnTo>
                <a:lnTo>
                  <a:pt x="414491" y="577089"/>
                </a:lnTo>
                <a:lnTo>
                  <a:pt x="424566" y="567479"/>
                </a:lnTo>
                <a:lnTo>
                  <a:pt x="434199" y="557635"/>
                </a:lnTo>
                <a:lnTo>
                  <a:pt x="443279" y="547598"/>
                </a:lnTo>
                <a:lnTo>
                  <a:pt x="451837" y="537415"/>
                </a:lnTo>
                <a:lnTo>
                  <a:pt x="459965" y="527125"/>
                </a:lnTo>
                <a:lnTo>
                  <a:pt x="467765" y="516760"/>
                </a:lnTo>
                <a:lnTo>
                  <a:pt x="475325" y="506343"/>
                </a:lnTo>
                <a:lnTo>
                  <a:pt x="482715" y="495889"/>
                </a:lnTo>
                <a:lnTo>
                  <a:pt x="489986" y="485407"/>
                </a:lnTo>
                <a:lnTo>
                  <a:pt x="497175" y="474739"/>
                </a:lnTo>
                <a:lnTo>
                  <a:pt x="504309" y="463585"/>
                </a:lnTo>
                <a:lnTo>
                  <a:pt x="511401" y="451823"/>
                </a:lnTo>
                <a:lnTo>
                  <a:pt x="518299" y="439653"/>
                </a:lnTo>
                <a:lnTo>
                  <a:pt x="524704" y="427483"/>
                </a:lnTo>
                <a:lnTo>
                  <a:pt x="530498" y="415555"/>
                </a:lnTo>
                <a:lnTo>
                  <a:pt x="535879" y="403938"/>
                </a:lnTo>
                <a:lnTo>
                  <a:pt x="541260" y="392603"/>
                </a:lnTo>
                <a:lnTo>
                  <a:pt x="546879" y="381498"/>
                </a:lnTo>
                <a:lnTo>
                  <a:pt x="552637" y="370565"/>
                </a:lnTo>
                <a:lnTo>
                  <a:pt x="558203" y="359758"/>
                </a:lnTo>
                <a:lnTo>
                  <a:pt x="563392" y="349034"/>
                </a:lnTo>
                <a:lnTo>
                  <a:pt x="568182" y="338204"/>
                </a:lnTo>
                <a:lnTo>
                  <a:pt x="572626" y="326939"/>
                </a:lnTo>
                <a:lnTo>
                  <a:pt x="576798" y="315089"/>
                </a:lnTo>
                <a:lnTo>
                  <a:pt x="580770" y="302350"/>
                </a:lnTo>
                <a:lnTo>
                  <a:pt x="584597" y="288202"/>
                </a:lnTo>
                <a:lnTo>
                  <a:pt x="588318" y="272493"/>
                </a:lnTo>
                <a:lnTo>
                  <a:pt x="591802" y="255383"/>
                </a:lnTo>
                <a:lnTo>
                  <a:pt x="594762" y="237149"/>
                </a:lnTo>
                <a:lnTo>
                  <a:pt x="597080" y="218074"/>
                </a:lnTo>
                <a:lnTo>
                  <a:pt x="598636" y="198555"/>
                </a:lnTo>
                <a:lnTo>
                  <a:pt x="599230" y="179080"/>
                </a:lnTo>
                <a:lnTo>
                  <a:pt x="598850" y="159913"/>
                </a:lnTo>
                <a:lnTo>
                  <a:pt x="597629" y="141283"/>
                </a:lnTo>
                <a:lnTo>
                  <a:pt x="595747" y="123459"/>
                </a:lnTo>
                <a:lnTo>
                  <a:pt x="593368" y="106513"/>
                </a:lnTo>
                <a:lnTo>
                  <a:pt x="590467" y="90676"/>
                </a:lnTo>
                <a:lnTo>
                  <a:pt x="586842" y="76403"/>
                </a:lnTo>
                <a:lnTo>
                  <a:pt x="582437" y="63801"/>
                </a:lnTo>
                <a:lnTo>
                  <a:pt x="577173" y="52675"/>
                </a:lnTo>
                <a:lnTo>
                  <a:pt x="570883" y="42725"/>
                </a:lnTo>
                <a:lnTo>
                  <a:pt x="563570" y="33662"/>
                </a:lnTo>
                <a:lnTo>
                  <a:pt x="555217" y="25402"/>
                </a:lnTo>
                <a:lnTo>
                  <a:pt x="545708" y="18066"/>
                </a:lnTo>
                <a:lnTo>
                  <a:pt x="535083" y="11654"/>
                </a:lnTo>
                <a:lnTo>
                  <a:pt x="523355" y="6363"/>
                </a:lnTo>
                <a:lnTo>
                  <a:pt x="510427" y="2640"/>
                </a:lnTo>
                <a:lnTo>
                  <a:pt x="496368" y="583"/>
                </a:lnTo>
                <a:lnTo>
                  <a:pt x="481691" y="0"/>
                </a:lnTo>
                <a:lnTo>
                  <a:pt x="467225" y="589"/>
                </a:lnTo>
                <a:lnTo>
                  <a:pt x="453425" y="2056"/>
                </a:lnTo>
                <a:lnTo>
                  <a:pt x="440382" y="4157"/>
                </a:lnTo>
                <a:lnTo>
                  <a:pt x="428009" y="6704"/>
                </a:lnTo>
                <a:lnTo>
                  <a:pt x="416167" y="9561"/>
                </a:lnTo>
                <a:lnTo>
                  <a:pt x="404721" y="12629"/>
                </a:lnTo>
                <a:lnTo>
                  <a:pt x="393561" y="15842"/>
                </a:lnTo>
                <a:lnTo>
                  <a:pt x="382601" y="19162"/>
                </a:lnTo>
                <a:lnTo>
                  <a:pt x="371780" y="22883"/>
                </a:lnTo>
                <a:lnTo>
                  <a:pt x="361054" y="27600"/>
                </a:lnTo>
                <a:lnTo>
                  <a:pt x="350393" y="33552"/>
                </a:lnTo>
                <a:lnTo>
                  <a:pt x="339776" y="40500"/>
                </a:lnTo>
                <a:lnTo>
                  <a:pt x="329188" y="47927"/>
                </a:lnTo>
                <a:lnTo>
                  <a:pt x="318619" y="55482"/>
                </a:lnTo>
                <a:lnTo>
                  <a:pt x="308064" y="63164"/>
                </a:lnTo>
                <a:lnTo>
                  <a:pt x="297518" y="71226"/>
                </a:lnTo>
                <a:lnTo>
                  <a:pt x="286973" y="79796"/>
                </a:lnTo>
                <a:lnTo>
                  <a:pt x="276263" y="88856"/>
                </a:lnTo>
                <a:lnTo>
                  <a:pt x="265081" y="98323"/>
                </a:lnTo>
                <a:lnTo>
                  <a:pt x="253300" y="108108"/>
                </a:lnTo>
                <a:lnTo>
                  <a:pt x="241117" y="118291"/>
                </a:lnTo>
                <a:lnTo>
                  <a:pt x="228938" y="129112"/>
                </a:lnTo>
                <a:lnTo>
                  <a:pt x="217002" y="140651"/>
                </a:lnTo>
                <a:lnTo>
                  <a:pt x="205207" y="152841"/>
                </a:lnTo>
                <a:lnTo>
                  <a:pt x="193222" y="165555"/>
                </a:lnTo>
                <a:lnTo>
                  <a:pt x="180866" y="178671"/>
                </a:lnTo>
                <a:lnTo>
                  <a:pt x="168280" y="192240"/>
                </a:lnTo>
                <a:lnTo>
                  <a:pt x="155823" y="206488"/>
                </a:lnTo>
                <a:lnTo>
                  <a:pt x="143701" y="221482"/>
                </a:lnTo>
                <a:lnTo>
                  <a:pt x="131950" y="237144"/>
                </a:lnTo>
                <a:lnTo>
                  <a:pt x="120526" y="253343"/>
                </a:lnTo>
                <a:lnTo>
                  <a:pt x="109360" y="269942"/>
                </a:lnTo>
                <a:lnTo>
                  <a:pt x="98387" y="286664"/>
                </a:lnTo>
                <a:lnTo>
                  <a:pt x="87552" y="303118"/>
                </a:lnTo>
                <a:lnTo>
                  <a:pt x="76824" y="319100"/>
                </a:lnTo>
                <a:lnTo>
                  <a:pt x="66434" y="334382"/>
                </a:lnTo>
                <a:lnTo>
                  <a:pt x="55747" y="350322"/>
                </a:lnTo>
                <a:lnTo>
                  <a:pt x="42704" y="370556"/>
                </a:lnTo>
                <a:lnTo>
                  <a:pt x="23741" y="4012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2015-02-20T16:31:19Z</dcterms:created>
  <dcterms:modified xsi:type="dcterms:W3CDTF">2015-02-20T16:34:26Z</dcterms:modified>
</cp:coreProperties>
</file>